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1"/>
  </p:notesMasterIdLst>
  <p:handoutMasterIdLst>
    <p:handoutMasterId r:id="rId62"/>
  </p:handoutMasterIdLst>
  <p:sldIdLst>
    <p:sldId id="256" r:id="rId2"/>
    <p:sldId id="257" r:id="rId3"/>
    <p:sldId id="258" r:id="rId4"/>
    <p:sldId id="259" r:id="rId5"/>
    <p:sldId id="260" r:id="rId6"/>
    <p:sldId id="261" r:id="rId7"/>
    <p:sldId id="262" r:id="rId8"/>
    <p:sldId id="293" r:id="rId9"/>
    <p:sldId id="294" r:id="rId10"/>
    <p:sldId id="295" r:id="rId11"/>
    <p:sldId id="296" r:id="rId12"/>
    <p:sldId id="297" r:id="rId13"/>
    <p:sldId id="298" r:id="rId14"/>
    <p:sldId id="299" r:id="rId15"/>
    <p:sldId id="300" r:id="rId16"/>
    <p:sldId id="308" r:id="rId17"/>
    <p:sldId id="301" r:id="rId18"/>
    <p:sldId id="302" r:id="rId19"/>
    <p:sldId id="303" r:id="rId20"/>
    <p:sldId id="270" r:id="rId21"/>
    <p:sldId id="304" r:id="rId22"/>
    <p:sldId id="305" r:id="rId23"/>
    <p:sldId id="306" r:id="rId24"/>
    <p:sldId id="307" r:id="rId25"/>
    <p:sldId id="263" r:id="rId26"/>
    <p:sldId id="264" r:id="rId27"/>
    <p:sldId id="271" r:id="rId28"/>
    <p:sldId id="272" r:id="rId29"/>
    <p:sldId id="273" r:id="rId30"/>
    <p:sldId id="274" r:id="rId31"/>
    <p:sldId id="275" r:id="rId32"/>
    <p:sldId id="276" r:id="rId33"/>
    <p:sldId id="265" r:id="rId34"/>
    <p:sldId id="278" r:id="rId35"/>
    <p:sldId id="277" r:id="rId36"/>
    <p:sldId id="266" r:id="rId37"/>
    <p:sldId id="279" r:id="rId38"/>
    <p:sldId id="267" r:id="rId39"/>
    <p:sldId id="280" r:id="rId40"/>
    <p:sldId id="268" r:id="rId41"/>
    <p:sldId id="269" r:id="rId42"/>
    <p:sldId id="281" r:id="rId43"/>
    <p:sldId id="282" r:id="rId44"/>
    <p:sldId id="313" r:id="rId45"/>
    <p:sldId id="314" r:id="rId46"/>
    <p:sldId id="283" r:id="rId47"/>
    <p:sldId id="284" r:id="rId48"/>
    <p:sldId id="285" r:id="rId49"/>
    <p:sldId id="286" r:id="rId50"/>
    <p:sldId id="287" r:id="rId51"/>
    <p:sldId id="288" r:id="rId52"/>
    <p:sldId id="289" r:id="rId53"/>
    <p:sldId id="291" r:id="rId54"/>
    <p:sldId id="292" r:id="rId55"/>
    <p:sldId id="309" r:id="rId56"/>
    <p:sldId id="310" r:id="rId57"/>
    <p:sldId id="311" r:id="rId58"/>
    <p:sldId id="312" r:id="rId59"/>
    <p:sldId id="290" r:id="rId6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shant Sharma" initials="PS" lastIdx="1" clrIdx="0">
    <p:extLst>
      <p:ext uri="{19B8F6BF-5375-455C-9EA6-DF929625EA0E}">
        <p15:presenceInfo xmlns:p15="http://schemas.microsoft.com/office/powerpoint/2012/main" userId="cea7928ef5640c8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58B6C0"/>
    <a:srgbClr val="92D050"/>
    <a:srgbClr val="FF3300"/>
    <a:srgbClr val="75BD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31" autoAdjust="0"/>
  </p:normalViewPr>
  <p:slideViewPr>
    <p:cSldViewPr snapToGrid="0">
      <p:cViewPr varScale="1">
        <p:scale>
          <a:sx n="120" d="100"/>
          <a:sy n="120" d="100"/>
        </p:scale>
        <p:origin x="174" y="9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F8D2A4-6CF8-4527-9F57-5EBB2676E93D}" type="doc">
      <dgm:prSet loTypeId="urn:microsoft.com/office/officeart/2005/8/layout/cycle1" loCatId="cycle" qsTypeId="urn:microsoft.com/office/officeart/2005/8/quickstyle/simple1" qsCatId="simple" csTypeId="urn:microsoft.com/office/officeart/2005/8/colors/colorful1" csCatId="colorful" phldr="1"/>
      <dgm:spPr/>
      <dgm:t>
        <a:bodyPr/>
        <a:lstStyle/>
        <a:p>
          <a:endParaRPr lang="en-US"/>
        </a:p>
      </dgm:t>
    </dgm:pt>
    <dgm:pt modelId="{C72F5BB8-7B79-4684-8B4E-0E021DAD901B}">
      <dgm:prSet phldrT="[Text]"/>
      <dgm:spPr/>
      <dgm:t>
        <a:bodyPr/>
        <a:lstStyle/>
        <a:p>
          <a:r>
            <a:rPr lang="en-US" dirty="0"/>
            <a:t>WEST</a:t>
          </a:r>
        </a:p>
      </dgm:t>
    </dgm:pt>
    <dgm:pt modelId="{52B1780B-73A5-4B6C-8BB8-5C6630953F07}" type="parTrans" cxnId="{8778838C-4D95-4673-8467-3D1D303A98DF}">
      <dgm:prSet/>
      <dgm:spPr/>
      <dgm:t>
        <a:bodyPr/>
        <a:lstStyle/>
        <a:p>
          <a:endParaRPr lang="en-US"/>
        </a:p>
      </dgm:t>
    </dgm:pt>
    <dgm:pt modelId="{1081C489-1305-40CB-968D-73585D7DD617}" type="sibTrans" cxnId="{8778838C-4D95-4673-8467-3D1D303A98DF}">
      <dgm:prSet/>
      <dgm:spPr/>
      <dgm:t>
        <a:bodyPr/>
        <a:lstStyle/>
        <a:p>
          <a:endParaRPr lang="en-US"/>
        </a:p>
      </dgm:t>
    </dgm:pt>
    <dgm:pt modelId="{F5431E2C-5E45-4FED-824C-549F4F2C6D12}">
      <dgm:prSet phldrT="[Text]"/>
      <dgm:spPr/>
      <dgm:t>
        <a:bodyPr/>
        <a:lstStyle/>
        <a:p>
          <a:r>
            <a:rPr lang="en-US" dirty="0"/>
            <a:t>EAST</a:t>
          </a:r>
        </a:p>
      </dgm:t>
    </dgm:pt>
    <dgm:pt modelId="{E2D5B123-E415-4A5F-8E69-A1F6EFF1F135}" type="parTrans" cxnId="{436EDD7F-3267-4E7F-9882-E6ECF3181371}">
      <dgm:prSet/>
      <dgm:spPr/>
      <dgm:t>
        <a:bodyPr/>
        <a:lstStyle/>
        <a:p>
          <a:endParaRPr lang="en-US"/>
        </a:p>
      </dgm:t>
    </dgm:pt>
    <dgm:pt modelId="{5D2F75C6-A5CE-4449-A938-F4C5EEFF9A83}" type="sibTrans" cxnId="{436EDD7F-3267-4E7F-9882-E6ECF3181371}">
      <dgm:prSet/>
      <dgm:spPr/>
      <dgm:t>
        <a:bodyPr/>
        <a:lstStyle/>
        <a:p>
          <a:endParaRPr lang="en-US"/>
        </a:p>
      </dgm:t>
    </dgm:pt>
    <dgm:pt modelId="{FAD9BE5F-3FD9-4465-8E5B-71A7754EBFA6}" type="pres">
      <dgm:prSet presAssocID="{ADF8D2A4-6CF8-4527-9F57-5EBB2676E93D}" presName="cycle" presStyleCnt="0">
        <dgm:presLayoutVars>
          <dgm:dir/>
          <dgm:resizeHandles val="exact"/>
        </dgm:presLayoutVars>
      </dgm:prSet>
      <dgm:spPr/>
    </dgm:pt>
    <dgm:pt modelId="{10179801-60E3-4303-81B0-C4D6F1C9A240}" type="pres">
      <dgm:prSet presAssocID="{C72F5BB8-7B79-4684-8B4E-0E021DAD901B}" presName="dummy" presStyleCnt="0"/>
      <dgm:spPr/>
    </dgm:pt>
    <dgm:pt modelId="{F6C4E679-225B-4528-9AA3-DD9CED874C4A}" type="pres">
      <dgm:prSet presAssocID="{C72F5BB8-7B79-4684-8B4E-0E021DAD901B}" presName="node" presStyleLbl="revTx" presStyleIdx="0" presStyleCnt="2" custScaleX="80545" custScaleY="41529">
        <dgm:presLayoutVars>
          <dgm:bulletEnabled val="1"/>
        </dgm:presLayoutVars>
      </dgm:prSet>
      <dgm:spPr/>
    </dgm:pt>
    <dgm:pt modelId="{4165E9EB-180F-4DD4-8956-20B7CBC06230}" type="pres">
      <dgm:prSet presAssocID="{1081C489-1305-40CB-968D-73585D7DD617}" presName="sibTrans" presStyleLbl="node1" presStyleIdx="0" presStyleCnt="2" custLinFactNeighborX="-140" custLinFactNeighborY="-778"/>
      <dgm:spPr/>
    </dgm:pt>
    <dgm:pt modelId="{99C12FC7-7151-4023-BB24-DAB463D25B3E}" type="pres">
      <dgm:prSet presAssocID="{F5431E2C-5E45-4FED-824C-549F4F2C6D12}" presName="dummy" presStyleCnt="0"/>
      <dgm:spPr/>
    </dgm:pt>
    <dgm:pt modelId="{C68A647C-10D3-4EA2-A78F-7B664B2B85E9}" type="pres">
      <dgm:prSet presAssocID="{F5431E2C-5E45-4FED-824C-549F4F2C6D12}" presName="node" presStyleLbl="revTx" presStyleIdx="1" presStyleCnt="2" custScaleX="77754" custScaleY="35507">
        <dgm:presLayoutVars>
          <dgm:bulletEnabled val="1"/>
        </dgm:presLayoutVars>
      </dgm:prSet>
      <dgm:spPr/>
    </dgm:pt>
    <dgm:pt modelId="{464890AB-F772-4465-9F2F-D25F5A9AA6DF}" type="pres">
      <dgm:prSet presAssocID="{5D2F75C6-A5CE-4449-A938-F4C5EEFF9A83}" presName="sibTrans" presStyleLbl="node1" presStyleIdx="1" presStyleCnt="2" custLinFactNeighborX="733" custLinFactNeighborY="-22"/>
      <dgm:spPr/>
    </dgm:pt>
  </dgm:ptLst>
  <dgm:cxnLst>
    <dgm:cxn modelId="{FE3B942F-933E-41BC-A216-B2EA1A19FEC8}" type="presOf" srcId="{C72F5BB8-7B79-4684-8B4E-0E021DAD901B}" destId="{F6C4E679-225B-4528-9AA3-DD9CED874C4A}" srcOrd="0" destOrd="0" presId="urn:microsoft.com/office/officeart/2005/8/layout/cycle1"/>
    <dgm:cxn modelId="{C57C4832-73E2-407C-9B92-91EF80C74A24}" type="presOf" srcId="{1081C489-1305-40CB-968D-73585D7DD617}" destId="{4165E9EB-180F-4DD4-8956-20B7CBC06230}" srcOrd="0" destOrd="0" presId="urn:microsoft.com/office/officeart/2005/8/layout/cycle1"/>
    <dgm:cxn modelId="{436EDD7F-3267-4E7F-9882-E6ECF3181371}" srcId="{ADF8D2A4-6CF8-4527-9F57-5EBB2676E93D}" destId="{F5431E2C-5E45-4FED-824C-549F4F2C6D12}" srcOrd="1" destOrd="0" parTransId="{E2D5B123-E415-4A5F-8E69-A1F6EFF1F135}" sibTransId="{5D2F75C6-A5CE-4449-A938-F4C5EEFF9A83}"/>
    <dgm:cxn modelId="{2DC38D8B-5E7B-476C-B623-5D1D6706921D}" type="presOf" srcId="{ADF8D2A4-6CF8-4527-9F57-5EBB2676E93D}" destId="{FAD9BE5F-3FD9-4465-8E5B-71A7754EBFA6}" srcOrd="0" destOrd="0" presId="urn:microsoft.com/office/officeart/2005/8/layout/cycle1"/>
    <dgm:cxn modelId="{8778838C-4D95-4673-8467-3D1D303A98DF}" srcId="{ADF8D2A4-6CF8-4527-9F57-5EBB2676E93D}" destId="{C72F5BB8-7B79-4684-8B4E-0E021DAD901B}" srcOrd="0" destOrd="0" parTransId="{52B1780B-73A5-4B6C-8BB8-5C6630953F07}" sibTransId="{1081C489-1305-40CB-968D-73585D7DD617}"/>
    <dgm:cxn modelId="{7050718E-139A-4E29-B34B-9C3DC15E953E}" type="presOf" srcId="{F5431E2C-5E45-4FED-824C-549F4F2C6D12}" destId="{C68A647C-10D3-4EA2-A78F-7B664B2B85E9}" srcOrd="0" destOrd="0" presId="urn:microsoft.com/office/officeart/2005/8/layout/cycle1"/>
    <dgm:cxn modelId="{CBAAB1B0-E178-4CB0-9A52-73DA8C635420}" type="presOf" srcId="{5D2F75C6-A5CE-4449-A938-F4C5EEFF9A83}" destId="{464890AB-F772-4465-9F2F-D25F5A9AA6DF}" srcOrd="0" destOrd="0" presId="urn:microsoft.com/office/officeart/2005/8/layout/cycle1"/>
    <dgm:cxn modelId="{4F5A2483-E8F7-4E6E-A7F3-F33235FAEA05}" type="presParOf" srcId="{FAD9BE5F-3FD9-4465-8E5B-71A7754EBFA6}" destId="{10179801-60E3-4303-81B0-C4D6F1C9A240}" srcOrd="0" destOrd="0" presId="urn:microsoft.com/office/officeart/2005/8/layout/cycle1"/>
    <dgm:cxn modelId="{70E4E41C-3AF5-4A4D-B2A0-A71FBB5D22A7}" type="presParOf" srcId="{FAD9BE5F-3FD9-4465-8E5B-71A7754EBFA6}" destId="{F6C4E679-225B-4528-9AA3-DD9CED874C4A}" srcOrd="1" destOrd="0" presId="urn:microsoft.com/office/officeart/2005/8/layout/cycle1"/>
    <dgm:cxn modelId="{9E3314CB-4D0A-4181-9157-FB955EA71CB3}" type="presParOf" srcId="{FAD9BE5F-3FD9-4465-8E5B-71A7754EBFA6}" destId="{4165E9EB-180F-4DD4-8956-20B7CBC06230}" srcOrd="2" destOrd="0" presId="urn:microsoft.com/office/officeart/2005/8/layout/cycle1"/>
    <dgm:cxn modelId="{49DD7605-4CAB-4F52-9E72-D9BD3D6237AF}" type="presParOf" srcId="{FAD9BE5F-3FD9-4465-8E5B-71A7754EBFA6}" destId="{99C12FC7-7151-4023-BB24-DAB463D25B3E}" srcOrd="3" destOrd="0" presId="urn:microsoft.com/office/officeart/2005/8/layout/cycle1"/>
    <dgm:cxn modelId="{00E8D223-EF06-4EBC-8C52-8F646AB46364}" type="presParOf" srcId="{FAD9BE5F-3FD9-4465-8E5B-71A7754EBFA6}" destId="{C68A647C-10D3-4EA2-A78F-7B664B2B85E9}" srcOrd="4" destOrd="0" presId="urn:microsoft.com/office/officeart/2005/8/layout/cycle1"/>
    <dgm:cxn modelId="{6C85F4DE-FA96-49F7-9846-9BCA3C180CAA}" type="presParOf" srcId="{FAD9BE5F-3FD9-4465-8E5B-71A7754EBFA6}" destId="{464890AB-F772-4465-9F2F-D25F5A9AA6DF}" srcOrd="5"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C4E679-225B-4528-9AA3-DD9CED874C4A}">
      <dsp:nvSpPr>
        <dsp:cNvPr id="0" name=""/>
        <dsp:cNvSpPr/>
      </dsp:nvSpPr>
      <dsp:spPr>
        <a:xfrm>
          <a:off x="2873943" y="1140815"/>
          <a:ext cx="1118867" cy="576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r>
            <a:rPr lang="en-US" sz="2900" kern="1200" dirty="0"/>
            <a:t>WEST</a:t>
          </a:r>
        </a:p>
      </dsp:txBody>
      <dsp:txXfrm>
        <a:off x="2873943" y="1140815"/>
        <a:ext cx="1118867" cy="576888"/>
      </dsp:txXfrm>
    </dsp:sp>
    <dsp:sp modelId="{4165E9EB-180F-4DD4-8956-20B7CBC06230}">
      <dsp:nvSpPr>
        <dsp:cNvPr id="0" name=""/>
        <dsp:cNvSpPr/>
      </dsp:nvSpPr>
      <dsp:spPr>
        <a:xfrm>
          <a:off x="863416" y="-22691"/>
          <a:ext cx="2859409" cy="2859409"/>
        </a:xfrm>
        <a:prstGeom prst="circularArrow">
          <a:avLst>
            <a:gd name="adj1" fmla="val 9473"/>
            <a:gd name="adj2" fmla="val 684084"/>
            <a:gd name="adj3" fmla="val 9363786"/>
            <a:gd name="adj4" fmla="val 882347"/>
            <a:gd name="adj5" fmla="val 11052"/>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8A647C-10D3-4EA2-A78F-7B664B2B85E9}">
      <dsp:nvSpPr>
        <dsp:cNvPr id="0" name=""/>
        <dsp:cNvSpPr/>
      </dsp:nvSpPr>
      <dsp:spPr>
        <a:xfrm>
          <a:off x="620823" y="1182641"/>
          <a:ext cx="1080097" cy="493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r>
            <a:rPr lang="en-US" sz="2900" kern="1200" dirty="0"/>
            <a:t>EAST</a:t>
          </a:r>
        </a:p>
      </dsp:txBody>
      <dsp:txXfrm>
        <a:off x="620823" y="1182641"/>
        <a:ext cx="1080097" cy="493235"/>
      </dsp:txXfrm>
    </dsp:sp>
    <dsp:sp modelId="{464890AB-F772-4465-9F2F-D25F5A9AA6DF}">
      <dsp:nvSpPr>
        <dsp:cNvPr id="0" name=""/>
        <dsp:cNvSpPr/>
      </dsp:nvSpPr>
      <dsp:spPr>
        <a:xfrm>
          <a:off x="888379" y="-1074"/>
          <a:ext cx="2859409" cy="2859409"/>
        </a:xfrm>
        <a:prstGeom prst="circularArrow">
          <a:avLst>
            <a:gd name="adj1" fmla="val 9473"/>
            <a:gd name="adj2" fmla="val 684084"/>
            <a:gd name="adj3" fmla="val 20033570"/>
            <a:gd name="adj4" fmla="val 11552131"/>
            <a:gd name="adj5" fmla="val 11052"/>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A7303F1-7D01-5DE7-3D1B-4EA56A69503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C2E1F80-53D8-02CC-5779-7128450F33E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A44217D-302A-4A66-93D8-9D0951AB5D6D}" type="datetimeFigureOut">
              <a:rPr lang="en-US" smtClean="0"/>
              <a:t>3/31/2023</a:t>
            </a:fld>
            <a:endParaRPr lang="en-US"/>
          </a:p>
        </p:txBody>
      </p:sp>
      <p:sp>
        <p:nvSpPr>
          <p:cNvPr id="4" name="Footer Placeholder 3">
            <a:extLst>
              <a:ext uri="{FF2B5EF4-FFF2-40B4-BE49-F238E27FC236}">
                <a16:creationId xmlns:a16="http://schemas.microsoft.com/office/drawing/2014/main" id="{4B34D79B-2C31-C342-DC66-5830F1B313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C47C7DE-46E5-FFEB-F63B-79DC94F0B7E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92F6716-EA20-4487-9939-871879BDF6AF}" type="slidenum">
              <a:rPr lang="en-US" smtClean="0"/>
              <a:t>‹#›</a:t>
            </a:fld>
            <a:endParaRPr lang="en-US"/>
          </a:p>
        </p:txBody>
      </p:sp>
    </p:spTree>
    <p:extLst>
      <p:ext uri="{BB962C8B-B14F-4D97-AF65-F5344CB8AC3E}">
        <p14:creationId xmlns:p14="http://schemas.microsoft.com/office/powerpoint/2010/main" val="113717339"/>
      </p:ext>
    </p:extLst>
  </p:cSld>
  <p:clrMap bg1="lt1" tx1="dk1" bg2="lt2" tx2="dk2" accent1="accent1" accent2="accent2" accent3="accent3" accent4="accent4" accent5="accent5" accent6="accent6" hlink="hlink" folHlink="folHlink"/>
  <p:hf hd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1:13:17.150"/>
    </inkml:context>
    <inkml:brush xml:id="br0">
      <inkml:brushProperty name="width" value="0.05" units="cm"/>
      <inkml:brushProperty name="height" value="0.05" units="cm"/>
    </inkml:brush>
  </inkml:definitions>
  <inkml:trace contextRef="#ctx0" brushRef="#br0">1 0 24575,'7'24'0,"0"-6"0,0 0 0,1-1 0,1 0 0,1-1 0,0 0 0,1 0 0,18 20 0,-9-16 0,1 0 0,1-2 0,0-1 0,35 21 0,22 7 0,1-3 0,170 60 0,186 27 0,-311-95 0,68 15 0,342 39 0,204-50 0,-434-40-1365,-294 2-5461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1T13:54:48.864"/>
    </inkml:context>
    <inkml:brush xml:id="br0">
      <inkml:brushProperty name="width" value="0.05" units="cm"/>
      <inkml:brushProperty name="height" value="0.05" units="cm"/>
    </inkml:brush>
  </inkml:definitions>
  <inkml:trace contextRef="#ctx0" brushRef="#br0">184 466 11264,'1'-1'0,"0"0"0,-1 1 0,1-1 0,0 0 0,-1 0 0,1 0 0,-1 0 0,1 0 0,-1 0 0,1 0 0,-1 0 0,0 0 0,1 0 0,-1 0 0,0 0 0,0 0 0,0 0 0,0 0 0,0 0 0,0-1 0,0 1 0,0 0 0,0 0 0,-1 0 0,1 0 0,0 0 0,-1 0 0,1 0 0,-2-2 0,0 2 0,0 0 0,-1-1 0,1 1 0,-1 0 0,1 0 0,-1 0 0,0 1 0,1-1 0,-6 0 0,-8-2 0,-28-15 156,-4-3 130,46 20-276,0 0 0,-1 0-1,1 1 1,0-1 0,0 1 0,0 0 0,0 0-1,0 0 1,-1 0 0,1 0 0,0 0-1,0 0 1,0 1 0,0-1 0,0 1 0,0-1-1,-3 2 1,4-1-5,0 0 0,1 0 0,-1 0-1,0 0 1,1 0 0,-1 0 0,0 0 0,1 0-1,-1 0 1,1 1 0,0-1 0,-1 0 0,1 0-1,0 0 1,0 1 0,-1-1 0,1 0 0,0 0-1,0 0 1,0 1 0,1-1 0,-1 0 0,0 0-1,0 0 1,1 2 0,10 29 41,-7-25-33,0 0 0,0-1 0,0 1 0,1-1 0,0 0 0,1 0 0,-1-1 0,1 0 0,0 0 0,0 0 0,0 0 0,1-1 0,0 0 0,0-1 0,0 1 0,8 2 0,12 2 32,1-1 0,0-1 1,34 3-1,-37-6-28,0 1-1,-1 1 1,38 12 0,-60-16-25,-1-1 0,1 1-1,-1 0 1,1 0-1,-1 0 1,1-1 0,-1 1-1,0 1 1,0-1 0,1 0-1,-1 0 1,0 0-1,0 1 1,0-1 0,0 0-1,0 1 1,-1-1 0,1 1-1,0-1 1,-1 1-1,1-1 1,-1 1 0,1 0-1,-1-1 1,1 3 0,-2 1-24,1-1 0,0 0 0,-1 1 0,0-1 0,0 0 0,0 0 0,-1 0 0,1 0 0,-5 7 0,-2 4-86,-1-1-1,0-1 0,-1 1 0,-17 16 1,19-22 103,0 0 0,-1 0 1,1-1-1,-1 0 0,-1 0 1,1-1-1,-1 0 0,-1-1 1,1 0-1,0 0 0,-1-1 1,0-1-1,0 0 0,0 0 1,-12 0-1,23-3 20,0 0 1,0 0-1,0 0 1,0-1-1,1 1 1,-1 0-1,0 0 1,0 0-1,0 0 1,0 0-1,0-1 0,0 1 1,0 0-1,0 0 1,0 0-1,0 0 1,0-1-1,0 1 1,0 0-1,0 0 0,0 0 1,0 0-1,0-1 1,0 1-1,0 0 1,0 0-1,0 0 1,0 0-1,0 0 1,0-1-1,0 1 0,-1 0 1,1 0-1,0 0 1,0 0-1,0 0 1,0-1-1,0 1 1,0 0-1,0 0 0,-1 0 1,1 0-1,0 0 1,0 0-1,0 0 1,0 0-1,0 0 1,-1-1-1,19-7 219,88-24 544,-66 21-307,1-2 1,66-30 0,-94 36-384,-1 0 1,0 0 0,-1-1 0,0-1 0,0 0 0,-1 0 0,0-1 0,0-1 0,-1 1 0,-1-1-1,0-1 1,10-17 0,-4-3 53,-1-1 0,-1 0 0,-2-1 0,-1 0 0,-2-1-1,-1 1 1,-2-1 0,-1 0 0,-2-1 0,-6-66 0,10 130 15,1-1 0,1 0 0,20 48 0,-6-17-117,-17-46-30,0 0 0,1 0 0,0 0 0,1-1 0,1 0 0,-1 0 0,12 13 0,-15-21 0,-1 0 0,1-1 0,0 1 0,0-1 0,0 1 0,0-1 0,1 0 0,-1 0 0,0-1 0,1 1 0,-1-1 0,1 1 0,0-1 0,0 0 0,-1-1 0,1 1 0,0-1 0,0 1 0,0-1 0,-1 0 0,1 0 0,0-1 0,0 1 0,0-1 0,-1 0 0,1 0 0,0 0 0,4-3 0,14-7 32,0-1 0,-1-1 0,-1-1 0,0 0 0,-1-2 0,-1-1 0,29-31 0,-44 44 43,-1 1-1,1-1 0,0 0 0,-1 0 0,0 0 0,0-1 0,0 1 0,-1 0 0,1-1 1,-1 1-1,0-1 0,0 1 0,-1-1 0,1 1 0,-1-1 0,0 0 0,0 1 0,-2-6 0,6 20-26,0 1 0,0 0 0,1-1 0,0 0 0,1 0-1,11 14 1,-14-18-44,1-1-1,0 0 1,0-1-1,0 1 1,0-1-1,1 0 1,0 0-1,0 0 1,0-1-1,0 1 1,1-1-1,-1-1 1,10 4-1,-12-6-3,1 0 0,-1 0 0,1 0 0,-1-1 0,1 1 0,-1-1 0,1 0 0,-1 0 0,0 0 0,1 0 0,-1-1 0,0 0 0,0 1 0,0-1 0,0 0 0,0-1 0,-1 1 0,4-3 0,46-52 0,-46 51 0,125-179-13,-48 63 176,-83 121-154,0 0 0,1 0 0,0 0 0,-1 0 1,1 0-1,-1 0 0,1 0 0,0 1 0,0-1 0,-1 0 0,1 0 1,0 1-1,0-1 0,0 1 0,0-1 0,0 1 0,0-1 0,0 1 1,0-1-1,0 1 0,0 0 0,0-1 0,0 1 0,0 0 1,0 0-1,0 0 0,0 0 0,0 0 0,0 0 0,2 1 0,0 0 17,-1 1-1,1 0 0,0 0 0,-1 0 0,0 0 1,1 1-1,-1-1 0,3 5 0,5 6-23,23 27 122,-2 2 0,28 50 1,-50-78-136,-5-7-17,8 10 187,-8-18-53,-3-11-65,0-6-3,0-1 1,6-31 0,-6 43-40,1 0 0,0 0 0,0 1 0,0-1 0,1 1 1,0-1-1,0 1 0,1 0 0,0 0 0,7-8 0,-10 13 1,-1 0 0,1 0 0,0 0 0,0 1 0,0-1 0,0 0 0,-1 0 0,1 1 0,0-1 0,0 1 0,0-1 0,0 1 0,1-1 0,-1 1 0,0 0 0,0 0 0,0-1 0,0 1 0,0 0 0,0 0 0,0 0 0,1 0 0,-1 0 0,0 0 0,0 0 0,0 1 0,2 0 0,-1 0 0,0 0 0,0 1 0,0-1 0,0 1 0,0 0 0,0 0 0,-1 0 0,1 0 0,-1 0 0,1 0 0,-1 0 0,2 3 0,4 11 0,-1-1 0,0 2 0,3 16 0,-6-23 0,0 1-15,0 3 18,1-1 1,0 1-1,2-1 1,-1 0-1,14 22 0,-17-33-14,-1 0 0,0 0 0,1 0-1,-1-1 1,1 1 0,0-1-1,0 1 1,0-1 0,0 0-1,-1 0 1,2 0 0,-1 0-1,0 0 1,0 0 0,0 0 0,0-1-1,4 2 1,-3-3-25,1 1 0,-1 0 0,0-1 0,0 1 0,0-1 0,0 0 0,1 0 0,-1-1 0,0 1 0,-1 0 0,1-1 0,0 0 0,0 0 0,-1 0 0,1 0 0,2-2 0,7-9-665,0 1 1,-1-2-1,0 0 1,-1 0 0,10-19-1,17-29-9645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1T13:55:01.780"/>
    </inkml:context>
    <inkml:brush xml:id="br0">
      <inkml:brushProperty name="width" value="0.05" units="cm"/>
      <inkml:brushProperty name="height" value="0.05" units="cm"/>
    </inkml:brush>
  </inkml:definitions>
  <inkml:trace contextRef="#ctx0" brushRef="#br0">184 27 10496,'-9'-26'8496,"11"41"-8929,17 71 476,-4 1 0,7 158-1,-49 526 67,23-709-68,-59 418 499,1-2-99,48-169-230,-12 193 133,12-96 5,9-179-208,0 23-87,37 340-1,2-197 81,-32-312-86,-4 1-1,-22 149 1,3-134-82,11-55-464,1 0 0,2 1 0,0 44 0,11-67-390,-2-13-1104,5 14-9101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1T13:55:03.625"/>
    </inkml:context>
    <inkml:brush xml:id="br0">
      <inkml:brushProperty name="width" value="0.05" units="cm"/>
      <inkml:brushProperty name="height" value="0.05" units="cm"/>
    </inkml:brush>
  </inkml:definitions>
  <inkml:trace contextRef="#ctx0" brushRef="#br0">0 1 11136,'0'0'4736,"5"7"-4502,52 82 273,-29-42-277,1-2 1,3-1 0,64 69-1,-86-104-197,226 200 724,-201-177-664,-1 1 1,-2 2-1,-2 1 0,33 49 1,32 40 164,55 37 4,42 51 31,-167-180-247,12 16 39,2-2-1,1-2 0,89 76 1,-27-42 43,-4 4 0,102 110 0,64 80 92,-5-5-206,-30-52 75,-153-149-69,114 126-1,-139-131-17,243 273 18,-31-58 86,-201-213-64,3-3-1,116 83 0,30 27-37,-188-148 41,-2 2 0,-1 0 0,0 1 0,-2 1-1,23 48 1,-33-62-58,10 7 77,-18-19-146,1-1 0,-1 0 1,1 0-1,-1 1 0,1-1 1,-1 0-1,1 0 0,-1 0 1,1 0-1,-1 0 0,1 0 1,0 1-1,-1-1 0,1 0 1,-1-1-1,1 1 0,-1 0 1,1 0-1,-1 0 0,1 0 1,-1 0-1,1 0 0,-1-1 1,1 1-1,-1 0 0,1 0 1,-1-1-1,1 1 0,-1 0 1,0-1-1,1 1 0,-1-1 1,1 1-1,-1 0 0,0-1 0,1 1 1,-1-1-1,0 1 0,0-1 1,1 0-1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1T13:55:06.474"/>
    </inkml:context>
    <inkml:brush xml:id="br0">
      <inkml:brushProperty name="width" value="0.05" units="cm"/>
      <inkml:brushProperty name="height" value="0.05" units="cm"/>
    </inkml:brush>
  </inkml:definitions>
  <inkml:trace contextRef="#ctx0" brushRef="#br0">1322 181 9600,'-3'-1'163,"0"1"0,0-1-1,0 0 1,-1 0 0,1 0 0,0 0 0,0 0 0,1-1 0,-1 1 0,-5-4 0,7 5-33,1 0 0,0 1 1,-1-1-1,1 0 0,-1 0 0,1 1 1,-1-1-1,1 0 0,-1 0 1,1 0-1,-1 0 0,1 0 1,-1 0-1,1 1 0,-1-1 0,1 0 1,-1 0-1,1-1 0,-1 1 1,1 0-1,-1 0 0,1 0 1,-1 0-1,1 0 0,-1 0 0,1-1 1,-1 1-1,1 0 0,-1 0 1,1-1-1,0 1 0,-1 0 0,1-1 1,-1 0-1,-18-9-104,18 10-17,-52-35 922,-73-34 0,107 60-875,-1 1 1,0 1 0,-1 1 0,1 0 0,-1 2 0,0 0 0,-37-1-1,14 5-56,0 2 0,1 1 0,-87 19 0,108-16 0,0 0 0,1 2 0,-1 0 0,1 2 0,1 0 0,0 1 0,1 1 0,0 1 0,-27 24 0,-9 13 0,3 2 0,2 2 0,-60 86 0,96-119 0,0 1 0,2 1 0,0 0 0,2 1 0,0 0 0,2 0 0,0 1 0,2 1 0,1-1 0,1 1 0,1-1 0,1 1 0,2 35 0,10 20 0,3 0 0,43 141 0,-21-124 0,5-2 0,93 165 0,-117-232 0,-4-5 0,2-1 0,0 0 0,2-1 0,0 0 0,2-2 0,0 0 0,1-1 0,37 29 0,0-5 0,2-2 0,76 39 0,-112-68 0,2-2 0,-1-1 0,1 0 0,1-2 0,-1-1 0,1-1 0,0-1 0,1-1 0,49-1 0,-36-4 0,1-1 0,-1-3 0,0-1 0,0-2 0,-1-1 0,0-2 0,-1-2 0,-1-1 0,0-2 0,40-26 0,-22 9 0,-1-2 0,-3-3 0,47-45 0,-64 52 0,-3-2 0,-1-1 0,-1-1 0,-2-2 0,21-40 0,-10 8 43,-3-1-1,29-90 1,-49 117 39,-3 0 0,-1-1-1,-2 0 1,-2 0 0,0-57 0,-7 85-8,-1 0 1,-1 1-1,0-1 0,-1 0 1,0 1-1,-2 0 0,0 0 1,-15-29-1,16 34-60,-12-26 64,-6-15 143,-53-86 0,65 123-183,0-1-1,-1 1 1,-1 1-1,0 0 1,-1 1 0,0 1-1,-1 0 1,0 0-1,-23-11 1,-8 1 47,-2 1 1,-78-21-1,51 18 21,1-10 22,-167-4-65,93 19 24,106 14-81,0 1 0,-83 5 1,38 7-3461,81-8 1585,0 1 1,1-1-1,-1 0 0,0-1 1,0 1-1,0-1 0,-6-2 0,-23-11-759,-3-7 2628</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1T13:55:08.187"/>
    </inkml:context>
    <inkml:brush xml:id="br0">
      <inkml:brushProperty name="width" value="0.05" units="cm"/>
      <inkml:brushProperty name="height" value="0.05" units="cm"/>
    </inkml:brush>
  </inkml:definitions>
  <inkml:trace contextRef="#ctx0" brushRef="#br0">94 0 11136,'0'0'3456,"1"4"-3328,6 69 367,-3 1 0,-4-1 1,-13 118-1,3-71-151,-5 17 253,7-8-192,-6-32-323,-14 129 220,11-89-46,16-131-1736</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1T13:55:14.258"/>
    </inkml:context>
    <inkml:brush xml:id="br0">
      <inkml:brushProperty name="width" value="0.05" units="cm"/>
      <inkml:brushProperty name="height" value="0.05" units="cm"/>
      <inkml:brushProperty name="color" value="#E71224"/>
    </inkml:brush>
  </inkml:definitions>
  <inkml:trace contextRef="#ctx0" brushRef="#br0">266 185 8320,'-5'-16'2297,"2"8"-221,3 8-1841,-2-3-223,1 0-1,0 0 1,-1 0 0,1 0 0,0 0 0,0 0 0,1 0 0,-1 0 0,0-5 0,1 7-3,-3-55-13,-2-11 285,4 66-196,-5 35-63,7-32-8,0 1 1,-1-1-1,1 1 1,-1 0-1,0-1 1,0 1 0,0-1-1,0 1 1,-1 0-1,1-1 1,0 1-1,-1-1 1,0 1 0,0-1-1,0 1 1,0-1-1,0 1 1,0-1-1,-3 4 1,2-2-29,-32 68 67,-39 127 1,65-166-54,9-21 0,13-20 0,-8 0 69,1-1-1,-1-1 1,-1 1 0,0-1 0,0 1 0,-1-1 0,0-1 0,0 1 0,-2-1 0,1 1 0,-1-1 0,1-19 0,-3 29 144,4 1-227,0-1-1,-1 0 1,1 0 0,0 0 0,-1-1-1,1 1 1,0-1 0,-1 0 0,0 0 0,1 0-1,-1-1 1,0 1 0,0-1 0,-1 1-1,1-1 1,0 0 0,3-5 0,38-61-312,-37 57 311,-6 11 15,0 0 0,-1-1 0,1 1 0,0-1 0,0 1 0,-1-1 0,1 0 0,-1 1 0,1-1 0,-1 0 0,0 1 0,0-1 0,0 0 0,1 1 0,-2-1 0,1-2 0,-1 3 0,1 0 0,-1 0 0,0 1 0,1-1 0,-1 0 0,0 1 0,0-1 0,1 0 0,-1 1 0,0-1 0,0 1 0,0 0 0,0-1 0,0 1 0,0 0 0,0-1 0,0 1 0,0 0 0,0 0 0,0 0 0,0 0 0,0 0 0,0 0 0,0 0 0,0 0 0,0 0 0,0 0 0,0 1 0,0-1 0,-1 1 0,0 0 0,0 0 0,1 0 0,-1 0 0,0 0 0,1 0 0,-1 0 0,0 1 0,1-1 0,0 1 0,-1-1 0,1 1 0,0-1 0,0 1 0,0 0 0,0 0 0,0 0 0,0-1 0,0 1 0,1 0 0,-1 3 0,-12 44 0,12-42 0,-1 1 0,-2 7 0,3-28 0,-1-7 164,2 20-158,0 0 0,0 0 0,0 0 0,0-1 1,0 1-1,-1 0 0,1 0 0,0 0 0,0 0 1,0 0-1,0 0 0,0 0 0,0 0 0,0 0 1,0 0-1,-1 0 0,1 0 0,0 0 0,0 0 0,0 0 1,0 0-1,0 0 0,0 0 0,0 0 0,-1 0 1,1 0-1,0 0 0,0 0 0,0 0 0,0 0 1,0 0-1,0 0 0,0 0 0,-1 0 0,1 0 0,0 0 1,0 0-1,0 0 0,0 0 0,0 0 0,0 0 1,0 0-1,0 1 0,0-1 0,-1 0 0,1 0 1,0 0-1,0 0 0,0 0 0,0 0 0,0 0 1,0 0-1,0 1 0,0-1 0,0 0 0,0 0 0,0 0 1,0 0-1,0 0 0,0 0 0,0 1 0,0-1 1,-13 36 834,8-23-700,-7 29 107,2-1 1,-9 65 0,15-85-84,-1-1-1,-15 40 1,14-48-161,1 1 0,1 0 0,0 0 0,1 0 0,0 1 0,1-1 0,0 1 0,1-1 0,2 24-1,1-29-3,0 0 0,0 0 0,1 0 0,1-1 0,-1 1 0,9 12 0,-7-12 0,0 0 0,-1 0 0,0 1 0,0 0 0,-1 0 0,2 10 0,-3-3 11,0 1-1,-2-1 0,0 1 0,-1 0 1,0-1-1,-8 32 0,-35 92 72,28-96-108,15-42 28,-22 65 51,-39 78-1,61-142-1925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1T13:55:34.830"/>
    </inkml:context>
    <inkml:brush xml:id="br0">
      <inkml:brushProperty name="width" value="0.05" units="cm"/>
      <inkml:brushProperty name="height" value="0.05" units="cm"/>
      <inkml:brushProperty name="color" value="#E71224"/>
    </inkml:brush>
  </inkml:definitions>
  <inkml:trace contextRef="#ctx0" brushRef="#br0">26 291 5888,'-2'7'29,"-1"3"174,0 0 0,-1-1 0,0 1 1,-6 10 767,11-23-867,0 1 0,0-1 1,0 1-1,0 0 0,0 0 0,0-1 0,0 1 1,1 0-1,-1 0 0,1 0 0,3-3 0,3-4 161,3-5-64,0 0 0,1 0 1,1 1-1,0 1 1,1 0-1,1 1 0,-1 0 1,2 1-1,-1 1 1,22-9-1,20-6 519,99-27-1,-119 40-533,-9 2 784,50-24 1515,-78 35-1774,0-3-705,-1 1 0,1 0 0,-1-1 0,1 1 0,-1-1 0,1 1 0,-1 0 0,1-1 0,-1 1 0,1 0 0,-1 0 0,0-1 0,1 1 0,-1 0 0,1 0-1,-1 0 1,0 0 0,1 0 0,-1 0 0,1 0 0,-1 0 0,0 0 0,1 0 0,-1 0 0,1 0 0,-1 0 0,0 1 0,1-1 0,-1 0 0,0 1 0,-59 17-8,45-12-61,-1-1-1,1 0 0,-1-2 1,-1 0-1,-25 2 0,38-4 54,0 0-1,0 0 0,0 0 0,0 1 0,0-1 0,0 1 0,0 0 1,0 0-1,0 0 0,-4 5 0,-8 3-19,-67 30-153,-57 33 3,187-98 180,1 3 0,1 1 0,1 3 0,0 1 0,55-9 0,4-17 0,-108 43 2,-1 0-1,1 0 0,-1-1-1,1 1 1,-1 0-1,1 0 1,0 0 0,-1-1-1,1 1 1,-1 0 0,1 0-1,-1 0 1,1 0-1,0 0 1,-1 0 0,1 0-1,-1 0 1,1 1 0,-1-1-1,1 0 1,-1 0 0,1 0-1,0 1 1,-1-1-1,1 0 1,-1 0 0,0 1-1,1-1 1,-1 0 0,1 1-1,0 0 1,0 0 233,-2-2-216,1-1 0,-1 1 0,1 0 0,-1 0 0,0 0 0,1 0 0,-1 0 0,0-1 0,0 1 0,0 1 0,0-1 0,0 0 0,0 0 0,0 0 0,0 0 0,0 1 0,0-1 0,0 1 0,-1-1 0,1 1 0,0-1 0,0 1 0,-1 0 0,1-1 0,0 1 0,-1 0 0,1 0 0,0 0 0,-1 0 0,-1 0 0,-46 0-69,49 0 56,-21 2-5,1 1-1,0 2 0,0 0 0,0 0 1,-24 12-1,-95 49-192,120-56 134,-3 1-261,1 0 1,1 2-1,-26 20 0,45-33 291,1 0 1,0 1 0,-1-1 0,1 0 0,-1 0 0,1 1-1,0-1 1,-1 0 0,1 0 0,0 1 0,-1-1 0,1 0 0,0 1-1,-1-1 1,1 0 0,0 1 0,0-1 0,-1 1 0,1-1 0,0 1-1,0-1 1,0 0 0,0 1 0,-1-1 0,1 1 0,0-1 0,0 1-1,0-1 1,0 1 0,0-1 0,0 1 0,0 0 0,15 0-396,23-11 241,15-15 183,56-37 0,-75 41 0,0 1 0,2 1 0,0 3 0,61-21 0,-12 13 0,-85 24 50,0 0 1,0 0 0,0-1-1,0 1 1,0 0 0,0 0-1,0 0 1,0 0 0,0 0-1,-1 0 1,1 0 0,0 0-1,0 0 1,0 0 0,0-1-1,0 1 1,0 0 0,0 0-1,0 0 1,0 0 0,0 0-1,0 0 1,0 0 0,0-1-1,0 1 1,0 0 0,0 0-1,0 0 1,0 0 0,0 0-1,-17 2 150,-52 27-105,-124 57-23,164-70-96,0 1-1,1 1 0,0 1 0,-31 30 0,48-40 33,-5 5-431,29-18 155,33-21 234,-1-2 0,44-34 1,43-26-58,-112 75 82,1 2 1,1 0-1,-1 1 1,41-10 0,-25 15 72,-37 4-64,0 0 1,0 0 0,0 0 0,1 0 0,-1 0-1,0 0 1,0 0 0,0 0 0,0 0 0,0 0-1,0 0 1,1 0 0,-1 0 0,0 0 0,0 0-1,0 1 1,0-1 0,0 0 0,0 0 0,0 0-1,1 0 1,-1 0 0,0 0 0,0 0 0,0 1-1,0-1 1,0 0 0,0 0 0,0 0 0,0 0-1,0 0 1,0 0 0,0 1 0,0-1 0,0 0-1,0 0 1,0 0 0,0 0 0,0 0 0,0 1-1,0-1 1,0 0 0,0 0 0,0 0 0,0 0-1,0 0 1,0 1 0,0-1 0,0 0 0,0 0-1,-1 0 1,1 0 0,0 0 0,0 0 0,-17 14 19,-43 19-15,-75 30 0,-28 14-122,101-40-214,-68 53 1,452-325-3510,-272 201-3200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1T13:55:38.141"/>
    </inkml:context>
    <inkml:brush xml:id="br0">
      <inkml:brushProperty name="width" value="0.05" units="cm"/>
      <inkml:brushProperty name="height" value="0.05" units="cm"/>
      <inkml:brushProperty name="color" value="#E71224"/>
    </inkml:brush>
  </inkml:definitions>
  <inkml:trace contextRef="#ctx0" brushRef="#br0">272 1 13312,'-21'24'21,"21"-24"11,0 0 0,0-1 0,0 1 0,0 0 0,0 0 0,0 0 0,1-1 0,-1 1 0,0 0 0,0 0 0,0 0 0,0-1 0,0 1 0,0 0 0,0 0 0,1 0 0,-1 0 0,0 0 0,0-1 0,0 1 1,0 0-1,1 0 0,-1 0 0,0 0 0,0 0 0,0 0 0,1 0 0,-1 0 0,0 0 0,0 0 0,0 0 0,1 0 0,-1 0 0,0 0 0,0 0 0,0 0 0,1 0 0,-1 0 0,0 0 0,0 0 0,0 0 0,1 0 0,-1 0 0,0 0 0,0 0 0,0 0 0,1 0 0,-1 0 0,0 1 0,0-1 0,0 0 0,0 0 0,0 0 0,1 0 0,-1 0 0,0 1 0,0-1 1,0 0-1,3 19 2184,0 8-2269,1-10 85,-2 1 1,0 0-1,-1 0 0,-1-1 0,0 1 0,-5 24 0,-24 107 89,22-117-83,-82 290 169,8-31 91,63-211 47,-14 138 0,31-200-280,2-13-199,-1-1 1,0 1-1,-1 0 1,1-1 0,-1 1-1,0-1 1,0 1-1,-1-1 1,1 1 0,-1-1-1,-3 5 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1T13:55:22.203"/>
    </inkml:context>
    <inkml:brush xml:id="br0">
      <inkml:brushProperty name="width" value="0.05" units="cm"/>
      <inkml:brushProperty name="height" value="0.05" units="cm"/>
      <inkml:brushProperty name="color" value="#E71224"/>
    </inkml:brush>
  </inkml:definitions>
  <inkml:trace contextRef="#ctx0" brushRef="#br0">449 302 6656,'31'0'4666,"-26"0"-1448,-19 0-1737,13 0-1374,-38 11 426,11 2-500,0 1 0,1 1 0,1 2 0,0 1 0,1 0 0,1 2 0,1 1 0,0 1 0,2 1 0,-19 25-1,27-29-32,0 1 0,2 0 0,0 0 0,1 1 0,1 0 0,1 1 0,-9 39 0,-21 166 0,34-196 0,0 12 0,3-1 0,1 1 0,2-1 0,2 1 0,2-1 0,17 66 0,114 338 0,-122-409 0,3 0 0,0-2 0,25 35 0,-16-27 0,26 54 0,-46-78 0,1-1 0,1 0 0,0-1 0,1 0 0,1 0 0,1-1 0,0-1 0,2 0 0,-1 0 0,2-2 0,25 21 0,-11-18 0,1 0 0,0-2 0,1-1 0,1-1 0,42 9 0,4-5 0,85 7 0,-121-19 0,0-2 0,0-2 0,0-1 0,0-3 0,0-1 0,0-2 0,-1-2 0,66-23 0,-74 16 0,-1-2 0,0-1 0,-1-1 0,47-41 0,-28 21 0,25-15 0,-20 16 0,69-66 0,-105 86 0,-2-2 0,0 0 0,26-45 0,33-80 0,-29 54 0,-35 70 3,14-24-3,-3 0 1,-2-1-1,18-58 0,-35 91 17,0-1 0,-1 1 0,-1-1 0,0 0 0,-1 0 0,-1 1 1,0-1-1,-1 0 0,0 0 0,-2 0 0,1 1 0,-2-1 0,0 1 1,-1 0-1,-11-24 0,-17-23 73,0 1 36,3-1 1,-26-74-1,22 9 7,28 93-84,-3 0 0,0 0 0,-2 1 0,-2 1 0,-22-44 0,21 55-1,-1 1 0,0 0 0,-1 1 0,-34-30 0,-83-52-51,-18-17 0,134 103 3,0 0 0,-1 1 0,0 1 0,-1 1 0,-1 1 0,0 0 0,0 1 0,-1 2 0,-33-9 0,10 7 0,-1 1 0,0 3 0,-74 0 0,89 7 0,-43 7 0,9 0 0,36-5 0,0 1 0,0 1 0,1 1 0,-1 2 0,2 1 0,-29 14 0,-146 92 0,194-111 11,1-1 0,0 1 0,1 1 0,-1-1 0,1 1 0,0 0 0,0 1 0,1-1 0,0 1 0,0-1 0,1 1 0,-1 1 0,1-1 0,-3 14 0,-1 9-706,1 2 0,-3 44 1,4-32-2080,-1 6-6228</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1T13:55:23.742"/>
    </inkml:context>
    <inkml:brush xml:id="br0">
      <inkml:brushProperty name="width" value="0.05" units="cm"/>
      <inkml:brushProperty name="height" value="0.05" units="cm"/>
      <inkml:brushProperty name="color" value="#E71224"/>
    </inkml:brush>
  </inkml:definitions>
  <inkml:trace contextRef="#ctx0" brushRef="#br0">101 89 13056,'-6'5'36,"0"0"0,-1 0-1,0-1 1,0 1 0,0-2 0,-1 1 0,-10 3 0,17-7-23,0 1-1,-1-1 1,1 0-1,0 1 0,0-1 1,0 0-1,0 0 1,-1 0-1,1 0 0,0 0 1,0 0-1,0-1 1,0 1-1,-1 0 0,1 0 1,0-1-1,0 1 1,0-1-1,0 1 0,0-1 1,0 0-1,-2 0 1,2-1-2,0 0 0,1 0 1,-1 0-1,0 0 1,0 0-1,1 0 0,-1 0 1,1 0-1,0 0 0,0 0 1,-1 0-1,1 0 1,0 0-1,1 0 0,-1 0 1,0 0-1,1 0 1,0-3-1,0 1 5,-1 0 0,1 0-1,1 0 1,-1 1 0,0-1 0,1 0 0,0 1 0,0-1-1,0 0 1,0 1 0,0 0 0,1 0 0,-1 0-1,1 0 1,0 0 0,0 0 0,0 1 0,1-1 0,-1 1-1,0 0 1,1 0 0,0 0 0,-1 1 0,1-1 0,0 1-1,0 0 1,0 0 0,0 0 0,0 0 0,7 0 0,-10 1 31,-1 0 1,1 0-1,0 0 1,-1-1-1,1 1 1,-1 0-1,1 0 1,0 0 0,-1 0-1,1 0 1,0 0-1,-1 1 1,1-1-1,0 0 1,-1 0-1,1 0 1,-1 0 0,1 1-1,0-1 1,-1 0-1,1 1 1,-1-1-1,1 0 1,-1 1-1,1-1 1,-1 1 0,1-1-1,-1 1 1,0-1-1,1 1 1,-1-1-1,0 1 1,1-1-1,-1 1 1,0-1 0,1 1-1,-1 0 1,0-1-1,0 1 1,0 0-1,0-1 1,0 1-1,0-1 1,0 1 0,0 0-1,0-1 1,0 1-1,0 1 1,3 11 288,1 16-222,0 1 0,0 53 0,-4-51-1,1 0 1,9 44 0,-7-52-50,-1-1 1,0 1 0,-2-1-1,-4 33 1,2-36-8,1 1 1,1 0-1,0 0 1,1 0-1,2 0 1,4 20-1,-2-20-22,-1 0 0,-1 0 0,-1 1 1,-1-1-1,0 1 0,-6 37 0,5-57-25,-2 31 1,-12 53-1,12-73-11,1 0 0,0 0-1,1 0 1,0 0-1,1 0 1,5 25-1,3 52 119,-9-90-352,-13-6-5844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1:13:47.300"/>
    </inkml:context>
    <inkml:brush xml:id="br0">
      <inkml:brushProperty name="width" value="0.05" units="cm"/>
      <inkml:brushProperty name="height" value="0.05" units="cm"/>
    </inkml:brush>
  </inkml:definitions>
  <inkml:trace contextRef="#ctx0" brushRef="#br0">1 0 24575,'23'8'0,"0"0"0,-1 2 0,29 16 0,-5-3 0,334 170 0,-356-174 0,-24-18 0,0 0 0,1-1 0,-1 1 0,1 0 0,-1 0 0,0 0 0,0 0 0,1-1 0,-1 1 0,0 0 0,0 0 0,0 0 0,0 0 0,0 0 0,0 0 0,0-1 0,0 1 0,-1 0 0,1 0 0,0 1 0,-3 2 0,0 0 0,0 1 0,0-1 0,-1 0 0,1-1 0,-1 1 0,0-1 0,-5 4 0,2-1 0,-90 74-1365,53-45-5461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1T13:55:24.222"/>
    </inkml:context>
    <inkml:brush xml:id="br0">
      <inkml:brushProperty name="width" value="0.05" units="cm"/>
      <inkml:brushProperty name="height" value="0.05" units="cm"/>
      <inkml:brushProperty name="color" value="#E71224"/>
    </inkml:brush>
  </inkml:definitions>
  <inkml:trace contextRef="#ctx0" brushRef="#br0">1 35 9344,'39'-34'6784,"-36"37"-6741,0 0 0,-1 0 1,0 1-1,1-1 1,-1 1-1,-1-1 0,1 1 1,1 5-1,-2-7-28,8 22 62,-2 1 1,-1 0 0,6 51-1,-8-48 0,0-1 0,2 1 0,11 31 0,-16-56-84,-1-2 2,1 1 0,0 0-1,-1 0 1,1-1 0,0 1 0,0 0 0,0-1 0,0 1-1,0-1 1,0 1 0,0-1 0,1 1 0,-1-1-1,2 1 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1T13:55:39.305"/>
    </inkml:context>
    <inkml:brush xml:id="br0">
      <inkml:brushProperty name="width" value="0.05" units="cm"/>
      <inkml:brushProperty name="height" value="0.05" units="cm"/>
      <inkml:brushProperty name="color" value="#E71224"/>
    </inkml:brush>
  </inkml:definitions>
  <inkml:trace contextRef="#ctx0" brushRef="#br0">163 0 8576,'8'8'0,"-6"-7"0,-1 0 0,1 0 0,-1 0 0,1 0 0,-1 0 0,0 0 0,1 0 0,-1 1 0,0-1 0,0 0 0,0 1 0,0-1 0,0 1 0,0-1 0,0 1 0,-1-1 0,1 1 0,0 0 0,-1-1 0,0 1 0,1 0 0,-1 0 0,0-1 0,0 1 0,0 0 0,0 0 0,0-1 0,0 1 0,0 0 0,-1-1 0,1 1 0,-2 3 0,-2 3 431,0 0 1,1 1 0,0 0 0,-4 15-1,-3 11 611,-17 32-90,14-35-276,-18 64 0,29-87-583,2 1 1,-1 0 0,1-1 0,1 1 0,1 13 0,1 20 111,-14 132 687,-37 194 0,38-304-650,-3 3 185,13-68-427,-5-11-4480,1 0-4117</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1T13:55:41.549"/>
    </inkml:context>
    <inkml:brush xml:id="br0">
      <inkml:brushProperty name="width" value="0.05" units="cm"/>
      <inkml:brushProperty name="height" value="0.05" units="cm"/>
      <inkml:brushProperty name="color" value="#E71224"/>
    </inkml:brush>
  </inkml:definitions>
  <inkml:trace contextRef="#ctx0" brushRef="#br0">167 1 13568,'3'0'0,"6"2"0,1 0 0,-1 1 0,1 0 0,17 9 0,-24-10 0,0 0 0,-1 0 0,1 0 0,0 0 0,-1 0 0,0 1 0,1 0 0,-1-1 0,0 1 0,0 0 0,-1 0 0,1 0 0,-1 0 0,1 0 0,-1 0 0,0 0 0,0 1 0,1 4 0,0 11 0,-1 1 0,0-1 0,-1 0 0,-1 1 0,-1-1 0,-1 0 0,-1 0 0,0 0 0,-2 0 0,0-1 0,0 0 0,-14 24 0,-15 25 0,-80 111 0,99-155 0,6-9 5,1 0 0,1 0 1,0 0-1,-10 27 0,17-39-1,0 1-1,0 0 0,0-1 1,1 1-1,-1-1 0,1 1 0,-1 0 1,1 0-1,0-1 0,0 1 1,0 0-1,0 0 0,1-1 1,-1 1-1,1 0 0,0-1 1,0 1-1,0 0 0,0-1 1,0 0-1,0 1 0,1-1 1,-1 1-1,1-1 0,-1 0 0,1 0 1,0 0-1,0 0 0,0 0 1,0 0-1,0-1 0,1 1 1,-1-1-1,0 0 0,1 1 1,3 0-1,4 1 56,-1 0 0,1-1-1,0 0 1,-1-1 0,1 0 0,0-1 0,0 0 0,0 0-1,-1-1 1,1-1 0,12-2 0,19-7 223,51-18 0,-58 16-187,15-5 5,-30 10-13,1 0-1,-1 1 1,1 1-1,1 1 0,34-4 1,-26 16-62,-28-6-204,1 0-1,-1 0 1,1-1 0,0 1-1,0-1 1,-1 1-1,1-1 1,0 0-1,-1 0 1,1 0-1,0 0 1,0 0-1,-1 0 1,3 0-1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1T13:55:42.048"/>
    </inkml:context>
    <inkml:brush xml:id="br0">
      <inkml:brushProperty name="width" value="0.05" units="cm"/>
      <inkml:brushProperty name="height" value="0.05" units="cm"/>
      <inkml:brushProperty name="color" value="#E71224"/>
    </inkml:brush>
  </inkml:definitions>
  <inkml:trace contextRef="#ctx0" brushRef="#br0">7 196 17791,'-7'4'-40,"9"-8"192,-2 3-145,1 1 1,-1-1-1,1 1 1,-1 0-1,1-1 0,-1 1 1,1 0-1,0-1 0,-1 1 1,1 0-1,-1 0 0,1 0 1,0 0-1,-1-1 1,1 1-1,0 0 0,-1 0 1,1 0-1,0 0 0,-1 1 1,1-1-1,0 0 0,-1 0 1,1 0-1,0 0 0,-1 1 1,1-1-1,-1 0 1,1 0-1,0 1 0,-1-1 1,1 1-1,-1-1 0,1 0 1,-1 1-1,1 0 0,5 4-7,1 0 0,-1 0 0,1-1 0,0 0 0,0 0 0,1-1 0,-1 0 0,1 0 0,-1 0 0,1-1 0,0 0 0,0-1 0,0 0 0,0 0 0,16-1 0,-13-2 0,0 0 0,1 0 0,-1-1 0,0-1 0,0 0 0,-1 0 0,1-1 0,-1-1 0,0 0 0,13-10 0,-1 1 35,-1-2 0,-1 0-1,-1-1 1,0-1 0,-2-1-1,0 0 1,23-38 0,-40 58-22,0 0-1,0 0 1,1-1 0,-1 1-1,0 0 1,0 0 0,0-1 0,0 1-1,0 0 1,1 0 0,-1 0 0,0-1-1,0 1 1,0 0 0,1 0 0,-1 0-1,0 0 1,0 0 0,1-1 0,-1 1-1,0 0 1,0 0 0,1 0 0,-1 0-1,0 0 1,0 0 0,1 0 0,-1 0-1,0 0 1,1 0 0,-1 0 0,0 0-1,0 0 1,1 0 0,-1 0-1,0 0 1,0 0 0,1 1 0,8 10 224,5 21-42,-12-28-143,14 39 93,49 116 309,-57-143-478,1 0-1,0-1 1,1 0 0,1 0 0,0-1 0,1 0 0,18 15-1,-26-26-63,-1 0-1,1-1 0,0 1 1,1-1-1,-1 0 1,0 0-1,1 0 0,7 2 1,23 0-3232,-9-4-7282</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1T13:55:42.495"/>
    </inkml:context>
    <inkml:brush xml:id="br0">
      <inkml:brushProperty name="width" value="0.05" units="cm"/>
      <inkml:brushProperty name="height" value="0.05" units="cm"/>
      <inkml:brushProperty name="color" value="#E71224"/>
    </inkml:brush>
  </inkml:definitions>
  <inkml:trace contextRef="#ctx0" brushRef="#br0">1 1 18431,'-1'1'0,"1"0"0,0 1 0,0-1 0,0 0 0,0 1 0,0-1 0,1 0 0,-1 0 0,0 1 0,0-1 0,1 0 0,-1 0 0,1 1 0,-1-1 0,1 0 0,0 0 0,-1 0 0,1 0 0,0 0 0,0 0 0,0 0 0,0 0 0,0 0 0,0 0 0,0-1 0,0 1 0,0 0 0,0-1 0,0 1 0,0 0 0,1-1 0,-1 0 0,0 1 0,0-1 0,1 0 0,0 1 0,23 13 0,-3 8-1,-1 0-1,0 1 0,-2 2 0,-1 0 0,-1 0 0,23 50 0,-11-12 84,38 128-1,-63-172-25,2 4 87,0-22-67,3-13-10,2-6-27,9-17 18,1 2 0,28-33 0,-43 58-42,0 0-1,1 1 1,0 0-1,0 1 1,1 0-1,0 0 0,0 0 1,0 1-1,1 0 1,-1 1-1,1 0 0,0 0 1,1 1-1,10-3 1,-8 6 7,0 0 1,-1 1-1,1 0 1,0 1-1,-1 0 1,1 1-1,-1 0 1,0 1-1,14 6 0,43 12 95,-53-20-119,0 0 0,0 0 1,0-2-1,0 0 0,0 0 0,27-6 0,86-27-1373,-52 11-2037,-26 10-6614</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1T13:55:43.150"/>
    </inkml:context>
    <inkml:brush xml:id="br0">
      <inkml:brushProperty name="width" value="0.05" units="cm"/>
      <inkml:brushProperty name="height" value="0.05" units="cm"/>
      <inkml:brushProperty name="color" value="#E71224"/>
    </inkml:brush>
  </inkml:definitions>
  <inkml:trace contextRef="#ctx0" brushRef="#br0">1406 1973 15232,'3'7'0,"1"0"0,0 0 0,0-1 0,1 1 0,0-1 0,0 0 0,0 0 0,1 0 0,0-1 0,0 0 0,0 0 0,13 7 0,-7-5 0,0-2 0,1 0 0,0 0 0,-1-1 0,2-1 0,25 4 0,0-5 0,-1-1 0,0-2 0,0-1 0,53-11 0,-2-3 36,-1-4 0,-2-4 0,0-4 1,-2-3-1,-1-4 0,-1-3 1,-3-5-1,98-67 0,-132 76 41,-1-1 0,-2-3 0,-1-1 0,-3-2 0,-1-2 0,37-55 0,-50 61-5,-3 0 1,-1-2-1,-1 0 0,-3-1 0,-1-1 0,-2 0 0,-1-1 0,9-77 0,-17 84-30,-2 0 0,-1 0-1,-2 0 1,-1 0 0,-2 1-1,-1-1 1,-2 1 0,-2 0-1,0 0 1,-3 1 0,0 0 0,-3 1-1,0 1 1,-2 0 0,-1 1-1,-2 1 1,0 1 0,-2 1-1,-2 1 1,0 0 0,-29-22-1,16 19-25,-3 1-1,0 2 0,-1 2 0,-2 2 0,0 1 0,-1 3 0,-53-15 0,39 18-12,0 2 0,0 3 0,-1 3 0,-1 2 1,-75 3-1,50 8-5,0 4 1,1 3 0,0 4 0,1 3-1,1 4 1,1 4 0,1 3 0,-86 48-1,68-23-1,3 4 0,2 4 0,3 5 0,3 3 0,3 4 0,-122 144 0,147-148-16,3 2 1,3 3-1,4 2 0,3 2 0,-52 126 0,69-132 20,3 1 0,4 1 0,3 1 0,3 1 0,4 0 0,-3 130-1,15-172 1,1-1-1,2 0 0,2 0 0,1 0 1,2 0-1,1-1 0,2 0 1,2-1-1,20 40 0,-23-55-13,1 0 1,0-1-1,2-1 0,0 0 1,1 0-1,1-2 0,0 1 0,1-2 1,1 0-1,0-1 0,1-1 1,0-1-1,1 0 0,0-1 1,0-2-1,39 13 0,-38-16-56,0-1-1,0-1 1,1-1 0,-1-1-1,1-1 1,-1 0 0,0-2-1,1 0 1,-1-1 0,0-1-1,0-1 1,-1-1 0,33-14-1,4-8-668,-1-1-1,-1-3 1,58-45-1,48-38-8434</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1T13:55:45.657"/>
    </inkml:context>
    <inkml:brush xml:id="br0">
      <inkml:brushProperty name="width" value="0.05" units="cm"/>
      <inkml:brushProperty name="height" value="0.05" units="cm"/>
      <inkml:brushProperty name="color" value="#E71224"/>
    </inkml:brush>
  </inkml:definitions>
  <inkml:trace contextRef="#ctx0" brushRef="#br0">178 121 11008,'0'0'-128,"-21"5"1280,65 0-70,0-2 1,0-2 0,44-4-1,-125 3-873,0 2 0,0 1 0,0 2 0,-69 19 0,98-20-209,-1 0 0,1 0-1,0 1 1,0 1 0,0-1 0,0 1-1,1 0 1,0 1 0,1 0-1,0 0 1,-11 15 0,-6 6-18,60-37-195,121-48-54,-89 35 232,-1-4 1,-1-2-1,72-43 0,-128 65 93,-10 6-17,0 0-1,0-1 0,0 1 0,1-1 1,-1 1-1,0-1 0,0 1 0,0-1 1,0 0-1,0 0 0,0 1 0,-1-1 1,1 0-1,0 0 0,0 0 0,-1 0 1,1 0-1,0 0 0,-1 0 0,1 0 1,-1 0-1,1-1 0,0 0 0,-31 13 238,-57 15-120,-160 59-82,176-50-97,121-48-470,271-126-97,-239 101 387,-70 34 223,-14 6-16,-26 15-41,-18 12-129,39-23-16,-39 33-4055,35-27-3957</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1T13:55:49.226"/>
    </inkml:context>
    <inkml:brush xml:id="br0">
      <inkml:brushProperty name="width" value="0.05" units="cm"/>
      <inkml:brushProperty name="height" value="0.05" units="cm"/>
      <inkml:brushProperty name="color" value="#E71224"/>
    </inkml:brush>
  </inkml:definitions>
  <inkml:trace contextRef="#ctx0" brushRef="#br0">1 1575 11008,'35'-18'405,"-32"15"-2,-9 4 191,7-1-583,-1 0 1,0 0-1,0 0 0,0 0 0,0 0 1,1 0-1,-1 0 0,0 0 0,0 1 0,0-1 1,0 0-1,0 0 0,1 0 0,-1 0 0,0 0 1,0 1-1,0-1 0,0 0 0,0 0 0,0 0 1,0 1-1,0-1 0,0 0 0,0 0 0,0 0 1,0 0-1,0 1 0,0-1 0,0 0 1,0 0-1,0 0 0,0 1 0,0-1 0,0 0 1,0 0-1,0 0 0,0 0 0,0 1 0,0-1 1,0 0-1,-1 0 0,1 0 0,0 0 0,0 1 1,0-1-1,0 0 0,0 0 0,0 0 0,-1 0 1,1 0-1,0 0 0,0 0 0,0 1 1,0-1-1,-1 0 0,1 0 0,0 0 0,0 0 1,0 0-1,-1 0 0,1 0 0,0 0 0,0 0 1,0 0-1,-1 0 0,1 0 0,0 0 0,0 0 1,75 35-12,1-3 0,2-4 0,1-3 0,1-3 0,126 17 0,-97-30 77,0-5 0,160-14 0,219-50 278,-345 40-301,-51 3 110,-1-3 0,0-5 0,-2-3 1,-1-4-1,-2-4 0,-1-4 0,-3-3 1,-1-4-1,92-70 0,305-223 753,-411 290-701,-2-3 0,64-69-1,98-128 418,-199 224-514,-24 22-49,1 1-1,-1-1 1,1-1 0,-1 1 0,-1 0 0,1-1-1,-1 0 1,4-6 0,0-2 50,0 0 0,0 1 0,1 0 0,1 0 0,0 1 0,16-15 0,25-35 341,-35 39-92,10-14-243,-1-1 0,31-68 0,-53 90-3902</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1T13:55:25.862"/>
    </inkml:context>
    <inkml:brush xml:id="br0">
      <inkml:brushProperty name="width" value="0.05" units="cm"/>
      <inkml:brushProperty name="height" value="0.05" units="cm"/>
      <inkml:brushProperty name="color" value="#E71224"/>
    </inkml:brush>
  </inkml:definitions>
  <inkml:trace contextRef="#ctx0" brushRef="#br0">3 891 7424,'0'0'5909,"-1"-6"-5568,0-78 257,3 0-1,18-118 0,20 0-508,-7 54 121,-28 113 74,0 0 1,-1-50-1,-3 75-92,3 15-31,1 17-109,39 560 76,-46-403-128,3-175 0,0 1 0,1 0 0,-1-1 0,1 1 0,0-1 0,0 0 0,0 0 0,4 5 0,3 9 0,-8-15 0,-3-2-21,1-1-86</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1T13:55:26.468"/>
    </inkml:context>
    <inkml:brush xml:id="br0">
      <inkml:brushProperty name="width" value="0.05" units="cm"/>
      <inkml:brushProperty name="height" value="0.05" units="cm"/>
      <inkml:brushProperty name="color" value="#E71224"/>
    </inkml:brush>
  </inkml:definitions>
  <inkml:trace contextRef="#ctx0" brushRef="#br0">31 238 7168,'1'-14'224,"1"1"1,0 0-1,1 0 0,7-18 1,5-26 423,8-39-114,-26 119-79,1 0 0,2 1 0,2 25 0,-1 41-121,-9 27-29,-45 510 1310,46-577-1613,2-15-878,-2 47 1,5-92-4329,0-1 3923,2-7-1727</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1:16:40.315"/>
    </inkml:context>
    <inkml:brush xml:id="br0">
      <inkml:brushProperty name="width" value="0.05" units="cm"/>
      <inkml:brushProperty name="height" value="0.05" units="cm"/>
    </inkml:brush>
  </inkml:definitions>
  <inkml:trace contextRef="#ctx0" brushRef="#br0">383 1 24575,'0'0'0,"0"0"0,-7 1 0,0 1 0,-1 0 0,1 1 0,0 0 0,1 0 0,-1 0 0,1 1 0,-1 0 0,-7 6 0,-9 5 0,-40 19 0,-55 33 0,103-58 0,1 2 0,0-1 0,0 2 0,1 0 0,-16 19 0,28-28 0,1-1 0,-1 0 0,0 1 0,1-1 0,0 1 0,-1-1 0,1 0 0,0 1 0,0-1 0,0 1 0,1-1 0,-1 0 0,1 1 0,-1-1 0,3 5 0,12 38 0,6-3-253,2-2 0,1 0-1,56 69 1,-72-99-99,16 20-6474</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1T13:55:52.350"/>
    </inkml:context>
    <inkml:brush xml:id="br0">
      <inkml:brushProperty name="width" value="0.05" units="cm"/>
      <inkml:brushProperty name="height" value="0.05" units="cm"/>
      <inkml:brushProperty name="color" value="#E71224"/>
    </inkml:brush>
  </inkml:definitions>
  <inkml:trace contextRef="#ctx0" brushRef="#br0">34 267 14976,'28'-12'0,"-32"8"0,-15 2 0,17 3 11,0-1 0,0 0 0,1 0 0,-1 0 1,0 0-1,0-1 0,1 1 0,-1 0 1,0-1-1,0 1 0,1-1 0,-1 1 0,0-1 1,1 0-1,-1 0 0,1 0 0,-1 0 0,1 0 1,-2-1-1,2 0-3,1 0 0,-1 0 0,1 1 0,0-1 0,-1 0 0,1 0 0,0 0 0,0 0 0,0 0 0,0 0 0,0 0 0,1 1 0,-1-1 0,0 0 0,1 0 0,0 0 0,-1 0 0,1 1 0,1-4 0,6-10 21,0 1 0,0-1 1,1 1-1,1 0 0,0 1 1,1 1-1,1-1 0,0 2 1,0-1-1,1 2 0,0 0 1,1 0-1,0 1 0,1 1 1,19-8-1,-32 15-37,0 1 1,1-1-1,-1 1 1,0 0-1,1-1 1,-1 1-1,0 0 1,1 0-1,-1 1 1,0-1-1,0 0 1,1 1-1,-1 0 1,0-1-1,0 1 1,0 0-1,1 0 1,-1 0-1,0 0 1,0 0-1,0 1 0,-1-1 1,1 1-1,0-1 1,-1 1-1,1 0 1,0 0-1,-1-1 1,0 1-1,0 0 1,1 0-1,-1 0 1,0 1-1,0-1 1,-1 0-1,2 4 1,4 12-411,-1-1 0,-1 1 0,4 32 0,-5-32-512,9 66-7795</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1T13:55:52.788"/>
    </inkml:context>
    <inkml:brush xml:id="br0">
      <inkml:brushProperty name="width" value="0.05" units="cm"/>
      <inkml:brushProperty name="height" value="0.05" units="cm"/>
      <inkml:brushProperty name="color" value="#E71224"/>
    </inkml:brush>
  </inkml:definitions>
  <inkml:trace contextRef="#ctx0" brushRef="#br0">1 607 12928,'14'-6'0,"6"-5"0,20-11 128,18-11 0,5-17 128,8-11-128,14-34 0,14-23-256,-14 13 128,0-1-9728</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1T13:55:53.548"/>
    </inkml:context>
    <inkml:brush xml:id="br0">
      <inkml:brushProperty name="width" value="0.05" units="cm"/>
      <inkml:brushProperty name="height" value="0.05" units="cm"/>
      <inkml:brushProperty name="color" value="#E71224"/>
    </inkml:brush>
  </inkml:definitions>
  <inkml:trace contextRef="#ctx0" brushRef="#br0">0 434 12544,'18'-43'87,"1"1"1,3 0 0,1 2-1,2 1 1,2 0 0,1 2 0,2 2-1,55-52 1,-83 84-82,1 0 1,-1 1 0,1 0-1,0-1 1,-1 1-1,1 0 1,0 0-1,1 1 1,-1-1-1,0 0 1,0 1 0,1 0-1,-1 0 1,1 0-1,4 0 1,-6 1-7,0 1 0,0-1 0,0 1 0,-1 0 0,1-1 0,0 1 0,-1 0 0,1 0 0,0 0 0,-1 1 0,0-1 0,1 0 1,-1 0-1,0 1 0,1-1 0,-1 1 0,0-1 0,0 1 0,0 0 0,-1-1 0,1 1 0,0 0 0,0 0 0,-1-1 0,1 1 0,-1 0 0,0 0 1,1 2-1,3 17 0,0 1 0,0 23 0,-2-25 0,0-1 0,8 35 0,-9-51-1,1 0 1,-1 0-1,0-1 1,1 1 0,0 0-1,0-1 1,-1 1 0,1-1-1,1 1 1,-1-1-1,0 0 1,1 0 0,-1 0-1,1 0 1,-1-1 0,1 1-1,0-1 1,0 1 0,5 1-1,7 2 20,1-1 1,-1-1-1,16 2 0,-18-4 22,-1 1 1,0 0-1,22 8 0,-30-8-21,0 0-1,0 0 0,0 0 0,-1 0 1,1 1-1,0-1 0,-1 1 1,0 0-1,0 0 0,0 0 1,0 1-1,0-1 0,-1 1 0,1-1 1,-1 1-1,0 0 0,0 0 1,0 0-1,1 5 0,-2-2 4,0-1 0,0 1 0,-1 0 0,0-1-1,0 1 1,-1 0 0,0 0 0,0-1 0,0 1-1,-1-1 1,0 1 0,-3 7 0,-7 12 3,-1 0 0,-2 0 0,-18 24 0,-26 47-3607,48-75-3587</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1T13:55:54.413"/>
    </inkml:context>
    <inkml:brush xml:id="br0">
      <inkml:brushProperty name="width" value="0.05" units="cm"/>
      <inkml:brushProperty name="height" value="0.05" units="cm"/>
      <inkml:brushProperty name="color" value="#E71224"/>
    </inkml:brush>
  </inkml:definitions>
  <inkml:trace contextRef="#ctx0" brushRef="#br0">13 14 14848,'-4'-3'0,"-5"-1"384,9-3 1023,6 7-1407,-1 0 0,0 0-639,-1 3-1153</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1T13:55:54.866"/>
    </inkml:context>
    <inkml:brush xml:id="br0">
      <inkml:brushProperty name="width" value="0.05" units="cm"/>
      <inkml:brushProperty name="height" value="0.05" units="cm"/>
      <inkml:brushProperty name="color" value="#E71224"/>
    </inkml:brush>
  </inkml:definitions>
  <inkml:trace contextRef="#ctx0" brushRef="#br0">1 42 10112,'71'2'0,"-46"0"0,0-1 0,0-1 0,0-2 0,29-5 0,8-4 128,0 2 0,109-1 0,-116 6 3,-42 3-64,1 0 0,0 0 0,0 1 0,-1 1 0,26 4 0,-38-5-50,1 0 0,-1 0 0,0 1 0,1-1-1,-1 1 1,0-1 0,0 1 0,1 0 0,-1-1 0,0 1 0,0 0 0,0 0 0,0 0 0,0 0-1,0 0 1,0 0 0,0 0 0,0 0 0,0 0 0,0 1 0,-1-1 0,1 0 0,-1 0 0,1 1-1,0 1 1,-1 0 9,0-1 0,0 1-1,0-1 1,-1 1-1,1-1 1,-1 1 0,1 0-1,-1-1 1,0 1 0,0-1-1,0 0 1,-3 5 0,-5 7 80,0-1 0,-1 0 0,-18 17 0,22-24-66,-215 217 686,220-222-814,0 0 1,0 0 0,0 0 0,0 0 0,0 0 0,0 0 0,0 0 0,0 0 0,0-1 0,-1 1-1,1 0 1,0-1 0,-1 1 0,1-1 0,0 1 0,-1-1 0,1 0 0,0 0 0,-1 1-1,1-1 1,-1 0 0,1 0 0,-3-1 0,-11 0-7230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1T13:55:55.255"/>
    </inkml:context>
    <inkml:brush xml:id="br0">
      <inkml:brushProperty name="width" value="0.05" units="cm"/>
      <inkml:brushProperty name="height" value="0.05" units="cm"/>
      <inkml:brushProperty name="color" value="#E71224"/>
    </inkml:brush>
  </inkml:definitions>
  <inkml:trace contextRef="#ctx0" brushRef="#br0">1 481 16767,'14'-1'0,"9"-2"0,2-8 0,5-8 0,3-12 0,1-13 0,9-10 0,2-11-383,-1 2 127,0-3-1024,-7 4 0,0 0-8192</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1T13:55:55.689"/>
    </inkml:context>
    <inkml:brush xml:id="br0">
      <inkml:brushProperty name="width" value="0.05" units="cm"/>
      <inkml:brushProperty name="height" value="0.05" units="cm"/>
      <inkml:brushProperty name="color" value="#E71224"/>
    </inkml:brush>
  </inkml:definitions>
  <inkml:trace contextRef="#ctx0" brushRef="#br0">0 1 16511,'4'2'-32,"0"0"-1,-1 0 0,0 1 0,1 0 1,-1 0-1,0 0 0,0 0 0,-1 0 0,1 1 1,0-1-1,-1 1 0,0-1 0,3 8 0,35 70-553,-20-21-73,14 68 0,-23-81 354,2 0 0,1-1 0,25 52 0,-35-91 284,0 1 0,0-1 0,1 0 0,0 0 0,0 0 0,1 0 0,0-1 1,0 0-1,8 5 0,-11-8 19,0-1 0,0-1 0,0 1 0,1 0 0,-1-1 0,1 0 0,-1 1 0,1-2 0,-1 1 0,1 0 0,-1-1 0,1 1 0,0-1 0,-1 0 0,1 0 0,0 0 0,-1-1 0,1 1 0,0-1 0,-1 0 1,1 0-1,-1-1 0,6-2 0,4-3 66,0-1 0,-1 0 0,0 0 0,0-2 0,-1 1 0,-1-2 0,1 1 0,-2-1 0,0-1 0,0 0 0,-1 0 0,0-1 0,11-24 0,-19 35-33,1-1 1,0 0-1,0 1 1,-1-1 0,0 1-1,1-1 1,-1 0-1,0 1 1,0-1 0,0 0-1,-1 1 1,1-1 0,-1 0-1,1 1 1,-1-1-1,0 1 1,0-1 0,0 1-1,0-1 1,-1 1-1,-2-4 1,1 3 9,0 0-1,0 0 1,0 1-1,-1-1 1,1 1-1,-1 0 1,0 0-1,1 0 1,-1 0-1,0 1 1,0-1-1,-7-1 1,2 2-1,0-1 1,0 1-1,0 0 1,0 1-1,0 0 1,-1 0-1,1 1 1,0 1 0,0-1-1,1 1 1,-1 1-1,-16 6 1,16-4-256,0 2 0,1-1 0,0 1 0,0 0 1,0 1-1,1 0 0,0 0 0,0 0 0,1 1 0,0 0 1,1 0-1,0 1 0,-5 12 0,-4 9-7998</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1T13:55:56.091"/>
    </inkml:context>
    <inkml:brush xml:id="br0">
      <inkml:brushProperty name="width" value="0.05" units="cm"/>
      <inkml:brushProperty name="height" value="0.05" units="cm"/>
      <inkml:brushProperty name="color" value="#E71224"/>
    </inkml:brush>
  </inkml:definitions>
  <inkml:trace contextRef="#ctx0" brushRef="#br0">13 3 17151,'0'0'0,"-7"-2"0,7 6-384,-2 3-1535,-2 1 127</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1T13:55:56.462"/>
    </inkml:context>
    <inkml:brush xml:id="br0">
      <inkml:brushProperty name="width" value="0.05" units="cm"/>
      <inkml:brushProperty name="height" value="0.05" units="cm"/>
      <inkml:brushProperty name="color" value="#E71224"/>
    </inkml:brush>
  </inkml:definitions>
  <inkml:trace contextRef="#ctx0" brushRef="#br0">0 0 128,'0'0'0,"9"0"0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1T13:55:56.902"/>
    </inkml:context>
    <inkml:brush xml:id="br0">
      <inkml:brushProperty name="width" value="0.05" units="cm"/>
      <inkml:brushProperty name="height" value="0.05" units="cm"/>
      <inkml:brushProperty name="color" value="#E71224"/>
    </inkml:brush>
  </inkml:definitions>
  <inkml:trace contextRef="#ctx0" brushRef="#br0">1 9 6016,'0'0'81,"0"0"0,1 0 0,-1 0 0,0 0 1,1 0-1,-1 0 0,0 0 0,1 0 0,-1 0 0,1 0 1,-1 0-1,0 0 0,1 0 0,-1 0 0,0 0 0,1 0 1,-1 0-1,0-1 0,1 1 0,-1 0 0,0 0 0,1 0 1,-1-1-1,0 1 0,1 0 0,-1 0 0,0-1 0,0 1 0,1 0 1,-1-1-1,0 1 0,0 0 0,0-1 0,1 1 0,-1 0 1,0-1-1,0 1 0,0 0 0,0-1 0,1 0 969,3 8-1101,2 3 65,0-1 1,1 0-1,0 0 1,0-1-1,1 0 1,0-1-1,1 1 1,0-1-1,0-1 1,0 0-1,1 0 1,19 8-1,-22-12 23,-1 1-1,0-1 0,1 0 1,-1-1-1,1 0 0,-1 0 1,1 0-1,0 0 0,0-1 1,-1-1-1,1 1 0,0-1 1,-1 0-1,1 0 0,0-1 1,-1 0-1,0 0 0,1 0 1,-1-1-1,0 0 0,0 0 1,8-7-1,-13 9 8,0 1 0,0-1 1,-1 0-1,1 1 0,0-1 0,-1 0 1,1 0-1,0 0 0,-1 0 0,1 1 1,-1-1-1,1 0 0,-1 0 0,0 0 0,1 0 1,-1 0-1,0 0 0,0 0 0,1 0 1,-1 0-1,0-1 0,0 1 0,0 0 1,0 0-1,-1 0 0,1 0 0,0 0 0,0 0 1,-1 0-1,1 0 0,0 0 0,-1 0 1,1 0-1,-1 0 0,1 1 0,-1-1 1,0 0-1,1 0 0,-1 0 0,0 1 0,0-1 1,1 0-1,-1 1 0,0-1 0,0 0 1,0 1-1,-2-1 0,-52-31 1019,43 27-836,-9-7 51,42 18-889,1-2 1,0 0 0,0-1 0,-1-1 0,1-1 0,0-1 0,0-1 0,0-1 0,28-6-1,-17 1-5191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1:16:44.098"/>
    </inkml:context>
    <inkml:brush xml:id="br0">
      <inkml:brushProperty name="width" value="0.05" units="cm"/>
      <inkml:brushProperty name="height" value="0.05" units="cm"/>
    </inkml:brush>
  </inkml:definitions>
  <inkml:trace contextRef="#ctx0" brushRef="#br0">0 1 24575,'0'0'0,"0"0"0,0 0 0,0 0 0,0 0 0,41 23 0,-1-2 0,0-3 0,0 0 0,2-3 0,0-1 0,1-3 0,0-1 0,1-2 0,53 3 0,45-6 0,171-14 0,-235 5 0,-48 1-341,-1 0 0,1-3-1,32-9 1,-47 11-6485</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1T13:55:57.822"/>
    </inkml:context>
    <inkml:brush xml:id="br0">
      <inkml:brushProperty name="width" value="0.05" units="cm"/>
      <inkml:brushProperty name="height" value="0.05" units="cm"/>
      <inkml:brushProperty name="color" value="#E71224"/>
    </inkml:brush>
  </inkml:definitions>
  <inkml:trace contextRef="#ctx0" brushRef="#br0">1 3904 5504,'142'-64'640,"200"-122"0,88-41 640,180 26-37,-103 41-353,-362 100-703,-2-6 0,-3-6-1,-4-6 1,-3-6 0,214-178 0,-195 127-9,-7-7 1,-6-6-1,236-328 1,-102 52 50,-229 346-89,-5-2 0,-3-2 0,39-129 0,-65 178-19,-2 0 0,-2 0 0,4-50 0,-10 72-78,1 1 0,-2-1 0,0 0 0,0 0 0,-1 1 0,0-1 0,-1 1 1,0 0-1,-1-1 0,0 1 0,0 1 0,-1-1 0,-1 1 0,-8-13 1,0 6 58,-1 0 0,-1 1 0,-1 1 0,1 0 0,-2 1 0,-32-18 0,-1 4 181,-73-26 0,46 25-163,-1 4 1,-2 3-1,0 4 1,-1 3 0,-1 4-1,1 3 1,-158 9-1,136 7-117,1 4 0,0 5 0,1 5-1,2 3 1,-186 77 0,189-58-89,2 4-1,3 4 1,-142 107 0,112-60-350,-203 213 1,7 53-1890,4 11-6123</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1T13:55:58.227"/>
    </inkml:context>
    <inkml:brush xml:id="br0">
      <inkml:brushProperty name="width" value="0.05" units="cm"/>
      <inkml:brushProperty name="height" value="0.05" units="cm"/>
      <inkml:brushProperty name="color" value="#E71224"/>
    </inkml:brush>
  </inkml:definitions>
  <inkml:trace contextRef="#ctx0" brushRef="#br0">1 1 9472,'31'5'0,"22"4"-128,29 4 128,28 4-1024,16-23 128,0-1-3968</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1T13:55:59.021"/>
    </inkml:context>
    <inkml:brush xml:id="br0">
      <inkml:brushProperty name="width" value="0.05" units="cm"/>
      <inkml:brushProperty name="height" value="0.05" units="cm"/>
      <inkml:brushProperty name="color" value="#E71224"/>
    </inkml:brush>
  </inkml:definitions>
  <inkml:trace contextRef="#ctx0" brushRef="#br0">2268 1 11008,'-18'2'2367,"3"-4"-788,-3 4-1412,1 1 0,0 1 1,0 0-1,-22 9 0,-11 3 64,-214 55 650,-422 121 123,12 36-713,653-219-275,-43 14 66,1 3-1,2 2 0,-103 66 0,157-88-80,1 0 1,-1 1-1,1-1 0,1 1 1,-1 0-1,1 0 0,0 1 0,1 0 1,0-1-1,0 2 0,1-1 1,0 0-1,0 1 0,1-1 0,0 1 1,1 0-1,-1 10 0,-1 20-2,1-1 1,7 62-1,-4-91 1,24 286 5,94 426 0,-73-533-34,8-1 0,7-3 0,107 216 0,-145-351 2,2-1 1,2-1-1,2-1 1,2-2-1,38 41 1,-57-72 0,1 0-1,0 0 1,1-2-1,1 0 1,0 0-1,0-1 1,1-1-1,0-1 1,1 0-1,-1-1 1,1-1 0,1 0-1,-1-2 1,1 0-1,0-1 1,0 0-1,0-2 1,24 0-1,-13-4-9,-1-2-1,0 0 0,0-2 0,0-1 0,-1-1 0,0-2 0,0-1 0,-2 0 0,1-2 0,-2-1 1,27-21-1,17-18-114,-2-2 0,81-89-1,235-304-3879,-262 298-4481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1T13:56:06.686"/>
    </inkml:context>
    <inkml:brush xml:id="br0">
      <inkml:brushProperty name="width" value="0.05" units="cm"/>
      <inkml:brushProperty name="height" value="0.05" units="cm"/>
      <inkml:brushProperty name="color" value="#E71224"/>
    </inkml:brush>
  </inkml:definitions>
  <inkml:trace contextRef="#ctx0" brushRef="#br0">2214 4523 5504,'103'-57'369,"2"5"0,3 4 1,218-64-1,356-41 1332,-514 122-1398,391-84 479,-426 80-582,-1-6 1,149-68-1,-144 42-23,-4-6 1,187-135-1,211-226 208,17-117 75,-38-30 211,-405 457-303,109-169 1,-180 240-203,-2-2 0,-3-1 0,-3-2-1,-2 0 1,-2-1 0,17-80 0,-33 107-112,-1 0 0,-2 0-1,-1 0 1,-2 0 0,-1-1 0,-1 1-1,-2 0 1,-1 0 0,-2 1-1,-1 0 1,-1 0 0,-2 0 0,-1 2-1,-1-1 1,-2 1 0,0 1 0,-2 1-1,-2 0 1,0 2 0,-1 0-1,-2 1 1,0 1 0,-2 1 0,0 1-1,-1 1 1,-46-28 0,23 22-31,-2 2 0,0 3 0,-1 1 0,-1 3 0,0 2 0,-1 2 0,-98-10 0,60 15 16,0 5 1,0 4-1,-175 23 0,71 13 13,1 8-1,-373 141 0,-347 217-62,749-325 18,-1650 829-7,1701-845-1,-536 320 2,205-49 5,95-68-76,327-249 35,-266 203-607,237-174 475,2 2 0,2 2 0,-56 73 1,78-87 66,1 1 0,-30 59 0,48-81 69,1 1 0,1 0 0,0 0 0,1 0 0,0 0 0,1 1 0,1-1 0,0 1 0,1 0 1,2 23-1,4-2-22,2-1 1,1 0 0,20 55 0,53 104-89,-49-121 107,65 125 34,187 285 0,-236-407 0,-17-28-16,2-2 1,2 0-1,75 75 1,-83-97-7,1-1 1,1-2-1,1-1 0,0-2 1,2 0-1,0-2 1,45 16-1,-18-14 19,0-2-1,1-4 1,1-1 0,0-4-1,0-2 1,1-2 0,100-9-1,-6-10 7,275-65 0,41-47-3,70-15 0,-270 92-166,-143 30-120,-1-6 0,166-55 0,-112-2-1576,-180 82 1804,179-90-6982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1:16:49.449"/>
    </inkml:context>
    <inkml:brush xml:id="br0">
      <inkml:brushProperty name="width" value="0.05" units="cm"/>
      <inkml:brushProperty name="height" value="0.05" units="cm"/>
    </inkml:brush>
  </inkml:definitions>
  <inkml:trace contextRef="#ctx0" brushRef="#br0">0 1 24575,'0'0'0,"0"0"0,0 0 0,11 4 0,359 218 0,-365-220 0,-7 3 0,-5 1 0,-32 28-59,-86 55 0,73-54-1188,12-8-5579</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1:17:21.889"/>
    </inkml:context>
    <inkml:brush xml:id="br0">
      <inkml:brushProperty name="width" value="0.05" units="cm"/>
      <inkml:brushProperty name="height" value="0.05" units="cm"/>
    </inkml:brush>
  </inkml:definitions>
  <inkml:trace contextRef="#ctx0" brushRef="#br0">1058 179 24575,'0'0'0,"0"0"0,0 0 0,0 0 0,0 0 0,-15 0 0,-112-1 0,1-6 0,-1-6 0,1-5 0,-221-61 0,204 34-1365,97 29-5461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1T13:54:54.234"/>
    </inkml:context>
    <inkml:brush xml:id="br0">
      <inkml:brushProperty name="width" value="0.05" units="cm"/>
      <inkml:brushProperty name="height" value="0.05" units="cm"/>
    </inkml:brush>
  </inkml:definitions>
  <inkml:trace contextRef="#ctx0" brushRef="#br0">4357 1037 13952,'-9'-1'-9,"-1"-1"1,1 0 0,0-1 0,0 0 0,0 0-1,1-1 1,-1 0 0,1-1 0,0 0 0,0 0-1,0-1 1,-7-6 0,-24-21 343,-2 2 0,-1 2-1,-2 1 1,0 3 0,-85-36 0,91 47-333,0 2 0,-2 2 0,1 1 1,-1 1-1,0 3 0,0 1 0,-80 4 1,17 10-1,0 5 1,1 4-1,1 5 1,-125 46-1,-380 183 104,561-233-96,-101 52-10,3 6 0,3 6 0,-145 116 0,190-124 0,-124 131 0,-61 110 0,211-229 53,-105 179 1,-25 116-33,123-212-10,8 3 0,-86 344 0,102-268 36,-31 406 1,48-20-48,55 1 0,-10-542 0,4 0 0,5-1 0,3-1 0,4-1 0,5-1 0,3-2 0,55 101 0,200 285 67,-229-393-52,3-3 0,3-3 0,114 101 0,325 211-15,29-37 1,-309-206-1,-220-142 0,768 476-1,-647-407 1,266 137 1,-230-142-5,4-7 1,196 43 0,357 24 119,-256-77-105,775-17-1,-914-46-10,494-85 0,-328-8 1,-368 73-1,232-97 0,-70-11 0,-6-12-1,459-337 1,-679 447 0,94-68 1,149-143-1,611-727 234,-815 860-189,-5-5-1,-5-3 1,-7-4-1,88-197 1,-98 165 38,-8-2 0,-7-3 0,50-273 0,-94 384-43,4-16 18,-3 0-1,3-130 1,-21 101 1,-4 1 0,-5 0 0,-5 1 0,-58-178 0,-187-377 435,34 190-46,178 380-336,-3 2 0,-4 3 0,-80-86 0,-57-29 34,56 59-57,83 78-25,-131-101 0,-789-479 363,935 615-403,-854-469 186,705 398-210,18 8 0,-315-112 0,-458-110 0,465 149 0,379 131 0,-1 4 0,-127-14 0,-214-3 0,371 37 0,-472-34 0,449 33 0,-1 5 0,0 4 0,-155 23 0,-490 103-128,448-53 128,72-17 0,169-45 5,-335 86-74,292-68-16,-181 82 0,-341 246-59,548-315 96,-54 37-916,3 6 1,4 5-1,4 5 1,-170 189-1,198-184-5288,-87 134 0,9 4 4993,74-121 299</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1T13:54:45.859"/>
    </inkml:context>
    <inkml:brush xml:id="br0">
      <inkml:brushProperty name="width" value="0.05" units="cm"/>
      <inkml:brushProperty name="height" value="0.05" units="cm"/>
    </inkml:brush>
  </inkml:definitions>
  <inkml:trace contextRef="#ctx0" brushRef="#br0">412 137 10368,'0'0'1280,"-4"-6"-1024,0-1-192,-1 1 1,0-1-1,0 1 0,-1 0 1,0 1-1,0-1 1,0 1-1,-1 0 1,1 1-1,-1-1 0,0 1 1,-11-4-1,13 7-39,0-1 0,0 1 0,0-1 0,0 1 0,0 1 0,0-1 0,0 1 0,-1 0 0,1 0 0,0 0 0,0 1 0,0 0 0,-1 0 0,1 0 0,0 1 0,0-1 0,1 1-1,-1 1 1,0-1 0,1 0 0,-9 7 0,4-1-15,1 1 0,0-1-1,1 2 1,0-1 0,0 1-1,1 0 1,0 0 0,0 0-1,2 1 1,-1 0 0,1 0-1,1 0 1,0 1 0,0-1-1,-1 24 1,3-25-1,1 1 1,0-1-1,0 0 1,1 0-1,1 0 1,-1 0-1,2 0 1,4 15-1,-4-19-6,-1-1-1,1 1 1,0-1-1,0 0 1,1 0-1,-1 0 1,1 0-1,0-1 1,0 0-1,1 1 1,-1-1-1,1-1 1,0 1-1,10 5 1,-9-6 1,1-1 1,-1 1 0,0-1 0,1 0 0,-1-1 0,1 0 0,-1 0-1,1 0 1,-1-1 0,1 1 0,0-2 0,-1 1 0,13-3 0,-9 0 12,0 0 0,-1 0 1,1-1-1,0-1 0,-1 1 1,0-1-1,0-1 0,9-8 1,-2 1 14,-1-1 0,-1 0 0,0-2 0,-1 1 0,0-2 0,-1 1 0,-1-2 0,13-28 0,-20 37 1,-1-1 0,0 0 0,0-1 1,-1 1-1,0 0 0,-1-1 1,-1 1-1,1-1 0,-1 1 0,-1 0 1,0-1-1,-4-15 0,4 21-10,0 1-1,0 0 1,0-1-1,-1 1 1,0 0-1,0-1 1,0 1-1,0 0 1,-1 1-1,0-1 1,0 0-1,0 1 1,0-1-1,0 1 1,0 0-1,-1 0 1,0 0 0,1 1-1,-1-1 1,0 1-1,-1 0 1,1 0-1,0 1 1,0-1-1,-1 1 1,1 0-1,-1 0 1,1 0-1,-1 0 1,-7 1-1,0 0 3,0 1-1,0 0 0,-1 1 1,1 1-1,0 0 0,1 0 1,-1 1-1,1 0 0,-1 1 1,-19 13-1,15-8-1,1 2 1,0-1-1,1 2 0,1 0 0,0 1 1,-17 23-1,7-4-6,2 2 0,1 1 0,2 0 0,1 1 0,-22 75 1,33-90-92,1 0 0,-4 34 1,8-49-137,0-1 1,1 1-1,0-1 1,0 1-1,1-1 1,0 1-1,0-1 1,0 1-1,1-1 1,0 0 0,0 0-1,6 11 1,-7-16 125,0 1 1,1 0 0,-1 0-1,1-1 1,-1 1 0,1-1 0,0 1-1,0-1 1,0 0 0,0 0-1,0 0 1,0 0 0,0 0-1,0 0 1,0-1 0,0 1 0,0-1-1,0 1 1,1-1 0,2 0-1,17 2-7382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1T13:54:47.271"/>
    </inkml:context>
    <inkml:brush xml:id="br0">
      <inkml:brushProperty name="width" value="0.05" units="cm"/>
      <inkml:brushProperty name="height" value="0.05" units="cm"/>
    </inkml:brush>
  </inkml:definitions>
  <inkml:trace contextRef="#ctx0" brushRef="#br0">460 79 5632,'37'-3'3476,"-36"3"-3411,-22 8 185,1 0 0,1 2 1,-1 0-1,1 1 0,1 1 0,-19 16 1,10-9 109,20-13-320,1-1 0,1 2 0,-1-1 0,1 1 0,0-1 0,0 1 0,1 1 0,0-1 1,0 1-1,1-1 0,0 1 0,0 0 0,1 0 0,0 0 0,0 1 0,1-1 0,0 17 0,0-14-21,1 0-1,0-1 1,0 1-1,2 0 1,-1 0 0,1-1-1,1 1 1,0-1-1,0 1 1,1-1 0,0 0-1,1 0 1,10 14-1,-12-19 1,1-1 1,0 1-1,0-1 0,0-1 0,0 1 0,1 0 1,-1-1-1,1 0 0,0 0 0,0 0 0,0-1 1,0 0-1,1 0 0,-1 0 0,1-1 0,-1 1 1,1-1-1,-1 0 0,1-1 0,0 0 0,-1 0 1,1 0-1,0 0 0,-1-1 0,1 0 0,0 0 1,-1 0-1,1-1 0,-1 0 0,0 0 0,0-1 1,0 1-1,0-1 0,0 0 0,0 0 0,-1-1 1,1 1-1,-1-1 0,5-5 0,6-9 64,0 0 0,-1 0 0,-1-2-1,-1 1 1,-1-2 0,0 1 0,-2-1 0,9-27 0,-13 31 23,0-1 1,-1 0 0,-1 0 0,-1 0-1,0 0 1,-1-1 0,-1 1 0,-1 0 0,-1-1-1,-7-32 1,8 47-84,0 1 0,0 0 0,0-1 0,-1 1 0,1 0 0,-1 0 0,0 0 0,1 0 0,-1 0 0,-1 0 0,1 0 0,0 1 0,-1-1 0,1 1 0,-1 0 0,0 0 0,0 0 0,-6-3 0,4 3 0,0 0 1,0 0-1,-1 1 1,1 0-1,-1 0 1,1 1-1,-1-1 1,1 1-1,-1 0 1,0 1-1,-5 0 1,-6 3 17,0 0-1,1 1 1,-1 0 0,1 2 0,0 0 0,1 0 0,-16 11 0,2 2-239,1 0 0,0 2 1,2 2-1,0 0 1,2 1-1,1 2 1,1 0-1,-26 42 1,29-36-2097,1 1 0,2 0 0,1 1 0,-16 59 0,22-61 1078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18AB5F-8072-43B0-B3D5-1B03B051C44D}" type="datetimeFigureOut">
              <a:rPr lang="en-US" smtClean="0"/>
              <a:t>3/31/2023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889CC5-A23D-4E03-B189-E65F3ACD3E7B}" type="slidenum">
              <a:rPr lang="en-US" smtClean="0"/>
              <a:t>‹#›</a:t>
            </a:fld>
            <a:endParaRPr lang="en-US"/>
          </a:p>
        </p:txBody>
      </p:sp>
    </p:spTree>
    <p:extLst>
      <p:ext uri="{BB962C8B-B14F-4D97-AF65-F5344CB8AC3E}">
        <p14:creationId xmlns:p14="http://schemas.microsoft.com/office/powerpoint/2010/main" val="2050823006"/>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1" name="Google Shape;411;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4" name="Google Shape;43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7" name="Google Shape;457;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5" name="Google Shape;485;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3" name="Google Shape;493;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2" name="Google Shape;502;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0" name="Google Shape;510;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7" name="Google Shape;30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8" name="Google Shape;35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1" name="Google Shape;371;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5" name="Google Shape;38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0" name="Google Shape;40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5E18589-0E3B-41BE-A888-61BB2A6B4A78}" type="datetime1">
              <a:rPr lang="en-US" smtClean="0"/>
              <a:t>3/31/2023</a:t>
            </a:fld>
            <a:endParaRPr lang="en-US"/>
          </a:p>
        </p:txBody>
      </p:sp>
      <p:sp>
        <p:nvSpPr>
          <p:cNvPr id="5" name="Footer Placeholder 4"/>
          <p:cNvSpPr>
            <a:spLocks noGrp="1"/>
          </p:cNvSpPr>
          <p:nvPr>
            <p:ph type="ftr" sz="quarter" idx="11"/>
          </p:nvPr>
        </p:nvSpPr>
        <p:spPr/>
        <p:txBody>
          <a:bodyPr/>
          <a:lstStyle/>
          <a:p>
            <a:r>
              <a:rPr lang="en-US"/>
              <a:t>spherical trigonometry </a:t>
            </a:r>
          </a:p>
        </p:txBody>
      </p:sp>
      <p:sp>
        <p:nvSpPr>
          <p:cNvPr id="6" name="Slide Number Placeholder 5"/>
          <p:cNvSpPr>
            <a:spLocks noGrp="1"/>
          </p:cNvSpPr>
          <p:nvPr>
            <p:ph type="sldNum" sz="quarter" idx="12"/>
          </p:nvPr>
        </p:nvSpPr>
        <p:spPr/>
        <p:txBody>
          <a:bodyPr/>
          <a:lstStyle/>
          <a:p>
            <a:fld id="{EAD0E5A3-E5BF-4C62-9ABC-B3B6F8D8761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0099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3CD8BD-B6E4-4902-9BAF-BD6FF8576CE6}" type="datetime1">
              <a:rPr lang="en-US" smtClean="0"/>
              <a:t>3/31/2023</a:t>
            </a:fld>
            <a:endParaRPr lang="en-US"/>
          </a:p>
        </p:txBody>
      </p:sp>
      <p:sp>
        <p:nvSpPr>
          <p:cNvPr id="5" name="Footer Placeholder 4"/>
          <p:cNvSpPr>
            <a:spLocks noGrp="1"/>
          </p:cNvSpPr>
          <p:nvPr>
            <p:ph type="ftr" sz="quarter" idx="11"/>
          </p:nvPr>
        </p:nvSpPr>
        <p:spPr/>
        <p:txBody>
          <a:bodyPr/>
          <a:lstStyle/>
          <a:p>
            <a:r>
              <a:rPr lang="en-US"/>
              <a:t>spherical trigonometry </a:t>
            </a:r>
          </a:p>
        </p:txBody>
      </p:sp>
      <p:sp>
        <p:nvSpPr>
          <p:cNvPr id="6" name="Slide Number Placeholder 5"/>
          <p:cNvSpPr>
            <a:spLocks noGrp="1"/>
          </p:cNvSpPr>
          <p:nvPr>
            <p:ph type="sldNum" sz="quarter" idx="12"/>
          </p:nvPr>
        </p:nvSpPr>
        <p:spPr/>
        <p:txBody>
          <a:bodyPr/>
          <a:lstStyle/>
          <a:p>
            <a:fld id="{EAD0E5A3-E5BF-4C62-9ABC-B3B6F8D8761B}" type="slidenum">
              <a:rPr lang="en-US" smtClean="0"/>
              <a:t>‹#›</a:t>
            </a:fld>
            <a:endParaRPr lang="en-US"/>
          </a:p>
        </p:txBody>
      </p:sp>
    </p:spTree>
    <p:extLst>
      <p:ext uri="{BB962C8B-B14F-4D97-AF65-F5344CB8AC3E}">
        <p14:creationId xmlns:p14="http://schemas.microsoft.com/office/powerpoint/2010/main" val="3564228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2048AF-F5EF-43FF-9E76-6D85B9228E77}" type="datetime1">
              <a:rPr lang="en-US" smtClean="0"/>
              <a:t>3/31/2023</a:t>
            </a:fld>
            <a:endParaRPr lang="en-US"/>
          </a:p>
        </p:txBody>
      </p:sp>
      <p:sp>
        <p:nvSpPr>
          <p:cNvPr id="5" name="Footer Placeholder 4"/>
          <p:cNvSpPr>
            <a:spLocks noGrp="1"/>
          </p:cNvSpPr>
          <p:nvPr>
            <p:ph type="ftr" sz="quarter" idx="11"/>
          </p:nvPr>
        </p:nvSpPr>
        <p:spPr/>
        <p:txBody>
          <a:bodyPr/>
          <a:lstStyle/>
          <a:p>
            <a:r>
              <a:rPr lang="en-US"/>
              <a:t>spherical trigonometry </a:t>
            </a:r>
          </a:p>
        </p:txBody>
      </p:sp>
      <p:sp>
        <p:nvSpPr>
          <p:cNvPr id="6" name="Slide Number Placeholder 5"/>
          <p:cNvSpPr>
            <a:spLocks noGrp="1"/>
          </p:cNvSpPr>
          <p:nvPr>
            <p:ph type="sldNum" sz="quarter" idx="12"/>
          </p:nvPr>
        </p:nvSpPr>
        <p:spPr/>
        <p:txBody>
          <a:bodyPr/>
          <a:lstStyle/>
          <a:p>
            <a:fld id="{EAD0E5A3-E5BF-4C62-9ABC-B3B6F8D8761B}" type="slidenum">
              <a:rPr lang="en-US" smtClean="0"/>
              <a:t>‹#›</a:t>
            </a:fld>
            <a:endParaRPr lang="en-US"/>
          </a:p>
        </p:txBody>
      </p:sp>
    </p:spTree>
    <p:extLst>
      <p:ext uri="{BB962C8B-B14F-4D97-AF65-F5344CB8AC3E}">
        <p14:creationId xmlns:p14="http://schemas.microsoft.com/office/powerpoint/2010/main" val="78526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F0A24A-C24E-4D1C-9CAB-46EEAE9328F2}" type="datetime1">
              <a:rPr lang="en-US" smtClean="0"/>
              <a:t>3/31/2023</a:t>
            </a:fld>
            <a:endParaRPr lang="en-US"/>
          </a:p>
        </p:txBody>
      </p:sp>
      <p:sp>
        <p:nvSpPr>
          <p:cNvPr id="5" name="Footer Placeholder 4"/>
          <p:cNvSpPr>
            <a:spLocks noGrp="1"/>
          </p:cNvSpPr>
          <p:nvPr>
            <p:ph type="ftr" sz="quarter" idx="11"/>
          </p:nvPr>
        </p:nvSpPr>
        <p:spPr/>
        <p:txBody>
          <a:bodyPr/>
          <a:lstStyle/>
          <a:p>
            <a:r>
              <a:rPr lang="en-US"/>
              <a:t>spherical trigonometry </a:t>
            </a:r>
          </a:p>
        </p:txBody>
      </p:sp>
      <p:sp>
        <p:nvSpPr>
          <p:cNvPr id="6" name="Slide Number Placeholder 5"/>
          <p:cNvSpPr>
            <a:spLocks noGrp="1"/>
          </p:cNvSpPr>
          <p:nvPr>
            <p:ph type="sldNum" sz="quarter" idx="12"/>
          </p:nvPr>
        </p:nvSpPr>
        <p:spPr/>
        <p:txBody>
          <a:bodyPr/>
          <a:lstStyle/>
          <a:p>
            <a:fld id="{EAD0E5A3-E5BF-4C62-9ABC-B3B6F8D8761B}" type="slidenum">
              <a:rPr lang="en-US" smtClean="0"/>
              <a:t>‹#›</a:t>
            </a:fld>
            <a:endParaRPr lang="en-US"/>
          </a:p>
        </p:txBody>
      </p:sp>
    </p:spTree>
    <p:extLst>
      <p:ext uri="{BB962C8B-B14F-4D97-AF65-F5344CB8AC3E}">
        <p14:creationId xmlns:p14="http://schemas.microsoft.com/office/powerpoint/2010/main" val="1996863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559BFE-7A4B-4249-8454-391995728B77}" type="datetime1">
              <a:rPr lang="en-US" smtClean="0"/>
              <a:t>3/31/2023</a:t>
            </a:fld>
            <a:endParaRPr lang="en-US"/>
          </a:p>
        </p:txBody>
      </p:sp>
      <p:sp>
        <p:nvSpPr>
          <p:cNvPr id="5" name="Footer Placeholder 4"/>
          <p:cNvSpPr>
            <a:spLocks noGrp="1"/>
          </p:cNvSpPr>
          <p:nvPr>
            <p:ph type="ftr" sz="quarter" idx="11"/>
          </p:nvPr>
        </p:nvSpPr>
        <p:spPr/>
        <p:txBody>
          <a:bodyPr/>
          <a:lstStyle/>
          <a:p>
            <a:r>
              <a:rPr lang="en-US"/>
              <a:t>spherical trigonometry </a:t>
            </a:r>
          </a:p>
        </p:txBody>
      </p:sp>
      <p:sp>
        <p:nvSpPr>
          <p:cNvPr id="6" name="Slide Number Placeholder 5"/>
          <p:cNvSpPr>
            <a:spLocks noGrp="1"/>
          </p:cNvSpPr>
          <p:nvPr>
            <p:ph type="sldNum" sz="quarter" idx="12"/>
          </p:nvPr>
        </p:nvSpPr>
        <p:spPr/>
        <p:txBody>
          <a:bodyPr/>
          <a:lstStyle/>
          <a:p>
            <a:fld id="{EAD0E5A3-E5BF-4C62-9ABC-B3B6F8D8761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8572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D492E1-A5BF-4A9D-B0FB-CAB154E27F00}" type="datetime1">
              <a:rPr lang="en-US" smtClean="0"/>
              <a:t>3/31/2023</a:t>
            </a:fld>
            <a:endParaRPr lang="en-US"/>
          </a:p>
        </p:txBody>
      </p:sp>
      <p:sp>
        <p:nvSpPr>
          <p:cNvPr id="6" name="Footer Placeholder 5"/>
          <p:cNvSpPr>
            <a:spLocks noGrp="1"/>
          </p:cNvSpPr>
          <p:nvPr>
            <p:ph type="ftr" sz="quarter" idx="11"/>
          </p:nvPr>
        </p:nvSpPr>
        <p:spPr/>
        <p:txBody>
          <a:bodyPr/>
          <a:lstStyle/>
          <a:p>
            <a:r>
              <a:rPr lang="en-US"/>
              <a:t>spherical trigonometry </a:t>
            </a:r>
          </a:p>
        </p:txBody>
      </p:sp>
      <p:sp>
        <p:nvSpPr>
          <p:cNvPr id="7" name="Slide Number Placeholder 6"/>
          <p:cNvSpPr>
            <a:spLocks noGrp="1"/>
          </p:cNvSpPr>
          <p:nvPr>
            <p:ph type="sldNum" sz="quarter" idx="12"/>
          </p:nvPr>
        </p:nvSpPr>
        <p:spPr/>
        <p:txBody>
          <a:bodyPr/>
          <a:lstStyle/>
          <a:p>
            <a:fld id="{EAD0E5A3-E5BF-4C62-9ABC-B3B6F8D8761B}" type="slidenum">
              <a:rPr lang="en-US" smtClean="0"/>
              <a:t>‹#›</a:t>
            </a:fld>
            <a:endParaRPr lang="en-US"/>
          </a:p>
        </p:txBody>
      </p:sp>
    </p:spTree>
    <p:extLst>
      <p:ext uri="{BB962C8B-B14F-4D97-AF65-F5344CB8AC3E}">
        <p14:creationId xmlns:p14="http://schemas.microsoft.com/office/powerpoint/2010/main" val="1466411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B63A83-E4FC-49AC-AD62-CD62340D7FFC}" type="datetime1">
              <a:rPr lang="en-US" smtClean="0"/>
              <a:t>3/31/2023</a:t>
            </a:fld>
            <a:endParaRPr lang="en-US"/>
          </a:p>
        </p:txBody>
      </p:sp>
      <p:sp>
        <p:nvSpPr>
          <p:cNvPr id="8" name="Footer Placeholder 7"/>
          <p:cNvSpPr>
            <a:spLocks noGrp="1"/>
          </p:cNvSpPr>
          <p:nvPr>
            <p:ph type="ftr" sz="quarter" idx="11"/>
          </p:nvPr>
        </p:nvSpPr>
        <p:spPr/>
        <p:txBody>
          <a:bodyPr/>
          <a:lstStyle/>
          <a:p>
            <a:r>
              <a:rPr lang="en-US"/>
              <a:t>spherical trigonometry </a:t>
            </a:r>
          </a:p>
        </p:txBody>
      </p:sp>
      <p:sp>
        <p:nvSpPr>
          <p:cNvPr id="9" name="Slide Number Placeholder 8"/>
          <p:cNvSpPr>
            <a:spLocks noGrp="1"/>
          </p:cNvSpPr>
          <p:nvPr>
            <p:ph type="sldNum" sz="quarter" idx="12"/>
          </p:nvPr>
        </p:nvSpPr>
        <p:spPr/>
        <p:txBody>
          <a:bodyPr/>
          <a:lstStyle/>
          <a:p>
            <a:fld id="{EAD0E5A3-E5BF-4C62-9ABC-B3B6F8D8761B}" type="slidenum">
              <a:rPr lang="en-US" smtClean="0"/>
              <a:t>‹#›</a:t>
            </a:fld>
            <a:endParaRPr lang="en-US"/>
          </a:p>
        </p:txBody>
      </p:sp>
    </p:spTree>
    <p:extLst>
      <p:ext uri="{BB962C8B-B14F-4D97-AF65-F5344CB8AC3E}">
        <p14:creationId xmlns:p14="http://schemas.microsoft.com/office/powerpoint/2010/main" val="626504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41806C-BDB9-41F2-80C3-3C7070C78583}" type="datetime1">
              <a:rPr lang="en-US" smtClean="0"/>
              <a:t>3/31/2023</a:t>
            </a:fld>
            <a:endParaRPr lang="en-US"/>
          </a:p>
        </p:txBody>
      </p:sp>
      <p:sp>
        <p:nvSpPr>
          <p:cNvPr id="4" name="Footer Placeholder 3"/>
          <p:cNvSpPr>
            <a:spLocks noGrp="1"/>
          </p:cNvSpPr>
          <p:nvPr>
            <p:ph type="ftr" sz="quarter" idx="11"/>
          </p:nvPr>
        </p:nvSpPr>
        <p:spPr/>
        <p:txBody>
          <a:bodyPr/>
          <a:lstStyle/>
          <a:p>
            <a:r>
              <a:rPr lang="en-US"/>
              <a:t>spherical trigonometry </a:t>
            </a:r>
          </a:p>
        </p:txBody>
      </p:sp>
      <p:sp>
        <p:nvSpPr>
          <p:cNvPr id="5" name="Slide Number Placeholder 4"/>
          <p:cNvSpPr>
            <a:spLocks noGrp="1"/>
          </p:cNvSpPr>
          <p:nvPr>
            <p:ph type="sldNum" sz="quarter" idx="12"/>
          </p:nvPr>
        </p:nvSpPr>
        <p:spPr/>
        <p:txBody>
          <a:bodyPr/>
          <a:lstStyle/>
          <a:p>
            <a:fld id="{EAD0E5A3-E5BF-4C62-9ABC-B3B6F8D8761B}" type="slidenum">
              <a:rPr lang="en-US" smtClean="0"/>
              <a:t>‹#›</a:t>
            </a:fld>
            <a:endParaRPr lang="en-US"/>
          </a:p>
        </p:txBody>
      </p:sp>
    </p:spTree>
    <p:extLst>
      <p:ext uri="{BB962C8B-B14F-4D97-AF65-F5344CB8AC3E}">
        <p14:creationId xmlns:p14="http://schemas.microsoft.com/office/powerpoint/2010/main" val="3723120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1F5C16D-7E61-4710-987D-CB30FB0EA558}" type="datetime1">
              <a:rPr lang="en-US" smtClean="0"/>
              <a:t>3/31/2023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spherical trigonometry </a:t>
            </a:r>
          </a:p>
        </p:txBody>
      </p:sp>
      <p:sp>
        <p:nvSpPr>
          <p:cNvPr id="9" name="Slide Number Placeholder 8"/>
          <p:cNvSpPr>
            <a:spLocks noGrp="1"/>
          </p:cNvSpPr>
          <p:nvPr>
            <p:ph type="sldNum" sz="quarter" idx="12"/>
          </p:nvPr>
        </p:nvSpPr>
        <p:spPr/>
        <p:txBody>
          <a:bodyPr/>
          <a:lstStyle/>
          <a:p>
            <a:fld id="{EAD0E5A3-E5BF-4C62-9ABC-B3B6F8D8761B}" type="slidenum">
              <a:rPr lang="en-US" smtClean="0"/>
              <a:t>‹#›</a:t>
            </a:fld>
            <a:endParaRPr lang="en-US"/>
          </a:p>
        </p:txBody>
      </p:sp>
    </p:spTree>
    <p:extLst>
      <p:ext uri="{BB962C8B-B14F-4D97-AF65-F5344CB8AC3E}">
        <p14:creationId xmlns:p14="http://schemas.microsoft.com/office/powerpoint/2010/main" val="697128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173DCD9-0841-4068-8CF9-991C94C36AD1}" type="datetime1">
              <a:rPr lang="en-US" smtClean="0"/>
              <a:t>3/31/2023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spherical trigonometry </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AD0E5A3-E5BF-4C62-9ABC-B3B6F8D8761B}" type="slidenum">
              <a:rPr lang="en-US" smtClean="0"/>
              <a:t>‹#›</a:t>
            </a:fld>
            <a:endParaRPr lang="en-US"/>
          </a:p>
        </p:txBody>
      </p:sp>
    </p:spTree>
    <p:extLst>
      <p:ext uri="{BB962C8B-B14F-4D97-AF65-F5344CB8AC3E}">
        <p14:creationId xmlns:p14="http://schemas.microsoft.com/office/powerpoint/2010/main" val="1479384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5D0B65-8DB2-4ADE-946C-295E1AA6FFEA}" type="datetime1">
              <a:rPr lang="en-US" smtClean="0"/>
              <a:t>3/31/2023</a:t>
            </a:fld>
            <a:endParaRPr lang="en-US"/>
          </a:p>
        </p:txBody>
      </p:sp>
      <p:sp>
        <p:nvSpPr>
          <p:cNvPr id="6" name="Footer Placeholder 5"/>
          <p:cNvSpPr>
            <a:spLocks noGrp="1"/>
          </p:cNvSpPr>
          <p:nvPr>
            <p:ph type="ftr" sz="quarter" idx="11"/>
          </p:nvPr>
        </p:nvSpPr>
        <p:spPr/>
        <p:txBody>
          <a:bodyPr/>
          <a:lstStyle/>
          <a:p>
            <a:r>
              <a:rPr lang="en-US"/>
              <a:t>spherical trigonometry </a:t>
            </a:r>
          </a:p>
        </p:txBody>
      </p:sp>
      <p:sp>
        <p:nvSpPr>
          <p:cNvPr id="7" name="Slide Number Placeholder 6"/>
          <p:cNvSpPr>
            <a:spLocks noGrp="1"/>
          </p:cNvSpPr>
          <p:nvPr>
            <p:ph type="sldNum" sz="quarter" idx="12"/>
          </p:nvPr>
        </p:nvSpPr>
        <p:spPr/>
        <p:txBody>
          <a:bodyPr/>
          <a:lstStyle/>
          <a:p>
            <a:fld id="{EAD0E5A3-E5BF-4C62-9ABC-B3B6F8D8761B}" type="slidenum">
              <a:rPr lang="en-US" smtClean="0"/>
              <a:t>‹#›</a:t>
            </a:fld>
            <a:endParaRPr lang="en-US"/>
          </a:p>
        </p:txBody>
      </p:sp>
    </p:spTree>
    <p:extLst>
      <p:ext uri="{BB962C8B-B14F-4D97-AF65-F5344CB8AC3E}">
        <p14:creationId xmlns:p14="http://schemas.microsoft.com/office/powerpoint/2010/main" val="2316173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68EECE7-A935-4DDC-B897-2B1E0BB1C16E}" type="datetime1">
              <a:rPr lang="en-US" smtClean="0"/>
              <a:t>3/31/2023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spherical trigonometry </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AD0E5A3-E5BF-4C62-9ABC-B3B6F8D8761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52699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55.png"/><Relationship Id="rId3" Type="http://schemas.openxmlformats.org/officeDocument/2006/relationships/image" Target="../media/image45.png"/><Relationship Id="rId7" Type="http://schemas.openxmlformats.org/officeDocument/2006/relationships/image" Target="../media/image49.png"/><Relationship Id="rId12" Type="http://schemas.openxmlformats.org/officeDocument/2006/relationships/image" Target="../media/image54.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48.png"/><Relationship Id="rId11" Type="http://schemas.openxmlformats.org/officeDocument/2006/relationships/image" Target="../media/image53.png"/><Relationship Id="rId5" Type="http://schemas.openxmlformats.org/officeDocument/2006/relationships/image" Target="../media/image47.pn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png"/><Relationship Id="rId14" Type="http://schemas.openxmlformats.org/officeDocument/2006/relationships/image" Target="../media/image56.png"/></Relationships>
</file>

<file path=ppt/slides/_rels/slide11.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60.png"/><Relationship Id="rId5" Type="http://schemas.openxmlformats.org/officeDocument/2006/relationships/image" Target="../media/image59.png"/><Relationship Id="rId10" Type="http://schemas.openxmlformats.org/officeDocument/2006/relationships/image" Target="../media/image64.png"/><Relationship Id="rId4" Type="http://schemas.openxmlformats.org/officeDocument/2006/relationships/image" Target="../media/image58.png"/><Relationship Id="rId9" Type="http://schemas.openxmlformats.org/officeDocument/2006/relationships/image" Target="../media/image63.png"/></Relationships>
</file>

<file path=ppt/slides/_rels/slide1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13.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69.png"/><Relationship Id="rId7" Type="http://schemas.openxmlformats.org/officeDocument/2006/relationships/image" Target="../media/image73.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 Id="rId9" Type="http://schemas.openxmlformats.org/officeDocument/2006/relationships/image" Target="../media/image75.png"/></Relationships>
</file>

<file path=ppt/slides/_rels/slide14.xml.rels><?xml version="1.0" encoding="UTF-8" standalone="yes"?>
<Relationships xmlns="http://schemas.openxmlformats.org/package/2006/relationships"><Relationship Id="rId3" Type="http://schemas.openxmlformats.org/officeDocument/2006/relationships/image" Target="../media/image76.png"/><Relationship Id="rId7" Type="http://schemas.openxmlformats.org/officeDocument/2006/relationships/image" Target="../media/image80.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png"/></Relationships>
</file>

<file path=ppt/slides/_rels/slide15.xml.rels><?xml version="1.0" encoding="UTF-8" standalone="yes"?>
<Relationships xmlns="http://schemas.openxmlformats.org/package/2006/relationships"><Relationship Id="rId8" Type="http://schemas.openxmlformats.org/officeDocument/2006/relationships/image" Target="../media/image86.png"/><Relationship Id="rId3" Type="http://schemas.openxmlformats.org/officeDocument/2006/relationships/image" Target="../media/image81.png"/><Relationship Id="rId7" Type="http://schemas.openxmlformats.org/officeDocument/2006/relationships/image" Target="../media/image85.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82.png"/></Relationships>
</file>

<file path=ppt/slides/_rels/slide16.xml.rels><?xml version="1.0" encoding="UTF-8" standalone="yes"?>
<Relationships xmlns="http://schemas.openxmlformats.org/package/2006/relationships"><Relationship Id="rId8" Type="http://schemas.openxmlformats.org/officeDocument/2006/relationships/image" Target="../media/image92.png"/><Relationship Id="rId3" Type="http://schemas.openxmlformats.org/officeDocument/2006/relationships/image" Target="../media/image87.png"/><Relationship Id="rId7" Type="http://schemas.openxmlformats.org/officeDocument/2006/relationships/image" Target="../media/image91.png"/><Relationship Id="rId2" Type="http://schemas.openxmlformats.org/officeDocument/2006/relationships/image" Target="../media/image63.png"/><Relationship Id="rId1" Type="http://schemas.openxmlformats.org/officeDocument/2006/relationships/slideLayout" Target="../slideLayouts/slideLayout7.xml"/><Relationship Id="rId6" Type="http://schemas.openxmlformats.org/officeDocument/2006/relationships/image" Target="../media/image90.png"/><Relationship Id="rId5" Type="http://schemas.openxmlformats.org/officeDocument/2006/relationships/image" Target="../media/image89.png"/><Relationship Id="rId4" Type="http://schemas.openxmlformats.org/officeDocument/2006/relationships/image" Target="../media/image88.png"/></Relationships>
</file>

<file path=ppt/slides/_rels/slide17.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95.png"/><Relationship Id="rId4" Type="http://schemas.openxmlformats.org/officeDocument/2006/relationships/image" Target="../media/image94.png"/></Relationships>
</file>

<file path=ppt/slides/_rels/slide18.xml.rels><?xml version="1.0" encoding="UTF-8" standalone="yes"?>
<Relationships xmlns="http://schemas.openxmlformats.org/package/2006/relationships"><Relationship Id="rId3" Type="http://schemas.openxmlformats.org/officeDocument/2006/relationships/image" Target="../media/image96.png"/><Relationship Id="rId7" Type="http://schemas.openxmlformats.org/officeDocument/2006/relationships/image" Target="../media/image85.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99.png"/><Relationship Id="rId5" Type="http://schemas.openxmlformats.org/officeDocument/2006/relationships/image" Target="../media/image98.png"/><Relationship Id="rId4" Type="http://schemas.openxmlformats.org/officeDocument/2006/relationships/image" Target="../media/image97.png"/></Relationships>
</file>

<file path=ppt/slides/_rels/slide19.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0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05.png"/><Relationship Id="rId5" Type="http://schemas.openxmlformats.org/officeDocument/2006/relationships/image" Target="../media/image104.png"/><Relationship Id="rId4" Type="http://schemas.openxmlformats.org/officeDocument/2006/relationships/image" Target="../media/image10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80.png"/><Relationship Id="rId2" Type="http://schemas.openxmlformats.org/officeDocument/2006/relationships/image" Target="../media/image37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70.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7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90.png"/><Relationship Id="rId2" Type="http://schemas.openxmlformats.org/officeDocument/2006/relationships/image" Target="../media/image370.png"/><Relationship Id="rId1" Type="http://schemas.openxmlformats.org/officeDocument/2006/relationships/slideLayout" Target="../slideLayouts/slideLayout7.xml"/><Relationship Id="rId5" Type="http://schemas.openxmlformats.org/officeDocument/2006/relationships/image" Target="../media/image410.png"/><Relationship Id="rId4" Type="http://schemas.openxmlformats.org/officeDocument/2006/relationships/image" Target="../media/image400.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20.png"/><Relationship Id="rId2" Type="http://schemas.openxmlformats.org/officeDocument/2006/relationships/image" Target="../media/image37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40.png"/><Relationship Id="rId2" Type="http://schemas.openxmlformats.org/officeDocument/2006/relationships/image" Target="../media/image43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50.png"/><Relationship Id="rId2" Type="http://schemas.openxmlformats.org/officeDocument/2006/relationships/image" Target="../media/image45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46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80.png"/><Relationship Id="rId2" Type="http://schemas.openxmlformats.org/officeDocument/2006/relationships/image" Target="../media/image470.png"/><Relationship Id="rId1" Type="http://schemas.openxmlformats.org/officeDocument/2006/relationships/slideLayout" Target="../slideLayouts/slideLayout7.xml"/><Relationship Id="rId5" Type="http://schemas.openxmlformats.org/officeDocument/2006/relationships/image" Target="../media/image500.png"/><Relationship Id="rId4" Type="http://schemas.openxmlformats.org/officeDocument/2006/relationships/image" Target="../media/image49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520.png"/><Relationship Id="rId2" Type="http://schemas.openxmlformats.org/officeDocument/2006/relationships/image" Target="../media/image510.png"/><Relationship Id="rId1" Type="http://schemas.openxmlformats.org/officeDocument/2006/relationships/slideLayout" Target="../slideLayouts/slideLayout7.xml"/><Relationship Id="rId5" Type="http://schemas.openxmlformats.org/officeDocument/2006/relationships/image" Target="../media/image540.png"/><Relationship Id="rId4" Type="http://schemas.openxmlformats.org/officeDocument/2006/relationships/image" Target="../media/image530.png"/></Relationships>
</file>

<file path=ppt/slides/_rels/slide38.xml.rels><?xml version="1.0" encoding="UTF-8" standalone="yes"?>
<Relationships xmlns="http://schemas.openxmlformats.org/package/2006/relationships"><Relationship Id="rId3" Type="http://schemas.openxmlformats.org/officeDocument/2006/relationships/image" Target="../media/image560.png"/><Relationship Id="rId2" Type="http://schemas.openxmlformats.org/officeDocument/2006/relationships/image" Target="../media/image55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57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580.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7.xml"/><Relationship Id="rId4" Type="http://schemas.openxmlformats.org/officeDocument/2006/relationships/image" Target="../media/image109.png"/></Relationships>
</file>

<file path=ppt/slides/_rels/slide44.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7.xml"/><Relationship Id="rId4" Type="http://schemas.openxmlformats.org/officeDocument/2006/relationships/image" Target="../media/image112.png"/></Relationships>
</file>

<file path=ppt/slides/_rels/slide45.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620.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2.png"/><Relationship Id="rId12" Type="http://schemas.openxmlformats.org/officeDocument/2006/relationships/customXml" Target="../ink/ink6.xml"/><Relationship Id="rId2" Type="http://schemas.openxmlformats.org/officeDocument/2006/relationships/customXml" Target="../ink/ink1.xml"/><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image" Target="../media/image14.png"/><Relationship Id="rId5" Type="http://schemas.openxmlformats.org/officeDocument/2006/relationships/image" Target="../media/image11.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13.png"/><Relationship Id="rId14" Type="http://schemas.openxmlformats.org/officeDocument/2006/relationships/image" Target="../media/image16.png"/></Relationships>
</file>

<file path=ppt/slides/_rels/slide50.xml.rels><?xml version="1.0" encoding="UTF-8" standalone="yes"?>
<Relationships xmlns="http://schemas.openxmlformats.org/package/2006/relationships"><Relationship Id="rId3" Type="http://schemas.openxmlformats.org/officeDocument/2006/relationships/image" Target="../media/image114.png"/><Relationship Id="rId7" Type="http://schemas.openxmlformats.org/officeDocument/2006/relationships/image" Target="../media/image118.png"/><Relationship Id="rId2" Type="http://schemas.openxmlformats.org/officeDocument/2006/relationships/image" Target="../media/image62.png"/><Relationship Id="rId1" Type="http://schemas.openxmlformats.org/officeDocument/2006/relationships/slideLayout" Target="../slideLayouts/slideLayout7.xml"/><Relationship Id="rId6" Type="http://schemas.openxmlformats.org/officeDocument/2006/relationships/image" Target="../media/image117.png"/><Relationship Id="rId5" Type="http://schemas.openxmlformats.org/officeDocument/2006/relationships/image" Target="../media/image116.png"/><Relationship Id="rId4" Type="http://schemas.openxmlformats.org/officeDocument/2006/relationships/image" Target="../media/image115.png"/></Relationships>
</file>

<file path=ppt/slides/_rels/slide51.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9.png"/><Relationship Id="rId1" Type="http://schemas.openxmlformats.org/officeDocument/2006/relationships/slideLayout" Target="../slideLayouts/slideLayout7.xml"/><Relationship Id="rId6" Type="http://schemas.openxmlformats.org/officeDocument/2006/relationships/image" Target="../media/image123.png"/><Relationship Id="rId5" Type="http://schemas.openxmlformats.org/officeDocument/2006/relationships/image" Target="../media/image122.png"/><Relationship Id="rId4" Type="http://schemas.openxmlformats.org/officeDocument/2006/relationships/image" Target="../media/image121.png"/></Relationships>
</file>

<file path=ppt/slides/_rels/slide52.xml.rels><?xml version="1.0" encoding="UTF-8" standalone="yes"?>
<Relationships xmlns="http://schemas.openxmlformats.org/package/2006/relationships"><Relationship Id="rId3" Type="http://schemas.openxmlformats.org/officeDocument/2006/relationships/image" Target="../media/image640.png"/><Relationship Id="rId2" Type="http://schemas.openxmlformats.org/officeDocument/2006/relationships/image" Target="../media/image630.png"/><Relationship Id="rId1" Type="http://schemas.openxmlformats.org/officeDocument/2006/relationships/slideLayout" Target="../slideLayouts/slideLayout7.xml"/><Relationship Id="rId4" Type="http://schemas.openxmlformats.org/officeDocument/2006/relationships/image" Target="../media/image1140.png"/></Relationships>
</file>

<file path=ppt/slides/_rels/slide53.xml.rels><?xml version="1.0" encoding="UTF-8" standalone="yes"?>
<Relationships xmlns="http://schemas.openxmlformats.org/package/2006/relationships"><Relationship Id="rId3" Type="http://schemas.openxmlformats.org/officeDocument/2006/relationships/image" Target="../media/image1160.png"/><Relationship Id="rId7" Type="http://schemas.openxmlformats.org/officeDocument/2006/relationships/image" Target="../media/image1200.png"/><Relationship Id="rId2" Type="http://schemas.openxmlformats.org/officeDocument/2006/relationships/image" Target="../media/image1150.png"/><Relationship Id="rId1" Type="http://schemas.openxmlformats.org/officeDocument/2006/relationships/slideLayout" Target="../slideLayouts/slideLayout7.xml"/><Relationship Id="rId6" Type="http://schemas.openxmlformats.org/officeDocument/2006/relationships/image" Target="../media/image1190.png"/><Relationship Id="rId5" Type="http://schemas.openxmlformats.org/officeDocument/2006/relationships/image" Target="../media/image1180.png"/><Relationship Id="rId4" Type="http://schemas.openxmlformats.org/officeDocument/2006/relationships/image" Target="../media/image1170.png"/></Relationships>
</file>

<file path=ppt/slides/_rels/slide54.xml.rels><?xml version="1.0" encoding="UTF-8" standalone="yes"?>
<Relationships xmlns="http://schemas.openxmlformats.org/package/2006/relationships"><Relationship Id="rId8" Type="http://schemas.openxmlformats.org/officeDocument/2006/relationships/image" Target="../media/image125.png"/><Relationship Id="rId3" Type="http://schemas.openxmlformats.org/officeDocument/2006/relationships/image" Target="../media/image1160.png"/><Relationship Id="rId7" Type="http://schemas.openxmlformats.org/officeDocument/2006/relationships/image" Target="../media/image124.png"/><Relationship Id="rId2" Type="http://schemas.openxmlformats.org/officeDocument/2006/relationships/image" Target="../media/image1150.png"/><Relationship Id="rId1" Type="http://schemas.openxmlformats.org/officeDocument/2006/relationships/slideLayout" Target="../slideLayouts/slideLayout7.xml"/><Relationship Id="rId6" Type="http://schemas.openxmlformats.org/officeDocument/2006/relationships/image" Target="../media/image1230.png"/><Relationship Id="rId5" Type="http://schemas.openxmlformats.org/officeDocument/2006/relationships/image" Target="../media/image1220.png"/><Relationship Id="rId4" Type="http://schemas.openxmlformats.org/officeDocument/2006/relationships/image" Target="../media/image1210.png"/><Relationship Id="rId9" Type="http://schemas.openxmlformats.org/officeDocument/2006/relationships/image" Target="../media/image126.png"/></Relationships>
</file>

<file path=ppt/slides/_rels/slide55.xml.rels><?xml version="1.0" encoding="UTF-8" standalone="yes"?>
<Relationships xmlns="http://schemas.openxmlformats.org/package/2006/relationships"><Relationship Id="rId8" Type="http://schemas.openxmlformats.org/officeDocument/2006/relationships/image" Target="../media/image133.png"/><Relationship Id="rId3" Type="http://schemas.openxmlformats.org/officeDocument/2006/relationships/image" Target="../media/image128.png"/><Relationship Id="rId7" Type="http://schemas.openxmlformats.org/officeDocument/2006/relationships/image" Target="../media/image132.png"/><Relationship Id="rId2" Type="http://schemas.openxmlformats.org/officeDocument/2006/relationships/image" Target="../media/image127.png"/><Relationship Id="rId1" Type="http://schemas.openxmlformats.org/officeDocument/2006/relationships/slideLayout" Target="../slideLayouts/slideLayout7.xml"/><Relationship Id="rId6" Type="http://schemas.openxmlformats.org/officeDocument/2006/relationships/image" Target="../media/image131.png"/><Relationship Id="rId5" Type="http://schemas.openxmlformats.org/officeDocument/2006/relationships/image" Target="../media/image130.png"/><Relationship Id="rId4" Type="http://schemas.openxmlformats.org/officeDocument/2006/relationships/image" Target="../media/image129.png"/></Relationships>
</file>

<file path=ppt/slides/_rels/slide56.xml.rels><?xml version="1.0" encoding="UTF-8" standalone="yes"?>
<Relationships xmlns="http://schemas.openxmlformats.org/package/2006/relationships"><Relationship Id="rId8" Type="http://schemas.openxmlformats.org/officeDocument/2006/relationships/image" Target="../media/image139.png"/><Relationship Id="rId3" Type="http://schemas.openxmlformats.org/officeDocument/2006/relationships/image" Target="../media/image135.png"/><Relationship Id="rId7" Type="http://schemas.openxmlformats.org/officeDocument/2006/relationships/image" Target="../media/image138.png"/><Relationship Id="rId2" Type="http://schemas.openxmlformats.org/officeDocument/2006/relationships/image" Target="../media/image134.png"/><Relationship Id="rId1" Type="http://schemas.openxmlformats.org/officeDocument/2006/relationships/slideLayout" Target="../slideLayouts/slideLayout7.xml"/><Relationship Id="rId6" Type="http://schemas.openxmlformats.org/officeDocument/2006/relationships/image" Target="../media/image137.png"/><Relationship Id="rId5" Type="http://schemas.openxmlformats.org/officeDocument/2006/relationships/image" Target="../media/image136.png"/><Relationship Id="rId4" Type="http://schemas.openxmlformats.org/officeDocument/2006/relationships/image" Target="../media/image62.png"/></Relationships>
</file>

<file path=ppt/slides/_rels/slide57.xml.rels><?xml version="1.0" encoding="UTF-8" standalone="yes"?>
<Relationships xmlns="http://schemas.openxmlformats.org/package/2006/relationships"><Relationship Id="rId8" Type="http://schemas.openxmlformats.org/officeDocument/2006/relationships/image" Target="../media/image146.png"/><Relationship Id="rId3" Type="http://schemas.openxmlformats.org/officeDocument/2006/relationships/image" Target="../media/image141.png"/><Relationship Id="rId7" Type="http://schemas.openxmlformats.org/officeDocument/2006/relationships/image" Target="../media/image145.png"/><Relationship Id="rId2" Type="http://schemas.openxmlformats.org/officeDocument/2006/relationships/image" Target="../media/image140.png"/><Relationship Id="rId1" Type="http://schemas.openxmlformats.org/officeDocument/2006/relationships/slideLayout" Target="../slideLayouts/slideLayout7.xml"/><Relationship Id="rId6" Type="http://schemas.openxmlformats.org/officeDocument/2006/relationships/image" Target="../media/image144.png"/><Relationship Id="rId5" Type="http://schemas.openxmlformats.org/officeDocument/2006/relationships/image" Target="../media/image143.png"/><Relationship Id="rId4" Type="http://schemas.openxmlformats.org/officeDocument/2006/relationships/image" Target="../media/image142.png"/><Relationship Id="rId9" Type="http://schemas.openxmlformats.org/officeDocument/2006/relationships/image" Target="../media/image147.png"/></Relationships>
</file>

<file path=ppt/slides/_rels/slide58.xml.rels><?xml version="1.0" encoding="UTF-8" standalone="yes"?>
<Relationships xmlns="http://schemas.openxmlformats.org/package/2006/relationships"><Relationship Id="rId2" Type="http://schemas.openxmlformats.org/officeDocument/2006/relationships/image" Target="../media/image148.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6" Type="http://schemas.openxmlformats.org/officeDocument/2006/relationships/customXml" Target="../ink/ink19.xml"/><Relationship Id="rId21" Type="http://schemas.openxmlformats.org/officeDocument/2006/relationships/image" Target="../media/image158.png"/><Relationship Id="rId42" Type="http://schemas.openxmlformats.org/officeDocument/2006/relationships/customXml" Target="../ink/ink27.xml"/><Relationship Id="rId47" Type="http://schemas.openxmlformats.org/officeDocument/2006/relationships/image" Target="../media/image171.png"/><Relationship Id="rId63" Type="http://schemas.openxmlformats.org/officeDocument/2006/relationships/image" Target="../media/image179.png"/><Relationship Id="rId68" Type="http://schemas.openxmlformats.org/officeDocument/2006/relationships/customXml" Target="../ink/ink40.xml"/><Relationship Id="rId2" Type="http://schemas.openxmlformats.org/officeDocument/2006/relationships/customXml" Target="../ink/ink7.xml"/><Relationship Id="rId16" Type="http://schemas.openxmlformats.org/officeDocument/2006/relationships/customXml" Target="../ink/ink14.xml"/><Relationship Id="rId29" Type="http://schemas.openxmlformats.org/officeDocument/2006/relationships/image" Target="../media/image162.png"/><Relationship Id="rId11" Type="http://schemas.openxmlformats.org/officeDocument/2006/relationships/image" Target="../media/image153.png"/><Relationship Id="rId24" Type="http://schemas.openxmlformats.org/officeDocument/2006/relationships/customXml" Target="../ink/ink18.xml"/><Relationship Id="rId32" Type="http://schemas.openxmlformats.org/officeDocument/2006/relationships/customXml" Target="../ink/ink22.xml"/><Relationship Id="rId37" Type="http://schemas.openxmlformats.org/officeDocument/2006/relationships/image" Target="../media/image166.png"/><Relationship Id="rId40" Type="http://schemas.openxmlformats.org/officeDocument/2006/relationships/customXml" Target="../ink/ink26.xml"/><Relationship Id="rId45" Type="http://schemas.openxmlformats.org/officeDocument/2006/relationships/image" Target="../media/image170.png"/><Relationship Id="rId53" Type="http://schemas.openxmlformats.org/officeDocument/2006/relationships/image" Target="../media/image174.png"/><Relationship Id="rId58" Type="http://schemas.openxmlformats.org/officeDocument/2006/relationships/customXml" Target="../ink/ink35.xml"/><Relationship Id="rId66" Type="http://schemas.openxmlformats.org/officeDocument/2006/relationships/customXml" Target="../ink/ink39.xml"/><Relationship Id="rId74" Type="http://schemas.openxmlformats.org/officeDocument/2006/relationships/customXml" Target="../ink/ink43.xml"/><Relationship Id="rId5" Type="http://schemas.openxmlformats.org/officeDocument/2006/relationships/image" Target="../media/image150.png"/><Relationship Id="rId61" Type="http://schemas.openxmlformats.org/officeDocument/2006/relationships/image" Target="../media/image178.png"/><Relationship Id="rId19" Type="http://schemas.openxmlformats.org/officeDocument/2006/relationships/image" Target="../media/image157.png"/><Relationship Id="rId14" Type="http://schemas.openxmlformats.org/officeDocument/2006/relationships/customXml" Target="../ink/ink13.xml"/><Relationship Id="rId22" Type="http://schemas.openxmlformats.org/officeDocument/2006/relationships/customXml" Target="../ink/ink17.xml"/><Relationship Id="rId27" Type="http://schemas.openxmlformats.org/officeDocument/2006/relationships/image" Target="../media/image161.png"/><Relationship Id="rId30" Type="http://schemas.openxmlformats.org/officeDocument/2006/relationships/customXml" Target="../ink/ink21.xml"/><Relationship Id="rId35" Type="http://schemas.openxmlformats.org/officeDocument/2006/relationships/image" Target="../media/image165.png"/><Relationship Id="rId43" Type="http://schemas.openxmlformats.org/officeDocument/2006/relationships/image" Target="../media/image169.png"/><Relationship Id="rId48" Type="http://schemas.openxmlformats.org/officeDocument/2006/relationships/customXml" Target="../ink/ink30.xml"/><Relationship Id="rId56" Type="http://schemas.openxmlformats.org/officeDocument/2006/relationships/customXml" Target="../ink/ink34.xml"/><Relationship Id="rId64" Type="http://schemas.openxmlformats.org/officeDocument/2006/relationships/customXml" Target="../ink/ink38.xml"/><Relationship Id="rId69" Type="http://schemas.openxmlformats.org/officeDocument/2006/relationships/image" Target="../media/image182.png"/><Relationship Id="rId8" Type="http://schemas.openxmlformats.org/officeDocument/2006/relationships/customXml" Target="../ink/ink10.xml"/><Relationship Id="rId51" Type="http://schemas.openxmlformats.org/officeDocument/2006/relationships/image" Target="../media/image173.png"/><Relationship Id="rId72" Type="http://schemas.openxmlformats.org/officeDocument/2006/relationships/customXml" Target="../ink/ink42.xml"/><Relationship Id="rId3" Type="http://schemas.openxmlformats.org/officeDocument/2006/relationships/image" Target="../media/image149.png"/><Relationship Id="rId12" Type="http://schemas.openxmlformats.org/officeDocument/2006/relationships/customXml" Target="../ink/ink12.xml"/><Relationship Id="rId17" Type="http://schemas.openxmlformats.org/officeDocument/2006/relationships/image" Target="../media/image156.png"/><Relationship Id="rId25" Type="http://schemas.openxmlformats.org/officeDocument/2006/relationships/image" Target="../media/image160.png"/><Relationship Id="rId33" Type="http://schemas.openxmlformats.org/officeDocument/2006/relationships/image" Target="../media/image164.png"/><Relationship Id="rId38" Type="http://schemas.openxmlformats.org/officeDocument/2006/relationships/customXml" Target="../ink/ink25.xml"/><Relationship Id="rId46" Type="http://schemas.openxmlformats.org/officeDocument/2006/relationships/customXml" Target="../ink/ink29.xml"/><Relationship Id="rId59" Type="http://schemas.openxmlformats.org/officeDocument/2006/relationships/image" Target="../media/image177.png"/><Relationship Id="rId67" Type="http://schemas.openxmlformats.org/officeDocument/2006/relationships/image" Target="../media/image181.png"/><Relationship Id="rId20" Type="http://schemas.openxmlformats.org/officeDocument/2006/relationships/customXml" Target="../ink/ink16.xml"/><Relationship Id="rId41" Type="http://schemas.openxmlformats.org/officeDocument/2006/relationships/image" Target="../media/image168.png"/><Relationship Id="rId54" Type="http://schemas.openxmlformats.org/officeDocument/2006/relationships/customXml" Target="../ink/ink33.xml"/><Relationship Id="rId62" Type="http://schemas.openxmlformats.org/officeDocument/2006/relationships/customXml" Target="../ink/ink37.xml"/><Relationship Id="rId70" Type="http://schemas.openxmlformats.org/officeDocument/2006/relationships/customXml" Target="../ink/ink41.xml"/><Relationship Id="rId75" Type="http://schemas.openxmlformats.org/officeDocument/2006/relationships/image" Target="../media/image185.png"/><Relationship Id="rId1" Type="http://schemas.openxmlformats.org/officeDocument/2006/relationships/slideLayout" Target="../slideLayouts/slideLayout7.xml"/><Relationship Id="rId6" Type="http://schemas.openxmlformats.org/officeDocument/2006/relationships/customXml" Target="../ink/ink9.xml"/><Relationship Id="rId15" Type="http://schemas.openxmlformats.org/officeDocument/2006/relationships/image" Target="../media/image155.png"/><Relationship Id="rId23" Type="http://schemas.openxmlformats.org/officeDocument/2006/relationships/image" Target="../media/image159.png"/><Relationship Id="rId28" Type="http://schemas.openxmlformats.org/officeDocument/2006/relationships/customXml" Target="../ink/ink20.xml"/><Relationship Id="rId36" Type="http://schemas.openxmlformats.org/officeDocument/2006/relationships/customXml" Target="../ink/ink24.xml"/><Relationship Id="rId49" Type="http://schemas.openxmlformats.org/officeDocument/2006/relationships/image" Target="../media/image172.png"/><Relationship Id="rId57" Type="http://schemas.openxmlformats.org/officeDocument/2006/relationships/image" Target="../media/image176.png"/><Relationship Id="rId10" Type="http://schemas.openxmlformats.org/officeDocument/2006/relationships/customXml" Target="../ink/ink11.xml"/><Relationship Id="rId31" Type="http://schemas.openxmlformats.org/officeDocument/2006/relationships/image" Target="../media/image163.png"/><Relationship Id="rId44" Type="http://schemas.openxmlformats.org/officeDocument/2006/relationships/customXml" Target="../ink/ink28.xml"/><Relationship Id="rId52" Type="http://schemas.openxmlformats.org/officeDocument/2006/relationships/customXml" Target="../ink/ink32.xml"/><Relationship Id="rId60" Type="http://schemas.openxmlformats.org/officeDocument/2006/relationships/customXml" Target="../ink/ink36.xml"/><Relationship Id="rId65" Type="http://schemas.openxmlformats.org/officeDocument/2006/relationships/image" Target="../media/image180.png"/><Relationship Id="rId73" Type="http://schemas.openxmlformats.org/officeDocument/2006/relationships/image" Target="../media/image184.png"/><Relationship Id="rId4" Type="http://schemas.openxmlformats.org/officeDocument/2006/relationships/customXml" Target="../ink/ink8.xml"/><Relationship Id="rId9" Type="http://schemas.openxmlformats.org/officeDocument/2006/relationships/image" Target="../media/image152.png"/><Relationship Id="rId13" Type="http://schemas.openxmlformats.org/officeDocument/2006/relationships/image" Target="../media/image154.png"/><Relationship Id="rId18" Type="http://schemas.openxmlformats.org/officeDocument/2006/relationships/customXml" Target="../ink/ink15.xml"/><Relationship Id="rId39" Type="http://schemas.openxmlformats.org/officeDocument/2006/relationships/image" Target="../media/image167.png"/><Relationship Id="rId34" Type="http://schemas.openxmlformats.org/officeDocument/2006/relationships/customXml" Target="../ink/ink23.xml"/><Relationship Id="rId50" Type="http://schemas.openxmlformats.org/officeDocument/2006/relationships/customXml" Target="../ink/ink31.xml"/><Relationship Id="rId55" Type="http://schemas.openxmlformats.org/officeDocument/2006/relationships/image" Target="../media/image175.png"/><Relationship Id="rId7" Type="http://schemas.openxmlformats.org/officeDocument/2006/relationships/image" Target="../media/image151.png"/><Relationship Id="rId71" Type="http://schemas.openxmlformats.org/officeDocument/2006/relationships/image" Target="../media/image183.png"/></Relationships>
</file>

<file path=ppt/slides/_rels/slide6.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7.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9" Type="http://schemas.openxmlformats.org/officeDocument/2006/relationships/image" Target="../media/image36.png"/></Relationships>
</file>

<file path=ppt/slides/_rels/slide8.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 Id="rId9" Type="http://schemas.openxmlformats.org/officeDocument/2006/relationships/image" Target="../media/image43.png"/></Relationships>
</file>

<file path=ppt/slides/_rels/slide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70BC27E-39F5-FD37-C12D-C1EEFAA40973}"/>
              </a:ext>
            </a:extLst>
          </p:cNvPr>
          <p:cNvSpPr>
            <a:spLocks noGrp="1"/>
          </p:cNvSpPr>
          <p:nvPr>
            <p:ph type="ftr" sz="quarter" idx="11"/>
          </p:nvPr>
        </p:nvSpPr>
        <p:spPr/>
        <p:txBody>
          <a:bodyPr/>
          <a:lstStyle/>
          <a:p>
            <a:r>
              <a:rPr lang="en-US" dirty="0"/>
              <a:t>spherical trigonometry </a:t>
            </a:r>
          </a:p>
        </p:txBody>
      </p:sp>
      <p:sp>
        <p:nvSpPr>
          <p:cNvPr id="6" name="Slide Number Placeholder 5">
            <a:extLst>
              <a:ext uri="{FF2B5EF4-FFF2-40B4-BE49-F238E27FC236}">
                <a16:creationId xmlns:a16="http://schemas.microsoft.com/office/drawing/2014/main" id="{640DA5A8-042A-96B7-886C-8B2AE3667734}"/>
              </a:ext>
            </a:extLst>
          </p:cNvPr>
          <p:cNvSpPr>
            <a:spLocks noGrp="1"/>
          </p:cNvSpPr>
          <p:nvPr>
            <p:ph type="sldNum" sz="quarter" idx="12"/>
          </p:nvPr>
        </p:nvSpPr>
        <p:spPr/>
        <p:txBody>
          <a:bodyPr/>
          <a:lstStyle/>
          <a:p>
            <a:fld id="{EAD0E5A3-E5BF-4C62-9ABC-B3B6F8D8761B}" type="slidenum">
              <a:rPr lang="en-US" smtClean="0"/>
              <a:t>1</a:t>
            </a:fld>
            <a:endParaRPr lang="en-US"/>
          </a:p>
        </p:txBody>
      </p:sp>
      <p:sp>
        <p:nvSpPr>
          <p:cNvPr id="2" name="Title 1">
            <a:extLst>
              <a:ext uri="{FF2B5EF4-FFF2-40B4-BE49-F238E27FC236}">
                <a16:creationId xmlns:a16="http://schemas.microsoft.com/office/drawing/2014/main" id="{B0EA6495-1297-714F-0425-061931283A25}"/>
              </a:ext>
            </a:extLst>
          </p:cNvPr>
          <p:cNvSpPr>
            <a:spLocks noGrp="1"/>
          </p:cNvSpPr>
          <p:nvPr>
            <p:ph type="ctrTitle" idx="4294967295"/>
          </p:nvPr>
        </p:nvSpPr>
        <p:spPr>
          <a:xfrm>
            <a:off x="2554356" y="2377440"/>
            <a:ext cx="7083287" cy="1037645"/>
          </a:xfrm>
        </p:spPr>
        <p:txBody>
          <a:bodyPr>
            <a:normAutofit/>
          </a:bodyPr>
          <a:lstStyle/>
          <a:p>
            <a:pPr algn="ctr"/>
            <a:r>
              <a:rPr lang="en-US" dirty="0"/>
              <a:t>Spherical Trigonometry </a:t>
            </a:r>
          </a:p>
        </p:txBody>
      </p:sp>
    </p:spTree>
    <p:extLst>
      <p:ext uri="{BB962C8B-B14F-4D97-AF65-F5344CB8AC3E}">
        <p14:creationId xmlns:p14="http://schemas.microsoft.com/office/powerpoint/2010/main" val="723424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6"/>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SPHERICAL TRIGONOMETRY </a:t>
            </a:r>
            <a:endParaRPr/>
          </a:p>
        </p:txBody>
      </p:sp>
      <p:sp>
        <p:nvSpPr>
          <p:cNvPr id="259" name="Google Shape;259;p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260" name="Google Shape;260;p6"/>
          <p:cNvSpPr txBox="1"/>
          <p:nvPr/>
        </p:nvSpPr>
        <p:spPr>
          <a:xfrm>
            <a:off x="466827" y="615738"/>
            <a:ext cx="514900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Let AD be the tangent to the great circle AC at A and AE be the tangent to BC at great circle BA</a:t>
            </a:r>
            <a:endParaRPr/>
          </a:p>
        </p:txBody>
      </p:sp>
      <p:grpSp>
        <p:nvGrpSpPr>
          <p:cNvPr id="261" name="Google Shape;261;p6"/>
          <p:cNvGrpSpPr/>
          <p:nvPr/>
        </p:nvGrpSpPr>
        <p:grpSpPr>
          <a:xfrm>
            <a:off x="7032772" y="738584"/>
            <a:ext cx="5009765" cy="3845629"/>
            <a:chOff x="6566695" y="272413"/>
            <a:chExt cx="5458201" cy="4365775"/>
          </a:xfrm>
        </p:grpSpPr>
        <p:sp>
          <p:nvSpPr>
            <p:cNvPr id="262" name="Google Shape;262;p6"/>
            <p:cNvSpPr/>
            <p:nvPr/>
          </p:nvSpPr>
          <p:spPr>
            <a:xfrm>
              <a:off x="7379954" y="612250"/>
              <a:ext cx="3275938" cy="3275938"/>
            </a:xfrm>
            <a:prstGeom prst="ellipse">
              <a:avLst/>
            </a:prstGeom>
            <a:gradFill>
              <a:gsLst>
                <a:gs pos="0">
                  <a:srgbClr val="75858F"/>
                </a:gs>
                <a:gs pos="50000">
                  <a:srgbClr val="AAC0CF"/>
                </a:gs>
                <a:gs pos="100000">
                  <a:srgbClr val="CCE6F8"/>
                </a:gs>
              </a:gsLst>
              <a:path path="circle">
                <a:fillToRect l="50000" t="50000" r="50000" b="50000"/>
              </a:path>
              <a:tileRect/>
            </a:gradFill>
            <a:ln w="15875" cap="flat" cmpd="sng">
              <a:solidFill>
                <a:srgbClr val="256C8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263" name="Google Shape;263;p6"/>
            <p:cNvCxnSpPr>
              <a:stCxn id="262" idx="0"/>
              <a:endCxn id="262" idx="4"/>
            </p:cNvCxnSpPr>
            <p:nvPr/>
          </p:nvCxnSpPr>
          <p:spPr>
            <a:xfrm>
              <a:off x="9017923" y="612250"/>
              <a:ext cx="0" cy="3276000"/>
            </a:xfrm>
            <a:prstGeom prst="straightConnector1">
              <a:avLst/>
            </a:prstGeom>
            <a:noFill/>
            <a:ln w="9525" cap="flat" cmpd="sng">
              <a:solidFill>
                <a:schemeClr val="dk1"/>
              </a:solidFill>
              <a:prstDash val="dash"/>
              <a:round/>
              <a:headEnd type="none" w="sm" len="sm"/>
              <a:tailEnd type="none" w="sm" len="sm"/>
            </a:ln>
          </p:spPr>
        </p:cxnSp>
        <p:cxnSp>
          <p:nvCxnSpPr>
            <p:cNvPr id="264" name="Google Shape;264;p6"/>
            <p:cNvCxnSpPr>
              <a:endCxn id="262" idx="3"/>
            </p:cNvCxnSpPr>
            <p:nvPr/>
          </p:nvCxnSpPr>
          <p:spPr>
            <a:xfrm flipH="1">
              <a:off x="7859704" y="2250138"/>
              <a:ext cx="1158300" cy="1158300"/>
            </a:xfrm>
            <a:prstGeom prst="straightConnector1">
              <a:avLst/>
            </a:prstGeom>
            <a:noFill/>
            <a:ln w="12700" cap="flat" cmpd="sng">
              <a:solidFill>
                <a:schemeClr val="dk1"/>
              </a:solidFill>
              <a:prstDash val="solid"/>
              <a:round/>
              <a:headEnd type="none" w="sm" len="sm"/>
              <a:tailEnd type="none" w="sm" len="sm"/>
            </a:ln>
          </p:spPr>
        </p:cxnSp>
        <p:cxnSp>
          <p:nvCxnSpPr>
            <p:cNvPr id="265" name="Google Shape;265;p6"/>
            <p:cNvCxnSpPr/>
            <p:nvPr/>
          </p:nvCxnSpPr>
          <p:spPr>
            <a:xfrm>
              <a:off x="9017923" y="2250219"/>
              <a:ext cx="2194560" cy="2194560"/>
            </a:xfrm>
            <a:prstGeom prst="straightConnector1">
              <a:avLst/>
            </a:prstGeom>
            <a:noFill/>
            <a:ln w="9525" cap="flat" cmpd="sng">
              <a:solidFill>
                <a:schemeClr val="accent6"/>
              </a:solidFill>
              <a:prstDash val="dash"/>
              <a:round/>
              <a:headEnd type="none" w="sm" len="sm"/>
              <a:tailEnd type="none" w="sm" len="sm"/>
            </a:ln>
          </p:spPr>
        </p:cxnSp>
        <p:cxnSp>
          <p:nvCxnSpPr>
            <p:cNvPr id="266" name="Google Shape;266;p6"/>
            <p:cNvCxnSpPr>
              <a:stCxn id="262" idx="3"/>
            </p:cNvCxnSpPr>
            <p:nvPr/>
          </p:nvCxnSpPr>
          <p:spPr>
            <a:xfrm flipH="1">
              <a:off x="6823504" y="3408438"/>
              <a:ext cx="1036200" cy="1036200"/>
            </a:xfrm>
            <a:prstGeom prst="straightConnector1">
              <a:avLst/>
            </a:prstGeom>
            <a:noFill/>
            <a:ln w="9525" cap="flat" cmpd="sng">
              <a:solidFill>
                <a:schemeClr val="accent1"/>
              </a:solidFill>
              <a:prstDash val="dash"/>
              <a:round/>
              <a:headEnd type="none" w="sm" len="sm"/>
              <a:tailEnd type="none" w="sm" len="sm"/>
            </a:ln>
          </p:spPr>
        </p:cxnSp>
        <p:cxnSp>
          <p:nvCxnSpPr>
            <p:cNvPr id="267" name="Google Shape;267;p6"/>
            <p:cNvCxnSpPr/>
            <p:nvPr/>
          </p:nvCxnSpPr>
          <p:spPr>
            <a:xfrm>
              <a:off x="6823362" y="4444779"/>
              <a:ext cx="4403880" cy="7951"/>
            </a:xfrm>
            <a:prstGeom prst="straightConnector1">
              <a:avLst/>
            </a:prstGeom>
            <a:noFill/>
            <a:ln w="12700" cap="flat" cmpd="sng">
              <a:solidFill>
                <a:schemeClr val="accent1"/>
              </a:solidFill>
              <a:prstDash val="solid"/>
              <a:round/>
              <a:headEnd type="none" w="sm" len="sm"/>
              <a:tailEnd type="none" w="sm" len="sm"/>
            </a:ln>
          </p:spPr>
        </p:cxnSp>
        <p:cxnSp>
          <p:nvCxnSpPr>
            <p:cNvPr id="268" name="Google Shape;268;p6"/>
            <p:cNvCxnSpPr>
              <a:endCxn id="262" idx="4"/>
            </p:cNvCxnSpPr>
            <p:nvPr/>
          </p:nvCxnSpPr>
          <p:spPr>
            <a:xfrm rot="10800000" flipH="1">
              <a:off x="6823423" y="3888188"/>
              <a:ext cx="2194500" cy="556500"/>
            </a:xfrm>
            <a:prstGeom prst="straightConnector1">
              <a:avLst/>
            </a:prstGeom>
            <a:noFill/>
            <a:ln w="12700" cap="flat" cmpd="sng">
              <a:solidFill>
                <a:schemeClr val="accent1"/>
              </a:solidFill>
              <a:prstDash val="solid"/>
              <a:round/>
              <a:headEnd type="none" w="sm" len="sm"/>
              <a:tailEnd type="none" w="sm" len="sm"/>
            </a:ln>
          </p:spPr>
        </p:cxnSp>
        <p:cxnSp>
          <p:nvCxnSpPr>
            <p:cNvPr id="269" name="Google Shape;269;p6"/>
            <p:cNvCxnSpPr>
              <a:endCxn id="262" idx="4"/>
            </p:cNvCxnSpPr>
            <p:nvPr/>
          </p:nvCxnSpPr>
          <p:spPr>
            <a:xfrm rot="10800000">
              <a:off x="9017923" y="3888188"/>
              <a:ext cx="2209200" cy="564600"/>
            </a:xfrm>
            <a:prstGeom prst="straightConnector1">
              <a:avLst/>
            </a:prstGeom>
            <a:noFill/>
            <a:ln w="12700" cap="flat" cmpd="sng">
              <a:solidFill>
                <a:schemeClr val="accent1"/>
              </a:solidFill>
              <a:prstDash val="solid"/>
              <a:round/>
              <a:headEnd type="none" w="sm" len="sm"/>
              <a:tailEnd type="none" w="sm" len="sm"/>
            </a:ln>
          </p:spPr>
        </p:cxnSp>
        <p:sp>
          <p:nvSpPr>
            <p:cNvPr id="270" name="Google Shape;270;p6"/>
            <p:cNvSpPr/>
            <p:nvPr/>
          </p:nvSpPr>
          <p:spPr>
            <a:xfrm rot="10800000">
              <a:off x="8015736" y="962757"/>
              <a:ext cx="2445179" cy="2949933"/>
            </a:xfrm>
            <a:prstGeom prst="arc">
              <a:avLst>
                <a:gd name="adj1" fmla="val 16661525"/>
                <a:gd name="adj2" fmla="val 19745749"/>
              </a:avLst>
            </a:prstGeom>
            <a:noFill/>
            <a:ln w="127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71" name="Google Shape;271;p6"/>
            <p:cNvSpPr/>
            <p:nvPr/>
          </p:nvSpPr>
          <p:spPr>
            <a:xfrm rot="9950231">
              <a:off x="7740087" y="720864"/>
              <a:ext cx="4008287" cy="2758228"/>
            </a:xfrm>
            <a:prstGeom prst="arc">
              <a:avLst>
                <a:gd name="adj1" fmla="val 16026314"/>
                <a:gd name="adj2" fmla="val 20488418"/>
              </a:avLst>
            </a:prstGeom>
            <a:noFill/>
            <a:ln w="127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72" name="Google Shape;272;p6"/>
            <p:cNvSpPr txBox="1"/>
            <p:nvPr/>
          </p:nvSpPr>
          <p:spPr>
            <a:xfrm>
              <a:off x="8964054" y="2020610"/>
              <a:ext cx="41980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O</a:t>
              </a:r>
              <a:endParaRPr/>
            </a:p>
          </p:txBody>
        </p:sp>
        <p:sp>
          <p:nvSpPr>
            <p:cNvPr id="273" name="Google Shape;273;p6"/>
            <p:cNvSpPr txBox="1"/>
            <p:nvPr/>
          </p:nvSpPr>
          <p:spPr>
            <a:xfrm>
              <a:off x="8867938" y="3860278"/>
              <a:ext cx="406651" cy="36774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a:t>
              </a:r>
              <a:endParaRPr/>
            </a:p>
          </p:txBody>
        </p:sp>
        <p:sp>
          <p:nvSpPr>
            <p:cNvPr id="274" name="Google Shape;274;p6"/>
            <p:cNvSpPr txBox="1"/>
            <p:nvPr/>
          </p:nvSpPr>
          <p:spPr>
            <a:xfrm>
              <a:off x="8578578" y="3112809"/>
              <a:ext cx="40665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a:t>
              </a:r>
              <a:endParaRPr/>
            </a:p>
          </p:txBody>
        </p:sp>
        <p:sp>
          <p:nvSpPr>
            <p:cNvPr id="275" name="Google Shape;275;p6"/>
            <p:cNvSpPr txBox="1"/>
            <p:nvPr/>
          </p:nvSpPr>
          <p:spPr>
            <a:xfrm>
              <a:off x="9742643" y="3596224"/>
              <a:ext cx="35574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b</a:t>
              </a:r>
              <a:endParaRPr/>
            </a:p>
          </p:txBody>
        </p:sp>
        <p:sp>
          <p:nvSpPr>
            <p:cNvPr id="276" name="Google Shape;276;p6"/>
            <p:cNvSpPr txBox="1"/>
            <p:nvPr/>
          </p:nvSpPr>
          <p:spPr>
            <a:xfrm>
              <a:off x="11252722" y="4268856"/>
              <a:ext cx="40665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E</a:t>
              </a:r>
              <a:endParaRPr/>
            </a:p>
          </p:txBody>
        </p:sp>
        <p:sp>
          <p:nvSpPr>
            <p:cNvPr id="277" name="Google Shape;277;p6"/>
            <p:cNvSpPr txBox="1"/>
            <p:nvPr/>
          </p:nvSpPr>
          <p:spPr>
            <a:xfrm>
              <a:off x="6566695" y="4166483"/>
              <a:ext cx="40665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D</a:t>
              </a:r>
              <a:endParaRPr/>
            </a:p>
          </p:txBody>
        </p:sp>
        <p:sp>
          <p:nvSpPr>
            <p:cNvPr id="278" name="Google Shape;278;p6"/>
            <p:cNvSpPr txBox="1"/>
            <p:nvPr/>
          </p:nvSpPr>
          <p:spPr>
            <a:xfrm>
              <a:off x="10208109" y="3218374"/>
              <a:ext cx="40665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C</a:t>
              </a:r>
              <a:endParaRPr/>
            </a:p>
          </p:txBody>
        </p:sp>
        <p:sp>
          <p:nvSpPr>
            <p:cNvPr id="279" name="Google Shape;279;p6"/>
            <p:cNvSpPr txBox="1"/>
            <p:nvPr/>
          </p:nvSpPr>
          <p:spPr>
            <a:xfrm>
              <a:off x="7941667" y="2748380"/>
              <a:ext cx="40665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B</a:t>
              </a:r>
              <a:endParaRPr/>
            </a:p>
          </p:txBody>
        </p:sp>
        <p:sp>
          <p:nvSpPr>
            <p:cNvPr id="280" name="Google Shape;280;p6"/>
            <p:cNvSpPr txBox="1"/>
            <p:nvPr/>
          </p:nvSpPr>
          <p:spPr>
            <a:xfrm>
              <a:off x="8173098" y="3370953"/>
              <a:ext cx="40665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c</a:t>
              </a:r>
              <a:endParaRPr/>
            </a:p>
          </p:txBody>
        </p:sp>
        <p:sp>
          <p:nvSpPr>
            <p:cNvPr id="281" name="Google Shape;281;p6"/>
            <p:cNvSpPr/>
            <p:nvPr/>
          </p:nvSpPr>
          <p:spPr>
            <a:xfrm>
              <a:off x="7284211" y="620415"/>
              <a:ext cx="3383813" cy="3267773"/>
            </a:xfrm>
            <a:prstGeom prst="arc">
              <a:avLst>
                <a:gd name="adj1" fmla="val 2711812"/>
                <a:gd name="adj2" fmla="val 5395685"/>
              </a:avLst>
            </a:prstGeom>
            <a:noFill/>
            <a:ln w="127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sp>
        <p:nvSpPr>
          <p:cNvPr id="282" name="Google Shape;282;p6"/>
          <p:cNvSpPr txBox="1"/>
          <p:nvPr/>
        </p:nvSpPr>
        <p:spPr>
          <a:xfrm>
            <a:off x="2423957" y="1262069"/>
            <a:ext cx="2369489" cy="369332"/>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283" name="Google Shape;283;p6"/>
          <p:cNvSpPr txBox="1"/>
          <p:nvPr/>
        </p:nvSpPr>
        <p:spPr>
          <a:xfrm>
            <a:off x="466827" y="1533508"/>
            <a:ext cx="446863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Now in plane OAD, O</a:t>
            </a:r>
            <a:r>
              <a:rPr lang="en-US" sz="1800" b="1">
                <a:solidFill>
                  <a:schemeClr val="dk1"/>
                </a:solidFill>
                <a:latin typeface="Calibri"/>
                <a:ea typeface="Calibri"/>
                <a:cs typeface="Calibri"/>
                <a:sym typeface="Calibri"/>
              </a:rPr>
              <a:t>A</a:t>
            </a:r>
            <a:r>
              <a:rPr lang="en-US" sz="1800">
                <a:solidFill>
                  <a:schemeClr val="dk1"/>
                </a:solidFill>
                <a:latin typeface="Calibri"/>
                <a:ea typeface="Calibri"/>
                <a:cs typeface="Calibri"/>
                <a:sym typeface="Calibri"/>
              </a:rPr>
              <a:t>D is 90</a:t>
            </a:r>
            <a:r>
              <a:rPr lang="en-US" sz="1800">
                <a:solidFill>
                  <a:schemeClr val="dk1"/>
                </a:solidFill>
                <a:latin typeface="Times New Roman"/>
                <a:ea typeface="Times New Roman"/>
                <a:cs typeface="Times New Roman"/>
                <a:sym typeface="Times New Roman"/>
              </a:rPr>
              <a:t>° and  </a:t>
            </a:r>
            <a:endParaRPr/>
          </a:p>
        </p:txBody>
      </p:sp>
      <p:sp>
        <p:nvSpPr>
          <p:cNvPr id="284" name="Google Shape;284;p6"/>
          <p:cNvSpPr txBox="1"/>
          <p:nvPr/>
        </p:nvSpPr>
        <p:spPr>
          <a:xfrm>
            <a:off x="3474688" y="1533508"/>
            <a:ext cx="2369489" cy="369332"/>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285" name="Google Shape;285;p6"/>
          <p:cNvSpPr txBox="1"/>
          <p:nvPr/>
        </p:nvSpPr>
        <p:spPr>
          <a:xfrm>
            <a:off x="1365353" y="2122291"/>
            <a:ext cx="2003754" cy="276999"/>
          </a:xfrm>
          <a:prstGeom prst="rect">
            <a:avLst/>
          </a:prstGeom>
          <a:blipFill rotWithShape="1">
            <a:blip r:embed="rId5">
              <a:alphaModFix/>
            </a:blip>
            <a:stretch>
              <a:fillRect l="-4253" t="-28256" r="-6078" b="-49996"/>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286" name="Google Shape;286;p6"/>
          <p:cNvSpPr txBox="1"/>
          <p:nvPr/>
        </p:nvSpPr>
        <p:spPr>
          <a:xfrm>
            <a:off x="3765246" y="2122291"/>
            <a:ext cx="1397049" cy="276999"/>
          </a:xfrm>
          <a:prstGeom prst="rect">
            <a:avLst/>
          </a:prstGeom>
          <a:blipFill rotWithShape="1">
            <a:blip r:embed="rId6">
              <a:alphaModFix/>
            </a:blip>
            <a:stretch>
              <a:fillRect l="-10479" t="-28256" r="-4366" b="-49996"/>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287" name="Google Shape;287;p6"/>
          <p:cNvSpPr txBox="1"/>
          <p:nvPr/>
        </p:nvSpPr>
        <p:spPr>
          <a:xfrm>
            <a:off x="466826" y="1891459"/>
            <a:ext cx="94390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then</a:t>
            </a:r>
            <a:endParaRPr/>
          </a:p>
        </p:txBody>
      </p:sp>
      <p:sp>
        <p:nvSpPr>
          <p:cNvPr id="288" name="Google Shape;288;p6"/>
          <p:cNvSpPr txBox="1"/>
          <p:nvPr/>
        </p:nvSpPr>
        <p:spPr>
          <a:xfrm>
            <a:off x="5862618" y="2076123"/>
            <a:ext cx="62184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…(3)</a:t>
            </a:r>
            <a:endParaRPr/>
          </a:p>
        </p:txBody>
      </p:sp>
      <p:sp>
        <p:nvSpPr>
          <p:cNvPr id="289" name="Google Shape;289;p6"/>
          <p:cNvSpPr txBox="1"/>
          <p:nvPr/>
        </p:nvSpPr>
        <p:spPr>
          <a:xfrm>
            <a:off x="466826" y="2445541"/>
            <a:ext cx="383483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From the plane triangle OAE, we have</a:t>
            </a:r>
            <a:endParaRPr/>
          </a:p>
        </p:txBody>
      </p:sp>
      <p:sp>
        <p:nvSpPr>
          <p:cNvPr id="290" name="Google Shape;290;p6"/>
          <p:cNvSpPr txBox="1"/>
          <p:nvPr/>
        </p:nvSpPr>
        <p:spPr>
          <a:xfrm>
            <a:off x="3769754" y="2833824"/>
            <a:ext cx="1396473" cy="276999"/>
          </a:xfrm>
          <a:prstGeom prst="rect">
            <a:avLst/>
          </a:prstGeom>
          <a:blipFill rotWithShape="1">
            <a:blip r:embed="rId7">
              <a:alphaModFix/>
            </a:blip>
            <a:stretch>
              <a:fillRect l="-3491" r="-3490" b="-8888"/>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291" name="Google Shape;291;p6"/>
          <p:cNvSpPr txBox="1"/>
          <p:nvPr/>
        </p:nvSpPr>
        <p:spPr>
          <a:xfrm>
            <a:off x="1365352" y="2825990"/>
            <a:ext cx="2003754" cy="276999"/>
          </a:xfrm>
          <a:prstGeom prst="rect">
            <a:avLst/>
          </a:prstGeom>
          <a:blipFill rotWithShape="1">
            <a:blip r:embed="rId8">
              <a:alphaModFix/>
            </a:blip>
            <a:stretch>
              <a:fillRect l="-4253" t="-28887" r="-6078" b="-51107"/>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292" name="Google Shape;292;p6"/>
          <p:cNvSpPr txBox="1"/>
          <p:nvPr/>
        </p:nvSpPr>
        <p:spPr>
          <a:xfrm>
            <a:off x="5864227" y="2730869"/>
            <a:ext cx="62184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…(4)</a:t>
            </a:r>
            <a:endParaRPr/>
          </a:p>
        </p:txBody>
      </p:sp>
      <p:sp>
        <p:nvSpPr>
          <p:cNvPr id="293" name="Google Shape;293;p6"/>
          <p:cNvSpPr txBox="1"/>
          <p:nvPr/>
        </p:nvSpPr>
        <p:spPr>
          <a:xfrm>
            <a:off x="448826" y="3172908"/>
            <a:ext cx="290228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From the plane triangle DAE</a:t>
            </a:r>
            <a:endParaRPr/>
          </a:p>
        </p:txBody>
      </p:sp>
      <p:sp>
        <p:nvSpPr>
          <p:cNvPr id="294" name="Google Shape;294;p6"/>
          <p:cNvSpPr txBox="1"/>
          <p:nvPr/>
        </p:nvSpPr>
        <p:spPr>
          <a:xfrm>
            <a:off x="717590" y="3589381"/>
            <a:ext cx="4075856" cy="276999"/>
          </a:xfrm>
          <a:prstGeom prst="rect">
            <a:avLst/>
          </a:prstGeom>
          <a:blipFill rotWithShape="1">
            <a:blip r:embed="rId9">
              <a:alphaModFix/>
            </a:blip>
            <a:stretch>
              <a:fillRect l="-597" t="-4442" r="-1346" b="-35555"/>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295" name="Google Shape;295;p6"/>
          <p:cNvSpPr txBox="1"/>
          <p:nvPr/>
        </p:nvSpPr>
        <p:spPr>
          <a:xfrm>
            <a:off x="509986" y="3913521"/>
            <a:ext cx="6620722" cy="276999"/>
          </a:xfrm>
          <a:prstGeom prst="rect">
            <a:avLst/>
          </a:prstGeom>
          <a:blipFill rotWithShape="1">
            <a:blip r:embed="rId10">
              <a:alphaModFix/>
            </a:blip>
            <a:stretch>
              <a:fillRect t="-4442" b="-35555"/>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296" name="Google Shape;296;p6"/>
          <p:cNvSpPr txBox="1"/>
          <p:nvPr/>
        </p:nvSpPr>
        <p:spPr>
          <a:xfrm>
            <a:off x="608359" y="4237661"/>
            <a:ext cx="4840236" cy="276999"/>
          </a:xfrm>
          <a:prstGeom prst="rect">
            <a:avLst/>
          </a:prstGeom>
          <a:blipFill rotWithShape="1">
            <a:blip r:embed="rId11">
              <a:alphaModFix/>
            </a:blip>
            <a:stretch>
              <a:fillRect l="-629" t="-4347" r="-1006" b="-36956"/>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297" name="Google Shape;297;p6"/>
          <p:cNvSpPr txBox="1"/>
          <p:nvPr/>
        </p:nvSpPr>
        <p:spPr>
          <a:xfrm>
            <a:off x="5862618" y="4192469"/>
            <a:ext cx="62184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…(5)</a:t>
            </a:r>
            <a:endParaRPr/>
          </a:p>
        </p:txBody>
      </p:sp>
      <p:sp>
        <p:nvSpPr>
          <p:cNvPr id="298" name="Google Shape;298;p6"/>
          <p:cNvSpPr txBox="1"/>
          <p:nvPr/>
        </p:nvSpPr>
        <p:spPr>
          <a:xfrm>
            <a:off x="448826" y="4595931"/>
            <a:ext cx="290228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From the plane triangle DOE</a:t>
            </a:r>
            <a:endParaRPr/>
          </a:p>
        </p:txBody>
      </p:sp>
      <p:sp>
        <p:nvSpPr>
          <p:cNvPr id="299" name="Google Shape;299;p6"/>
          <p:cNvSpPr txBox="1"/>
          <p:nvPr/>
        </p:nvSpPr>
        <p:spPr>
          <a:xfrm>
            <a:off x="717590" y="5012404"/>
            <a:ext cx="4089004" cy="276999"/>
          </a:xfrm>
          <a:prstGeom prst="rect">
            <a:avLst/>
          </a:prstGeom>
          <a:blipFill rotWithShape="1">
            <a:blip r:embed="rId12">
              <a:alphaModFix/>
            </a:blip>
            <a:stretch>
              <a:fillRect l="-1193" t="-4345" r="-1938" b="-32607"/>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00" name="Google Shape;300;p6"/>
          <p:cNvSpPr txBox="1"/>
          <p:nvPr/>
        </p:nvSpPr>
        <p:spPr>
          <a:xfrm>
            <a:off x="509986" y="5336544"/>
            <a:ext cx="6270884" cy="276999"/>
          </a:xfrm>
          <a:prstGeom prst="rect">
            <a:avLst/>
          </a:prstGeom>
          <a:blipFill rotWithShape="1">
            <a:blip r:embed="rId13">
              <a:alphaModFix/>
            </a:blip>
            <a:stretch>
              <a:fillRect l="-484" t="-4345" r="-387" b="-32607"/>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01" name="Google Shape;301;p6"/>
          <p:cNvSpPr txBox="1"/>
          <p:nvPr/>
        </p:nvSpPr>
        <p:spPr>
          <a:xfrm>
            <a:off x="608359" y="5660684"/>
            <a:ext cx="4721036" cy="276999"/>
          </a:xfrm>
          <a:prstGeom prst="rect">
            <a:avLst/>
          </a:prstGeom>
          <a:blipFill rotWithShape="1">
            <a:blip r:embed="rId14">
              <a:alphaModFix/>
            </a:blip>
            <a:stretch>
              <a:fillRect l="-774" t="-4442" r="-1419" b="-37774"/>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02" name="Google Shape;302;p6"/>
          <p:cNvSpPr txBox="1"/>
          <p:nvPr/>
        </p:nvSpPr>
        <p:spPr>
          <a:xfrm>
            <a:off x="5862618" y="5615492"/>
            <a:ext cx="62184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…(6)</a:t>
            </a:r>
            <a:endParaRPr/>
          </a:p>
        </p:txBody>
      </p:sp>
      <p:sp>
        <p:nvSpPr>
          <p:cNvPr id="303" name="Google Shape;303;p6"/>
          <p:cNvSpPr txBox="1"/>
          <p:nvPr/>
        </p:nvSpPr>
        <p:spPr>
          <a:xfrm>
            <a:off x="5862618" y="4893379"/>
            <a:ext cx="182872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(DOE = BOC = a)</a:t>
            </a:r>
            <a:endParaRPr/>
          </a:p>
        </p:txBody>
      </p:sp>
      <p:sp>
        <p:nvSpPr>
          <p:cNvPr id="304" name="Google Shape;304;p6"/>
          <p:cNvSpPr txBox="1"/>
          <p:nvPr/>
        </p:nvSpPr>
        <p:spPr>
          <a:xfrm>
            <a:off x="3519016" y="170021"/>
            <a:ext cx="51490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u="sng">
                <a:solidFill>
                  <a:srgbClr val="7030A0"/>
                </a:solidFill>
                <a:latin typeface="Calibri"/>
                <a:ea typeface="Calibri"/>
                <a:cs typeface="Calibri"/>
                <a:sym typeface="Calibri"/>
              </a:rPr>
              <a:t>Fundamental Formula for Spherical Trigonometry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7"/>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SPHERICAL TRIGONOMETRY </a:t>
            </a:r>
            <a:endParaRPr/>
          </a:p>
        </p:txBody>
      </p:sp>
      <p:sp>
        <p:nvSpPr>
          <p:cNvPr id="310" name="Google Shape;310;p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
        <p:nvSpPr>
          <p:cNvPr id="311" name="Google Shape;311;p7"/>
          <p:cNvSpPr/>
          <p:nvPr/>
        </p:nvSpPr>
        <p:spPr>
          <a:xfrm rot="9950231">
            <a:off x="8094582" y="284249"/>
            <a:ext cx="4140278" cy="2751354"/>
          </a:xfrm>
          <a:prstGeom prst="arc">
            <a:avLst>
              <a:gd name="adj1" fmla="val 16026314"/>
              <a:gd name="adj2" fmla="val 20488418"/>
            </a:avLst>
          </a:prstGeom>
          <a:noFill/>
          <a:ln w="127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nvGrpSpPr>
          <p:cNvPr id="312" name="Google Shape;312;p7"/>
          <p:cNvGrpSpPr/>
          <p:nvPr/>
        </p:nvGrpSpPr>
        <p:grpSpPr>
          <a:xfrm>
            <a:off x="6854895" y="159025"/>
            <a:ext cx="5260377" cy="4025938"/>
            <a:chOff x="6741624" y="-834888"/>
            <a:chExt cx="5260377" cy="4025938"/>
          </a:xfrm>
        </p:grpSpPr>
        <p:sp>
          <p:nvSpPr>
            <p:cNvPr id="313" name="Google Shape;313;p7"/>
            <p:cNvSpPr/>
            <p:nvPr/>
          </p:nvSpPr>
          <p:spPr>
            <a:xfrm rot="10800000">
              <a:off x="8238381" y="-475221"/>
              <a:ext cx="2525697" cy="2942581"/>
            </a:xfrm>
            <a:prstGeom prst="arc">
              <a:avLst>
                <a:gd name="adj1" fmla="val 16661525"/>
                <a:gd name="adj2" fmla="val 19745749"/>
              </a:avLst>
            </a:prstGeom>
            <a:noFill/>
            <a:ln w="127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314" name="Google Shape;314;p7"/>
            <p:cNvCxnSpPr/>
            <p:nvPr/>
          </p:nvCxnSpPr>
          <p:spPr>
            <a:xfrm>
              <a:off x="9273570" y="916027"/>
              <a:ext cx="0" cy="1526892"/>
            </a:xfrm>
            <a:prstGeom prst="straightConnector1">
              <a:avLst/>
            </a:prstGeom>
            <a:noFill/>
            <a:ln w="9525" cap="flat" cmpd="sng">
              <a:solidFill>
                <a:schemeClr val="dk1"/>
              </a:solidFill>
              <a:prstDash val="dash"/>
              <a:round/>
              <a:headEnd type="none" w="sm" len="sm"/>
              <a:tailEnd type="none" w="sm" len="sm"/>
            </a:ln>
          </p:spPr>
        </p:cxnSp>
        <p:cxnSp>
          <p:nvCxnSpPr>
            <p:cNvPr id="315" name="Google Shape;315;p7"/>
            <p:cNvCxnSpPr/>
            <p:nvPr/>
          </p:nvCxnSpPr>
          <p:spPr>
            <a:xfrm flipH="1">
              <a:off x="8077211" y="809033"/>
              <a:ext cx="1196358" cy="1155332"/>
            </a:xfrm>
            <a:prstGeom prst="straightConnector1">
              <a:avLst/>
            </a:prstGeom>
            <a:noFill/>
            <a:ln w="12700" cap="flat" cmpd="sng">
              <a:solidFill>
                <a:schemeClr val="dk1"/>
              </a:solidFill>
              <a:prstDash val="solid"/>
              <a:round/>
              <a:headEnd type="none" w="sm" len="sm"/>
              <a:tailEnd type="none" w="sm" len="sm"/>
            </a:ln>
          </p:spPr>
        </p:cxnSp>
        <p:cxnSp>
          <p:nvCxnSpPr>
            <p:cNvPr id="316" name="Google Shape;316;p7"/>
            <p:cNvCxnSpPr/>
            <p:nvPr/>
          </p:nvCxnSpPr>
          <p:spPr>
            <a:xfrm>
              <a:off x="9273570" y="809033"/>
              <a:ext cx="2266826" cy="2189090"/>
            </a:xfrm>
            <a:prstGeom prst="straightConnector1">
              <a:avLst/>
            </a:prstGeom>
            <a:noFill/>
            <a:ln w="9525" cap="flat" cmpd="sng">
              <a:solidFill>
                <a:schemeClr val="accent6"/>
              </a:solidFill>
              <a:prstDash val="dash"/>
              <a:round/>
              <a:headEnd type="none" w="sm" len="sm"/>
              <a:tailEnd type="none" w="sm" len="sm"/>
            </a:ln>
          </p:spPr>
        </p:cxnSp>
        <p:cxnSp>
          <p:nvCxnSpPr>
            <p:cNvPr id="317" name="Google Shape;317;p7"/>
            <p:cNvCxnSpPr/>
            <p:nvPr/>
          </p:nvCxnSpPr>
          <p:spPr>
            <a:xfrm flipH="1">
              <a:off x="7006742" y="1964365"/>
              <a:ext cx="1070469" cy="1033758"/>
            </a:xfrm>
            <a:prstGeom prst="straightConnector1">
              <a:avLst/>
            </a:prstGeom>
            <a:noFill/>
            <a:ln w="9525" cap="flat" cmpd="sng">
              <a:solidFill>
                <a:schemeClr val="accent1"/>
              </a:solidFill>
              <a:prstDash val="dash"/>
              <a:round/>
              <a:headEnd type="none" w="sm" len="sm"/>
              <a:tailEnd type="none" w="sm" len="sm"/>
            </a:ln>
          </p:spPr>
        </p:cxnSp>
        <p:cxnSp>
          <p:nvCxnSpPr>
            <p:cNvPr id="318" name="Google Shape;318;p7"/>
            <p:cNvCxnSpPr/>
            <p:nvPr/>
          </p:nvCxnSpPr>
          <p:spPr>
            <a:xfrm>
              <a:off x="7006743" y="2998123"/>
              <a:ext cx="4548897" cy="7931"/>
            </a:xfrm>
            <a:prstGeom prst="straightConnector1">
              <a:avLst/>
            </a:prstGeom>
            <a:noFill/>
            <a:ln w="12700" cap="flat" cmpd="sng">
              <a:solidFill>
                <a:schemeClr val="accent1"/>
              </a:solidFill>
              <a:prstDash val="solid"/>
              <a:round/>
              <a:headEnd type="none" w="sm" len="sm"/>
              <a:tailEnd type="none" w="sm" len="sm"/>
            </a:ln>
          </p:spPr>
        </p:cxnSp>
        <p:cxnSp>
          <p:nvCxnSpPr>
            <p:cNvPr id="319" name="Google Shape;319;p7"/>
            <p:cNvCxnSpPr/>
            <p:nvPr/>
          </p:nvCxnSpPr>
          <p:spPr>
            <a:xfrm rot="10800000" flipH="1">
              <a:off x="7006742" y="2442919"/>
              <a:ext cx="2266828" cy="555204"/>
            </a:xfrm>
            <a:prstGeom prst="straightConnector1">
              <a:avLst/>
            </a:prstGeom>
            <a:noFill/>
            <a:ln w="12700" cap="flat" cmpd="sng">
              <a:solidFill>
                <a:schemeClr val="accent1"/>
              </a:solidFill>
              <a:prstDash val="solid"/>
              <a:round/>
              <a:headEnd type="none" w="sm" len="sm"/>
              <a:tailEnd type="none" w="sm" len="sm"/>
            </a:ln>
          </p:spPr>
        </p:cxnSp>
        <p:cxnSp>
          <p:nvCxnSpPr>
            <p:cNvPr id="320" name="Google Shape;320;p7"/>
            <p:cNvCxnSpPr/>
            <p:nvPr/>
          </p:nvCxnSpPr>
          <p:spPr>
            <a:xfrm rot="10800000">
              <a:off x="9273570" y="2442919"/>
              <a:ext cx="2282071" cy="563135"/>
            </a:xfrm>
            <a:prstGeom prst="straightConnector1">
              <a:avLst/>
            </a:prstGeom>
            <a:noFill/>
            <a:ln w="12700" cap="flat" cmpd="sng">
              <a:solidFill>
                <a:schemeClr val="accent1"/>
              </a:solidFill>
              <a:prstDash val="solid"/>
              <a:round/>
              <a:headEnd type="none" w="sm" len="sm"/>
              <a:tailEnd type="none" w="sm" len="sm"/>
            </a:ln>
          </p:spPr>
        </p:cxnSp>
        <p:sp>
          <p:nvSpPr>
            <p:cNvPr id="321" name="Google Shape;321;p7"/>
            <p:cNvSpPr txBox="1"/>
            <p:nvPr/>
          </p:nvSpPr>
          <p:spPr>
            <a:xfrm>
              <a:off x="9217927" y="579996"/>
              <a:ext cx="433626" cy="3684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O</a:t>
              </a:r>
              <a:endParaRPr/>
            </a:p>
          </p:txBody>
        </p:sp>
        <p:sp>
          <p:nvSpPr>
            <p:cNvPr id="322" name="Google Shape;322;p7"/>
            <p:cNvSpPr txBox="1"/>
            <p:nvPr/>
          </p:nvSpPr>
          <p:spPr>
            <a:xfrm>
              <a:off x="9118646" y="2415079"/>
              <a:ext cx="420042" cy="3668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a:t>
              </a:r>
              <a:endParaRPr/>
            </a:p>
          </p:txBody>
        </p:sp>
        <p:sp>
          <p:nvSpPr>
            <p:cNvPr id="323" name="Google Shape;323;p7"/>
            <p:cNvSpPr txBox="1"/>
            <p:nvPr/>
          </p:nvSpPr>
          <p:spPr>
            <a:xfrm>
              <a:off x="8819757" y="1669473"/>
              <a:ext cx="420042" cy="3684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a:t>
              </a:r>
              <a:endParaRPr/>
            </a:p>
          </p:txBody>
        </p:sp>
        <p:sp>
          <p:nvSpPr>
            <p:cNvPr id="324" name="Google Shape;324;p7"/>
            <p:cNvSpPr txBox="1"/>
            <p:nvPr/>
          </p:nvSpPr>
          <p:spPr>
            <a:xfrm>
              <a:off x="10022154" y="2151683"/>
              <a:ext cx="367458" cy="3684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b</a:t>
              </a:r>
              <a:endParaRPr/>
            </a:p>
          </p:txBody>
        </p:sp>
        <p:sp>
          <p:nvSpPr>
            <p:cNvPr id="325" name="Google Shape;325;p7"/>
            <p:cNvSpPr txBox="1"/>
            <p:nvPr/>
          </p:nvSpPr>
          <p:spPr>
            <a:xfrm>
              <a:off x="11581959" y="2822639"/>
              <a:ext cx="420042" cy="3684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E</a:t>
              </a:r>
              <a:endParaRPr/>
            </a:p>
          </p:txBody>
        </p:sp>
        <p:sp>
          <p:nvSpPr>
            <p:cNvPr id="326" name="Google Shape;326;p7"/>
            <p:cNvSpPr txBox="1"/>
            <p:nvPr/>
          </p:nvSpPr>
          <p:spPr>
            <a:xfrm>
              <a:off x="6741624" y="2720521"/>
              <a:ext cx="420042" cy="3684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D</a:t>
              </a:r>
              <a:endParaRPr/>
            </a:p>
          </p:txBody>
        </p:sp>
        <p:sp>
          <p:nvSpPr>
            <p:cNvPr id="327" name="Google Shape;327;p7"/>
            <p:cNvSpPr txBox="1"/>
            <p:nvPr/>
          </p:nvSpPr>
          <p:spPr>
            <a:xfrm>
              <a:off x="10502948" y="1774775"/>
              <a:ext cx="420042" cy="3684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C</a:t>
              </a:r>
              <a:endParaRPr/>
            </a:p>
          </p:txBody>
        </p:sp>
        <p:sp>
          <p:nvSpPr>
            <p:cNvPr id="328" name="Google Shape;328;p7"/>
            <p:cNvSpPr txBox="1"/>
            <p:nvPr/>
          </p:nvSpPr>
          <p:spPr>
            <a:xfrm>
              <a:off x="8161873" y="1305952"/>
              <a:ext cx="420042" cy="3684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B</a:t>
              </a:r>
              <a:endParaRPr/>
            </a:p>
          </p:txBody>
        </p:sp>
        <p:sp>
          <p:nvSpPr>
            <p:cNvPr id="329" name="Google Shape;329;p7"/>
            <p:cNvSpPr txBox="1"/>
            <p:nvPr/>
          </p:nvSpPr>
          <p:spPr>
            <a:xfrm>
              <a:off x="8400925" y="1926973"/>
              <a:ext cx="420042" cy="3684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c</a:t>
              </a:r>
              <a:endParaRPr/>
            </a:p>
          </p:txBody>
        </p:sp>
        <p:sp>
          <p:nvSpPr>
            <p:cNvPr id="330" name="Google Shape;330;p7"/>
            <p:cNvSpPr/>
            <p:nvPr/>
          </p:nvSpPr>
          <p:spPr>
            <a:xfrm>
              <a:off x="7581662" y="-834888"/>
              <a:ext cx="3383813" cy="3267773"/>
            </a:xfrm>
            <a:prstGeom prst="arc">
              <a:avLst>
                <a:gd name="adj1" fmla="val 2711812"/>
                <a:gd name="adj2" fmla="val 5395685"/>
              </a:avLst>
            </a:prstGeom>
            <a:noFill/>
            <a:ln w="127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sp>
        <p:nvSpPr>
          <p:cNvPr id="331" name="Google Shape;331;p7"/>
          <p:cNvSpPr txBox="1"/>
          <p:nvPr/>
        </p:nvSpPr>
        <p:spPr>
          <a:xfrm>
            <a:off x="1053257" y="856602"/>
            <a:ext cx="7217810" cy="276999"/>
          </a:xfrm>
          <a:prstGeom prst="rect">
            <a:avLst/>
          </a:prstGeom>
          <a:blipFill rotWithShape="1">
            <a:blip r:embed="rId3">
              <a:alphaModFix/>
            </a:blip>
            <a:stretch>
              <a:fillRect l="-252" t="-4443" b="-8887"/>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32" name="Google Shape;332;p7"/>
          <p:cNvSpPr txBox="1"/>
          <p:nvPr/>
        </p:nvSpPr>
        <p:spPr>
          <a:xfrm>
            <a:off x="389487" y="462780"/>
            <a:ext cx="162566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Using (5) = (6)</a:t>
            </a:r>
            <a:endParaRPr/>
          </a:p>
        </p:txBody>
      </p:sp>
      <p:sp>
        <p:nvSpPr>
          <p:cNvPr id="333" name="Google Shape;333;p7"/>
          <p:cNvSpPr txBox="1"/>
          <p:nvPr/>
        </p:nvSpPr>
        <p:spPr>
          <a:xfrm>
            <a:off x="389487" y="1050820"/>
            <a:ext cx="74441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Now,</a:t>
            </a:r>
            <a:endParaRPr/>
          </a:p>
        </p:txBody>
      </p:sp>
      <p:sp>
        <p:nvSpPr>
          <p:cNvPr id="334" name="Google Shape;334;p7"/>
          <p:cNvSpPr txBox="1"/>
          <p:nvPr/>
        </p:nvSpPr>
        <p:spPr>
          <a:xfrm>
            <a:off x="1022120" y="1352309"/>
            <a:ext cx="4189160" cy="276999"/>
          </a:xfrm>
          <a:prstGeom prst="rect">
            <a:avLst/>
          </a:prstGeom>
          <a:blipFill rotWithShape="1">
            <a:blip r:embed="rId4">
              <a:alphaModFix/>
            </a:blip>
            <a:stretch>
              <a:fillRect l="-1455" t="-28887" b="-51107"/>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35" name="Google Shape;335;p7"/>
          <p:cNvSpPr txBox="1"/>
          <p:nvPr/>
        </p:nvSpPr>
        <p:spPr>
          <a:xfrm>
            <a:off x="262107" y="1645857"/>
            <a:ext cx="8062400" cy="276999"/>
          </a:xfrm>
          <a:prstGeom prst="rect">
            <a:avLst/>
          </a:prstGeom>
          <a:blipFill rotWithShape="1">
            <a:blip r:embed="rId5">
              <a:alphaModFix/>
            </a:blip>
            <a:stretch>
              <a:fillRect l="-150" t="-4443" b="-8887"/>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36" name="Google Shape;336;p7"/>
          <p:cNvSpPr txBox="1"/>
          <p:nvPr/>
        </p:nvSpPr>
        <p:spPr>
          <a:xfrm>
            <a:off x="1586079" y="1922856"/>
            <a:ext cx="4863127" cy="553998"/>
          </a:xfrm>
          <a:prstGeom prst="rect">
            <a:avLst/>
          </a:prstGeom>
          <a:blipFill rotWithShape="1">
            <a:blip r:embed="rId6">
              <a:alphaModFix/>
            </a:blip>
            <a:stretch>
              <a:fillRect r="-750" b="-16482"/>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37" name="Google Shape;337;p7"/>
          <p:cNvSpPr txBox="1"/>
          <p:nvPr/>
        </p:nvSpPr>
        <p:spPr>
          <a:xfrm>
            <a:off x="1368869" y="2774205"/>
            <a:ext cx="3690690" cy="525978"/>
          </a:xfrm>
          <a:prstGeom prst="rect">
            <a:avLst/>
          </a:prstGeom>
          <a:blipFill rotWithShape="1">
            <a:blip r:embed="rId7">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38" name="Google Shape;338;p7"/>
          <p:cNvSpPr txBox="1"/>
          <p:nvPr/>
        </p:nvSpPr>
        <p:spPr>
          <a:xfrm>
            <a:off x="1280918" y="3587519"/>
            <a:ext cx="5560818" cy="307777"/>
          </a:xfrm>
          <a:prstGeom prst="rect">
            <a:avLst/>
          </a:prstGeom>
          <a:blipFill rotWithShape="1">
            <a:blip r:embed="rId8">
              <a:alphaModFix/>
            </a:blip>
            <a:stretch>
              <a:fillRect l="-1095" t="-25997" r="-1973" b="-49996"/>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39" name="Google Shape;339;p7"/>
          <p:cNvSpPr/>
          <p:nvPr/>
        </p:nvSpPr>
        <p:spPr>
          <a:xfrm>
            <a:off x="561806" y="3705436"/>
            <a:ext cx="360047" cy="140591"/>
          </a:xfrm>
          <a:prstGeom prst="rightArrow">
            <a:avLst>
              <a:gd name="adj1" fmla="val 50000"/>
              <a:gd name="adj2" fmla="val 50000"/>
            </a:avLst>
          </a:prstGeom>
          <a:solidFill>
            <a:srgbClr val="92D050"/>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0" name="Google Shape;340;p7"/>
          <p:cNvSpPr txBox="1"/>
          <p:nvPr/>
        </p:nvSpPr>
        <p:spPr>
          <a:xfrm>
            <a:off x="538333" y="4001817"/>
            <a:ext cx="587241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Calibri"/>
                <a:ea typeface="Calibri"/>
                <a:cs typeface="Calibri"/>
                <a:sym typeface="Calibri"/>
              </a:rPr>
              <a:t>Equation (A) is known as </a:t>
            </a:r>
            <a:r>
              <a:rPr lang="en-US" sz="1600">
                <a:solidFill>
                  <a:srgbClr val="00B0F0"/>
                </a:solidFill>
                <a:latin typeface="Calibri"/>
                <a:ea typeface="Calibri"/>
                <a:cs typeface="Calibri"/>
                <a:sym typeface="Calibri"/>
              </a:rPr>
              <a:t>fundamental formula of spherical trigonometry</a:t>
            </a:r>
            <a:r>
              <a:rPr lang="en-US" sz="1600">
                <a:solidFill>
                  <a:schemeClr val="dk1"/>
                </a:solidFill>
                <a:latin typeface="Calibri"/>
                <a:ea typeface="Calibri"/>
                <a:cs typeface="Calibri"/>
                <a:sym typeface="Calibri"/>
              </a:rPr>
              <a:t> (cosine formula) and Similarly others can be derived.</a:t>
            </a:r>
            <a:endParaRPr/>
          </a:p>
        </p:txBody>
      </p:sp>
      <p:sp>
        <p:nvSpPr>
          <p:cNvPr id="341" name="Google Shape;341;p7"/>
          <p:cNvSpPr txBox="1"/>
          <p:nvPr/>
        </p:nvSpPr>
        <p:spPr>
          <a:xfrm>
            <a:off x="1304106" y="4705905"/>
            <a:ext cx="5541582" cy="307777"/>
          </a:xfrm>
          <a:prstGeom prst="rect">
            <a:avLst/>
          </a:prstGeom>
          <a:blipFill rotWithShape="1">
            <a:blip r:embed="rId9">
              <a:alphaModFix/>
            </a:blip>
            <a:stretch>
              <a:fillRect l="-1647" t="-25997" r="-1869" b="-49996"/>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42" name="Google Shape;342;p7"/>
          <p:cNvSpPr txBox="1"/>
          <p:nvPr/>
        </p:nvSpPr>
        <p:spPr>
          <a:xfrm>
            <a:off x="1304106" y="4994960"/>
            <a:ext cx="5541582" cy="307777"/>
          </a:xfrm>
          <a:prstGeom prst="rect">
            <a:avLst/>
          </a:prstGeom>
          <a:blipFill rotWithShape="1">
            <a:blip r:embed="rId10">
              <a:alphaModFix/>
            </a:blip>
            <a:stretch>
              <a:fillRect l="-1209" t="-25488" r="-1869" b="-49016"/>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8"/>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SPHERICAL TRIGONOMETRY </a:t>
            </a:r>
            <a:endParaRPr/>
          </a:p>
        </p:txBody>
      </p:sp>
      <p:sp>
        <p:nvSpPr>
          <p:cNvPr id="348" name="Google Shape;348;p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349" name="Google Shape;349;p8"/>
          <p:cNvSpPr txBox="1"/>
          <p:nvPr/>
        </p:nvSpPr>
        <p:spPr>
          <a:xfrm>
            <a:off x="489761" y="903520"/>
            <a:ext cx="7016265" cy="1887388"/>
          </a:xfrm>
          <a:prstGeom prst="rect">
            <a:avLst/>
          </a:prstGeom>
          <a:noFill/>
          <a:ln>
            <a:noFill/>
          </a:ln>
        </p:spPr>
        <p:txBody>
          <a:bodyPr spcFirstLastPara="1" wrap="square" lIns="91425" tIns="45700" rIns="91425" bIns="45700" anchor="t" anchorCtr="0">
            <a:noAutofit/>
          </a:bodyPr>
          <a:lstStyle/>
          <a:p>
            <a:pPr marL="228600" marR="0" lvl="0" indent="-228600" algn="l" rtl="0">
              <a:lnSpc>
                <a:spcPct val="120000"/>
              </a:lnSpc>
              <a:spcBef>
                <a:spcPts val="0"/>
              </a:spcBef>
              <a:spcAft>
                <a:spcPts val="0"/>
              </a:spcAft>
              <a:buClr>
                <a:schemeClr val="accent1"/>
              </a:buClr>
              <a:buSzPts val="1760"/>
              <a:buFont typeface="Noto Sans Symbols"/>
              <a:buChar char="▪"/>
            </a:pPr>
            <a:r>
              <a:rPr lang="en-US" sz="1600">
                <a:solidFill>
                  <a:schemeClr val="dk1"/>
                </a:solidFill>
                <a:latin typeface="Calibri"/>
                <a:ea typeface="Calibri"/>
                <a:cs typeface="Calibri"/>
                <a:sym typeface="Calibri"/>
              </a:rPr>
              <a:t>When </a:t>
            </a:r>
            <a:r>
              <a:rPr lang="en-US" sz="1600" b="1">
                <a:solidFill>
                  <a:schemeClr val="dk1"/>
                </a:solidFill>
                <a:latin typeface="Calibri"/>
                <a:ea typeface="Calibri"/>
                <a:cs typeface="Calibri"/>
                <a:sym typeface="Calibri"/>
              </a:rPr>
              <a:t>all three Sides </a:t>
            </a:r>
            <a:r>
              <a:rPr lang="en-US" sz="1600">
                <a:solidFill>
                  <a:schemeClr val="dk1"/>
                </a:solidFill>
                <a:latin typeface="Calibri"/>
                <a:ea typeface="Calibri"/>
                <a:cs typeface="Calibri"/>
                <a:sym typeface="Calibri"/>
              </a:rPr>
              <a:t>are given </a:t>
            </a:r>
            <a:endParaRPr/>
          </a:p>
          <a:p>
            <a:pPr marL="457200" marR="0" lvl="1" indent="0" algn="l" rtl="0">
              <a:lnSpc>
                <a:spcPct val="120000"/>
              </a:lnSpc>
              <a:spcBef>
                <a:spcPts val="500"/>
              </a:spcBef>
              <a:spcAft>
                <a:spcPts val="0"/>
              </a:spcAft>
              <a:buClr>
                <a:schemeClr val="accent1"/>
              </a:buClr>
              <a:buSzPts val="1760"/>
              <a:buFont typeface="Noto Sans Symbols"/>
              <a:buNone/>
            </a:pPr>
            <a:r>
              <a:rPr lang="en-US" sz="1600" b="0" i="0" u="none" strike="noStrike" cap="none">
                <a:solidFill>
                  <a:schemeClr val="dk1"/>
                </a:solidFill>
                <a:latin typeface="Calibri"/>
                <a:ea typeface="Calibri"/>
                <a:cs typeface="Calibri"/>
                <a:sym typeface="Calibri"/>
              </a:rPr>
              <a:t>Angle of triangle can be found by </a:t>
            </a:r>
            <a:r>
              <a:rPr lang="en-US" sz="1600" b="1" i="0" u="none" strike="noStrike" cap="none">
                <a:solidFill>
                  <a:schemeClr val="dk1"/>
                </a:solidFill>
                <a:latin typeface="Calibri"/>
                <a:ea typeface="Calibri"/>
                <a:cs typeface="Calibri"/>
                <a:sym typeface="Calibri"/>
              </a:rPr>
              <a:t>cosine-formula.</a:t>
            </a:r>
            <a:endParaRPr/>
          </a:p>
          <a:p>
            <a:pPr marL="228600" marR="0" lvl="0" indent="-228600" algn="l" rtl="0">
              <a:lnSpc>
                <a:spcPct val="120000"/>
              </a:lnSpc>
              <a:spcBef>
                <a:spcPts val="1000"/>
              </a:spcBef>
              <a:spcAft>
                <a:spcPts val="0"/>
              </a:spcAft>
              <a:buClr>
                <a:schemeClr val="accent1"/>
              </a:buClr>
              <a:buSzPts val="1760"/>
              <a:buFont typeface="Noto Sans Symbols"/>
              <a:buChar char="▪"/>
            </a:pPr>
            <a:r>
              <a:rPr lang="en-US" sz="1600">
                <a:solidFill>
                  <a:schemeClr val="dk1"/>
                </a:solidFill>
                <a:latin typeface="Calibri"/>
                <a:ea typeface="Calibri"/>
                <a:cs typeface="Calibri"/>
                <a:sym typeface="Calibri"/>
              </a:rPr>
              <a:t>For </a:t>
            </a:r>
            <a:r>
              <a:rPr lang="en-US" sz="1600" b="1">
                <a:solidFill>
                  <a:schemeClr val="dk1"/>
                </a:solidFill>
                <a:latin typeface="Calibri"/>
                <a:ea typeface="Calibri"/>
                <a:cs typeface="Calibri"/>
                <a:sym typeface="Calibri"/>
              </a:rPr>
              <a:t>two sides and one angle</a:t>
            </a:r>
            <a:endParaRPr/>
          </a:p>
          <a:p>
            <a:pPr marL="457200" marR="0" lvl="1" indent="0" algn="l" rtl="0">
              <a:lnSpc>
                <a:spcPct val="120000"/>
              </a:lnSpc>
              <a:spcBef>
                <a:spcPts val="500"/>
              </a:spcBef>
              <a:spcAft>
                <a:spcPts val="0"/>
              </a:spcAft>
              <a:buClr>
                <a:schemeClr val="accent1"/>
              </a:buClr>
              <a:buSzPts val="1760"/>
              <a:buFont typeface="Noto Sans Symbols"/>
              <a:buNone/>
            </a:pPr>
            <a:r>
              <a:rPr lang="en-US" sz="1600" b="0" i="0" u="none" strike="noStrike" cap="none">
                <a:solidFill>
                  <a:schemeClr val="dk1"/>
                </a:solidFill>
                <a:latin typeface="Calibri"/>
                <a:ea typeface="Calibri"/>
                <a:cs typeface="Calibri"/>
                <a:sym typeface="Calibri"/>
              </a:rPr>
              <a:t>Say, b and c , and the included angle A of a spherical triangle ABC are known,</a:t>
            </a:r>
            <a:endParaRPr/>
          </a:p>
          <a:p>
            <a:pPr marL="457200" marR="0" lvl="1" indent="0" algn="l" rtl="0">
              <a:lnSpc>
                <a:spcPct val="120000"/>
              </a:lnSpc>
              <a:spcBef>
                <a:spcPts val="500"/>
              </a:spcBef>
              <a:spcAft>
                <a:spcPts val="0"/>
              </a:spcAft>
              <a:buClr>
                <a:schemeClr val="accent1"/>
              </a:buClr>
              <a:buSzPts val="1760"/>
              <a:buFont typeface="Noto Sans Symbols"/>
              <a:buNone/>
            </a:pPr>
            <a:r>
              <a:rPr lang="en-US" sz="1600" b="0" i="0" u="none" strike="noStrike" cap="none">
                <a:solidFill>
                  <a:schemeClr val="dk1"/>
                </a:solidFill>
                <a:latin typeface="Calibri"/>
                <a:ea typeface="Calibri"/>
                <a:cs typeface="Calibri"/>
                <a:sym typeface="Calibri"/>
              </a:rPr>
              <a:t>Then </a:t>
            </a:r>
            <a:r>
              <a:rPr lang="en-US" sz="1600" b="1" i="0" u="none" strike="noStrike" cap="none">
                <a:solidFill>
                  <a:schemeClr val="dk1"/>
                </a:solidFill>
                <a:latin typeface="Calibri"/>
                <a:ea typeface="Calibri"/>
                <a:cs typeface="Calibri"/>
                <a:sym typeface="Calibri"/>
              </a:rPr>
              <a:t>cosine-formula</a:t>
            </a:r>
            <a:r>
              <a:rPr lang="en-US" sz="1600" b="0" i="0" u="none" strike="noStrike" cap="none">
                <a:solidFill>
                  <a:schemeClr val="dk1"/>
                </a:solidFill>
                <a:latin typeface="Calibri"/>
                <a:ea typeface="Calibri"/>
                <a:cs typeface="Calibri"/>
                <a:sym typeface="Calibri"/>
              </a:rPr>
              <a:t> can be used to calculate the third side a to be made.</a:t>
            </a:r>
            <a:endParaRPr/>
          </a:p>
          <a:p>
            <a:pPr marL="457200" marR="0" lvl="1" indent="0" algn="l" rtl="0">
              <a:lnSpc>
                <a:spcPct val="120000"/>
              </a:lnSpc>
              <a:spcBef>
                <a:spcPts val="500"/>
              </a:spcBef>
              <a:spcAft>
                <a:spcPts val="0"/>
              </a:spcAft>
              <a:buClr>
                <a:schemeClr val="accent1"/>
              </a:buClr>
              <a:buSzPts val="1980"/>
              <a:buFont typeface="Noto Sans Symbols"/>
              <a:buNone/>
            </a:pPr>
            <a:r>
              <a:rPr lang="en-US" sz="1800" b="0" i="0" u="none" strike="noStrike" cap="none">
                <a:solidFill>
                  <a:schemeClr val="dk1"/>
                </a:solidFill>
                <a:latin typeface="Calibri"/>
                <a:ea typeface="Calibri"/>
                <a:cs typeface="Calibri"/>
                <a:sym typeface="Calibri"/>
              </a:rPr>
              <a:t>		</a:t>
            </a:r>
            <a:endParaRPr/>
          </a:p>
        </p:txBody>
      </p:sp>
      <p:sp>
        <p:nvSpPr>
          <p:cNvPr id="350" name="Google Shape;350;p8"/>
          <p:cNvSpPr txBox="1"/>
          <p:nvPr/>
        </p:nvSpPr>
        <p:spPr>
          <a:xfrm>
            <a:off x="411619" y="475800"/>
            <a:ext cx="319642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2060"/>
                </a:solidFill>
                <a:latin typeface="Calibri"/>
                <a:ea typeface="Calibri"/>
                <a:cs typeface="Calibri"/>
                <a:sym typeface="Calibri"/>
              </a:rPr>
              <a:t>Use of fundamental formula(A)</a:t>
            </a:r>
            <a:endParaRPr/>
          </a:p>
        </p:txBody>
      </p:sp>
      <p:sp>
        <p:nvSpPr>
          <p:cNvPr id="351" name="Google Shape;351;p8"/>
          <p:cNvSpPr txBox="1"/>
          <p:nvPr/>
        </p:nvSpPr>
        <p:spPr>
          <a:xfrm>
            <a:off x="516836" y="2882722"/>
            <a:ext cx="3721209" cy="679930"/>
          </a:xfrm>
          <a:prstGeom prst="rect">
            <a:avLst/>
          </a:prstGeom>
          <a:blipFill rotWithShape="1">
            <a:blip r:embed="rId3">
              <a:alphaModFix/>
            </a:blip>
            <a:stretch>
              <a:fillRect l="-1474" t="-6305" b="-3603"/>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52" name="Google Shape;352;p8"/>
          <p:cNvSpPr txBox="1"/>
          <p:nvPr/>
        </p:nvSpPr>
        <p:spPr>
          <a:xfrm>
            <a:off x="1469975" y="3504334"/>
            <a:ext cx="4626019" cy="912429"/>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53" name="Google Shape;353;p8"/>
          <p:cNvSpPr txBox="1"/>
          <p:nvPr/>
        </p:nvSpPr>
        <p:spPr>
          <a:xfrm>
            <a:off x="516836" y="4376662"/>
            <a:ext cx="6094674" cy="1205715"/>
          </a:xfrm>
          <a:prstGeom prst="rect">
            <a:avLst/>
          </a:prstGeom>
          <a:blipFill rotWithShape="1">
            <a:blip r:embed="rId5">
              <a:alphaModFix/>
            </a:blip>
            <a:stretch>
              <a:fillRect l="-899" t="-201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cxnSp>
        <p:nvCxnSpPr>
          <p:cNvPr id="354" name="Google Shape;354;p8"/>
          <p:cNvCxnSpPr/>
          <p:nvPr/>
        </p:nvCxnSpPr>
        <p:spPr>
          <a:xfrm>
            <a:off x="7426518" y="217094"/>
            <a:ext cx="0" cy="6011186"/>
          </a:xfrm>
          <a:prstGeom prst="straightConnector1">
            <a:avLst/>
          </a:prstGeom>
          <a:noFill/>
          <a:ln w="12700" cap="flat" cmpd="sng">
            <a:solidFill>
              <a:schemeClr val="accent2"/>
            </a:solidFill>
            <a:prstDash val="solid"/>
            <a:round/>
            <a:headEnd type="none" w="sm" len="sm"/>
            <a:tailEnd type="none" w="sm" len="sm"/>
          </a:ln>
        </p:spPr>
      </p:cxnSp>
      <p:sp>
        <p:nvSpPr>
          <p:cNvPr id="355" name="Google Shape;355;p8"/>
          <p:cNvSpPr txBox="1"/>
          <p:nvPr/>
        </p:nvSpPr>
        <p:spPr>
          <a:xfrm>
            <a:off x="7506026" y="903520"/>
            <a:ext cx="4483780" cy="4309578"/>
          </a:xfrm>
          <a:prstGeom prst="rect">
            <a:avLst/>
          </a:prstGeom>
          <a:blipFill rotWithShape="1">
            <a:blip r:embed="rId6">
              <a:alphaModFix/>
            </a:blip>
            <a:stretch>
              <a:fillRect l="-678" t="-423" r="-678"/>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9"/>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SPHERICAL TRIGONOMETRY </a:t>
            </a:r>
            <a:endParaRPr/>
          </a:p>
        </p:txBody>
      </p:sp>
      <p:sp>
        <p:nvSpPr>
          <p:cNvPr id="361" name="Google Shape;361;p9"/>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362" name="Google Shape;362;p9"/>
          <p:cNvSpPr txBox="1"/>
          <p:nvPr/>
        </p:nvSpPr>
        <p:spPr>
          <a:xfrm>
            <a:off x="461177" y="449622"/>
            <a:ext cx="3649647" cy="692947"/>
          </a:xfrm>
          <a:prstGeom prst="rect">
            <a:avLst/>
          </a:prstGeom>
          <a:blipFill rotWithShape="1">
            <a:blip r:embed="rId3">
              <a:alphaModFix/>
            </a:blip>
            <a:stretch>
              <a:fillRect l="-1504" t="-6194"/>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63" name="Google Shape;363;p9"/>
          <p:cNvSpPr txBox="1"/>
          <p:nvPr/>
        </p:nvSpPr>
        <p:spPr>
          <a:xfrm>
            <a:off x="1033917" y="1226851"/>
            <a:ext cx="5304536" cy="911211"/>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64" name="Google Shape;364;p9"/>
          <p:cNvSpPr txBox="1"/>
          <p:nvPr/>
        </p:nvSpPr>
        <p:spPr>
          <a:xfrm>
            <a:off x="1614113" y="3828384"/>
            <a:ext cx="4857015" cy="718658"/>
          </a:xfrm>
          <a:prstGeom prst="rect">
            <a:avLst/>
          </a:pr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65" name="Google Shape;365;p9"/>
          <p:cNvSpPr txBox="1"/>
          <p:nvPr/>
        </p:nvSpPr>
        <p:spPr>
          <a:xfrm>
            <a:off x="638848" y="2039464"/>
            <a:ext cx="6094674" cy="1205715"/>
          </a:xfrm>
          <a:prstGeom prst="rect">
            <a:avLst/>
          </a:prstGeom>
          <a:blipFill rotWithShape="1">
            <a:blip r:embed="rId6">
              <a:alphaModFix/>
            </a:blip>
            <a:stretch>
              <a:fillRect l="-899" t="-202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66" name="Google Shape;366;p9"/>
          <p:cNvSpPr txBox="1"/>
          <p:nvPr/>
        </p:nvSpPr>
        <p:spPr>
          <a:xfrm>
            <a:off x="461177" y="3328199"/>
            <a:ext cx="6094674" cy="417165"/>
          </a:xfrm>
          <a:prstGeom prst="rect">
            <a:avLst/>
          </a:prstGeom>
          <a:blipFill rotWithShape="1">
            <a:blip r:embed="rId7">
              <a:alphaModFix/>
            </a:blip>
            <a:stretch>
              <a:fillRect b="-5880"/>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67" name="Google Shape;367;p9"/>
          <p:cNvSpPr txBox="1"/>
          <p:nvPr/>
        </p:nvSpPr>
        <p:spPr>
          <a:xfrm>
            <a:off x="803836" y="4663415"/>
            <a:ext cx="5764697" cy="1272656"/>
          </a:xfrm>
          <a:prstGeom prst="rect">
            <a:avLst/>
          </a:prstGeom>
          <a:blipFill rotWithShape="1">
            <a:blip r:embed="rId8">
              <a:alphaModFix/>
            </a:blip>
            <a:stretch>
              <a:fillRect l="-633" t="-1434"/>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68" name="Google Shape;368;p9"/>
          <p:cNvSpPr txBox="1"/>
          <p:nvPr/>
        </p:nvSpPr>
        <p:spPr>
          <a:xfrm>
            <a:off x="7513982" y="5269324"/>
            <a:ext cx="3817770" cy="614335"/>
          </a:xfrm>
          <a:prstGeom prst="rect">
            <a:avLst/>
          </a:prstGeom>
          <a:blipFill rotWithShape="1">
            <a:blip r:embed="rId9">
              <a:alphaModFix/>
            </a:blip>
            <a:stretch>
              <a:fillRect l="-957" t="-989" b="-1187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10"/>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SPHERICAL TRIGONOMETRY </a:t>
            </a:r>
            <a:endParaRPr/>
          </a:p>
        </p:txBody>
      </p:sp>
      <p:sp>
        <p:nvSpPr>
          <p:cNvPr id="374" name="Google Shape;374;p10"/>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
        <p:nvSpPr>
          <p:cNvPr id="375" name="Google Shape;375;p10"/>
          <p:cNvSpPr txBox="1"/>
          <p:nvPr/>
        </p:nvSpPr>
        <p:spPr>
          <a:xfrm>
            <a:off x="4659083" y="160734"/>
            <a:ext cx="2873833"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u="sng">
                <a:solidFill>
                  <a:srgbClr val="7030A0"/>
                </a:solidFill>
                <a:latin typeface="Calibri"/>
                <a:ea typeface="Calibri"/>
                <a:cs typeface="Calibri"/>
                <a:sym typeface="Calibri"/>
              </a:rPr>
              <a:t>The sine formula</a:t>
            </a:r>
            <a:endParaRPr/>
          </a:p>
        </p:txBody>
      </p:sp>
      <p:sp>
        <p:nvSpPr>
          <p:cNvPr id="376" name="Google Shape;376;p10"/>
          <p:cNvSpPr txBox="1"/>
          <p:nvPr/>
        </p:nvSpPr>
        <p:spPr>
          <a:xfrm>
            <a:off x="659958" y="713061"/>
            <a:ext cx="586806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From the cosine formula </a:t>
            </a:r>
            <a:r>
              <a:rPr lang="en-US" sz="1800">
                <a:solidFill>
                  <a:srgbClr val="FF0000"/>
                </a:solidFill>
                <a:latin typeface="Calibri"/>
                <a:ea typeface="Calibri"/>
                <a:cs typeface="Calibri"/>
                <a:sym typeface="Calibri"/>
              </a:rPr>
              <a:t>(A)</a:t>
            </a:r>
            <a:r>
              <a:rPr lang="en-US" sz="1800">
                <a:solidFill>
                  <a:schemeClr val="dk1"/>
                </a:solidFill>
                <a:latin typeface="Calibri"/>
                <a:ea typeface="Calibri"/>
                <a:cs typeface="Calibri"/>
                <a:sym typeface="Calibri"/>
              </a:rPr>
              <a:t> , we have </a:t>
            </a:r>
            <a:endParaRPr/>
          </a:p>
        </p:txBody>
      </p:sp>
      <p:sp>
        <p:nvSpPr>
          <p:cNvPr id="377" name="Google Shape;377;p10"/>
          <p:cNvSpPr txBox="1"/>
          <p:nvPr/>
        </p:nvSpPr>
        <p:spPr>
          <a:xfrm>
            <a:off x="1907650" y="1265388"/>
            <a:ext cx="4188349" cy="646331"/>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78" name="Google Shape;378;p10"/>
          <p:cNvSpPr txBox="1"/>
          <p:nvPr/>
        </p:nvSpPr>
        <p:spPr>
          <a:xfrm>
            <a:off x="659958" y="2094714"/>
            <a:ext cx="10654748" cy="2585323"/>
          </a:xfrm>
          <a:prstGeom prst="rect">
            <a:avLst/>
          </a:prstGeom>
          <a:blipFill rotWithShape="1">
            <a:blip r:embed="rId4">
              <a:alphaModFix/>
            </a:blip>
            <a:stretch>
              <a:fillRect l="-457" t="-1413"/>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79" name="Google Shape;379;p10"/>
          <p:cNvSpPr txBox="1"/>
          <p:nvPr/>
        </p:nvSpPr>
        <p:spPr>
          <a:xfrm>
            <a:off x="659958" y="4467469"/>
            <a:ext cx="9485906" cy="1200329"/>
          </a:xfrm>
          <a:prstGeom prst="rect">
            <a:avLst/>
          </a:prstGeom>
          <a:blipFill rotWithShape="1">
            <a:blip r:embed="rId5">
              <a:alphaModFix/>
            </a:blip>
            <a:stretch>
              <a:fillRect l="-513" t="-3043"/>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80" name="Google Shape;380;p10"/>
          <p:cNvSpPr txBox="1"/>
          <p:nvPr/>
        </p:nvSpPr>
        <p:spPr>
          <a:xfrm>
            <a:off x="3593989" y="5297399"/>
            <a:ext cx="1630018" cy="648126"/>
          </a:xfrm>
          <a:prstGeom prst="rect">
            <a:avLst/>
          </a:pr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81" name="Google Shape;381;p10"/>
          <p:cNvSpPr txBox="1"/>
          <p:nvPr/>
        </p:nvSpPr>
        <p:spPr>
          <a:xfrm>
            <a:off x="5902898" y="5329685"/>
            <a:ext cx="1630018" cy="670568"/>
          </a:xfrm>
          <a:prstGeom prst="rect">
            <a:avLst/>
          </a:prstGeom>
          <a:blipFill rotWithShape="1">
            <a:blip r:embed="rId7">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82" name="Google Shape;382;p10"/>
          <p:cNvSpPr/>
          <p:nvPr/>
        </p:nvSpPr>
        <p:spPr>
          <a:xfrm>
            <a:off x="5383429" y="5621462"/>
            <a:ext cx="360047" cy="140591"/>
          </a:xfrm>
          <a:prstGeom prst="rightArrow">
            <a:avLst>
              <a:gd name="adj1" fmla="val 50000"/>
              <a:gd name="adj2" fmla="val 50000"/>
            </a:avLst>
          </a:prstGeom>
          <a:solidFill>
            <a:srgbClr val="92D050"/>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1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SPHERICAL TRIGONOMETRY </a:t>
            </a:r>
            <a:endParaRPr/>
          </a:p>
        </p:txBody>
      </p:sp>
      <p:sp>
        <p:nvSpPr>
          <p:cNvPr id="388" name="Google Shape;388;p1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
        <p:nvSpPr>
          <p:cNvPr id="389" name="Google Shape;389;p11"/>
          <p:cNvSpPr txBox="1"/>
          <p:nvPr/>
        </p:nvSpPr>
        <p:spPr>
          <a:xfrm>
            <a:off x="2157833" y="439633"/>
            <a:ext cx="1630018" cy="670568"/>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90" name="Google Shape;390;p11"/>
          <p:cNvSpPr txBox="1"/>
          <p:nvPr/>
        </p:nvSpPr>
        <p:spPr>
          <a:xfrm>
            <a:off x="540689" y="439633"/>
            <a:ext cx="104957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We have</a:t>
            </a:r>
            <a:endParaRPr/>
          </a:p>
        </p:txBody>
      </p:sp>
      <p:sp>
        <p:nvSpPr>
          <p:cNvPr id="391" name="Google Shape;391;p11"/>
          <p:cNvSpPr txBox="1"/>
          <p:nvPr/>
        </p:nvSpPr>
        <p:spPr>
          <a:xfrm>
            <a:off x="779228" y="1294277"/>
            <a:ext cx="6551876" cy="923330"/>
          </a:xfrm>
          <a:prstGeom prst="rect">
            <a:avLst/>
          </a:prstGeom>
          <a:blipFill rotWithShape="1">
            <a:blip r:embed="rId4">
              <a:alphaModFix/>
            </a:blip>
            <a:stretch>
              <a:fillRect l="-836" t="-3945" b="-9208"/>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92" name="Google Shape;392;p11"/>
          <p:cNvSpPr txBox="1"/>
          <p:nvPr/>
        </p:nvSpPr>
        <p:spPr>
          <a:xfrm>
            <a:off x="2972842" y="2086078"/>
            <a:ext cx="1630018" cy="612732"/>
          </a:xfrm>
          <a:prstGeom prst="rect">
            <a:avLst/>
          </a:prstGeom>
          <a:blipFill rotWithShape="1">
            <a:blip r:embed="rId5">
              <a:alphaModFix/>
            </a:blip>
            <a:stretch>
              <a:fillRect/>
            </a:stretch>
          </a:blip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93" name="Google Shape;393;p11"/>
          <p:cNvSpPr txBox="1"/>
          <p:nvPr/>
        </p:nvSpPr>
        <p:spPr>
          <a:xfrm>
            <a:off x="779228" y="2710825"/>
            <a:ext cx="5923722" cy="772263"/>
          </a:xfrm>
          <a:prstGeom prst="rect">
            <a:avLst/>
          </a:prstGeom>
          <a:blipFill rotWithShape="1">
            <a:blip r:embed="rId6">
              <a:alphaModFix/>
            </a:blip>
            <a:stretch>
              <a:fillRect l="-924" t="-4761" b="-1586"/>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94" name="Google Shape;394;p11"/>
          <p:cNvSpPr txBox="1"/>
          <p:nvPr/>
        </p:nvSpPr>
        <p:spPr>
          <a:xfrm>
            <a:off x="2500685" y="3637507"/>
            <a:ext cx="4389120" cy="537006"/>
          </a:xfrm>
          <a:prstGeom prst="rect">
            <a:avLst/>
          </a:prstGeom>
          <a:blipFill rotWithShape="1">
            <a:blip r:embed="rId7">
              <a:alphaModFix/>
            </a:blip>
            <a:stretch>
              <a:fillRect b="-7952"/>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latin typeface="Calibri"/>
                <a:ea typeface="Calibri"/>
                <a:cs typeface="Calibri"/>
                <a:sym typeface="Calibri"/>
              </a:rPr>
              <a:t> </a:t>
            </a:r>
            <a:endParaRPr dirty="0"/>
          </a:p>
        </p:txBody>
      </p:sp>
      <p:sp>
        <p:nvSpPr>
          <p:cNvPr id="395" name="Google Shape;395;p11"/>
          <p:cNvSpPr/>
          <p:nvPr/>
        </p:nvSpPr>
        <p:spPr>
          <a:xfrm>
            <a:off x="1410237" y="3835715"/>
            <a:ext cx="360047" cy="140591"/>
          </a:xfrm>
          <a:prstGeom prst="rightArrow">
            <a:avLst>
              <a:gd name="adj1" fmla="val 50000"/>
              <a:gd name="adj2" fmla="val 50000"/>
            </a:avLst>
          </a:prstGeom>
          <a:solidFill>
            <a:srgbClr val="92D050"/>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96" name="Google Shape;396;p11"/>
          <p:cNvSpPr txBox="1"/>
          <p:nvPr/>
        </p:nvSpPr>
        <p:spPr>
          <a:xfrm>
            <a:off x="1065475" y="4328932"/>
            <a:ext cx="5804452"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This formula (B) is known as </a:t>
            </a:r>
            <a:r>
              <a:rPr lang="en-US" sz="1800" i="1">
                <a:solidFill>
                  <a:schemeClr val="dk1"/>
                </a:solidFill>
                <a:latin typeface="Calibri"/>
                <a:ea typeface="Calibri"/>
                <a:cs typeface="Calibri"/>
                <a:sym typeface="Calibri"/>
              </a:rPr>
              <a:t>sine-formula</a:t>
            </a:r>
            <a:endParaRPr/>
          </a:p>
          <a:p>
            <a:pPr marL="0" marR="0" lvl="0" indent="0" algn="l" rtl="0">
              <a:spcBef>
                <a:spcPts val="0"/>
              </a:spcBef>
              <a:spcAft>
                <a:spcPts val="0"/>
              </a:spcAft>
              <a:buNone/>
            </a:pPr>
            <a:r>
              <a:rPr lang="en-US" sz="1800" i="1">
                <a:solidFill>
                  <a:schemeClr val="dk1"/>
                </a:solidFill>
                <a:latin typeface="Calibri"/>
                <a:ea typeface="Calibri"/>
                <a:cs typeface="Calibri"/>
                <a:sym typeface="Calibri"/>
              </a:rPr>
              <a:t>It gives the relation between any two sides of triangle and two angles opposite these sides.</a:t>
            </a:r>
            <a:endParaRPr/>
          </a:p>
        </p:txBody>
      </p:sp>
      <p:sp>
        <p:nvSpPr>
          <p:cNvPr id="397" name="Google Shape;397;p11"/>
          <p:cNvSpPr txBox="1"/>
          <p:nvPr/>
        </p:nvSpPr>
        <p:spPr>
          <a:xfrm>
            <a:off x="4055166" y="5258286"/>
            <a:ext cx="2273178" cy="610873"/>
          </a:xfrm>
          <a:prstGeom prst="rect">
            <a:avLst/>
          </a:prstGeom>
          <a:blipFill rotWithShape="1">
            <a:blip r:embed="rId8">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A9BF8F8-D49F-1430-2744-EEB1F8C5B055}"/>
              </a:ext>
            </a:extLst>
          </p:cNvPr>
          <p:cNvSpPr>
            <a:spLocks noGrp="1"/>
          </p:cNvSpPr>
          <p:nvPr>
            <p:ph type="ftr" sz="quarter" idx="11"/>
          </p:nvPr>
        </p:nvSpPr>
        <p:spPr/>
        <p:txBody>
          <a:bodyPr/>
          <a:lstStyle/>
          <a:p>
            <a:r>
              <a:rPr lang="en-US"/>
              <a:t>spherical trigonometry </a:t>
            </a:r>
          </a:p>
        </p:txBody>
      </p:sp>
      <p:sp>
        <p:nvSpPr>
          <p:cNvPr id="3" name="Slide Number Placeholder 2">
            <a:extLst>
              <a:ext uri="{FF2B5EF4-FFF2-40B4-BE49-F238E27FC236}">
                <a16:creationId xmlns:a16="http://schemas.microsoft.com/office/drawing/2014/main" id="{40B99649-9E99-01F1-C0CC-4B77B10936B5}"/>
              </a:ext>
            </a:extLst>
          </p:cNvPr>
          <p:cNvSpPr>
            <a:spLocks noGrp="1"/>
          </p:cNvSpPr>
          <p:nvPr>
            <p:ph type="sldNum" sz="quarter" idx="12"/>
          </p:nvPr>
        </p:nvSpPr>
        <p:spPr/>
        <p:txBody>
          <a:bodyPr/>
          <a:lstStyle/>
          <a:p>
            <a:fld id="{EAD0E5A3-E5BF-4C62-9ABC-B3B6F8D8761B}" type="slidenum">
              <a:rPr lang="en-US" smtClean="0"/>
              <a:t>16</a:t>
            </a:fld>
            <a:endParaRPr lang="en-US"/>
          </a:p>
        </p:txBody>
      </p:sp>
      <p:sp>
        <p:nvSpPr>
          <p:cNvPr id="5" name="TextBox 4">
            <a:extLst>
              <a:ext uri="{FF2B5EF4-FFF2-40B4-BE49-F238E27FC236}">
                <a16:creationId xmlns:a16="http://schemas.microsoft.com/office/drawing/2014/main" id="{B85F73E8-8B0A-0077-69DF-A68A1D7D3163}"/>
              </a:ext>
            </a:extLst>
          </p:cNvPr>
          <p:cNvSpPr txBox="1"/>
          <p:nvPr/>
        </p:nvSpPr>
        <p:spPr>
          <a:xfrm>
            <a:off x="405516" y="286248"/>
            <a:ext cx="2410147" cy="369332"/>
          </a:xfrm>
          <a:prstGeom prst="rect">
            <a:avLst/>
          </a:prstGeom>
          <a:noFill/>
        </p:spPr>
        <p:txBody>
          <a:bodyPr wrap="none" rtlCol="0">
            <a:spAutoFit/>
          </a:bodyPr>
          <a:lstStyle/>
          <a:p>
            <a:r>
              <a:rPr lang="en-US" dirty="0"/>
              <a:t>Now we have formula 7</a:t>
            </a:r>
          </a:p>
        </p:txBody>
      </p:sp>
      <p:sp>
        <p:nvSpPr>
          <p:cNvPr id="6" name="Google Shape;341;p7">
            <a:extLst>
              <a:ext uri="{FF2B5EF4-FFF2-40B4-BE49-F238E27FC236}">
                <a16:creationId xmlns:a16="http://schemas.microsoft.com/office/drawing/2014/main" id="{2E4A2F2B-1164-B8E6-4CC1-6D4662C32EF6}"/>
              </a:ext>
            </a:extLst>
          </p:cNvPr>
          <p:cNvSpPr txBox="1"/>
          <p:nvPr/>
        </p:nvSpPr>
        <p:spPr>
          <a:xfrm>
            <a:off x="554418" y="738204"/>
            <a:ext cx="5541582" cy="307777"/>
          </a:xfrm>
          <a:prstGeom prst="rect">
            <a:avLst/>
          </a:prstGeom>
          <a:blipFill rotWithShape="1">
            <a:blip r:embed="rId2">
              <a:alphaModFix/>
            </a:blip>
            <a:stretch>
              <a:fillRect l="-1647" t="-25997" r="-1869" b="-49996"/>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7" name="TextBox 6">
            <a:extLst>
              <a:ext uri="{FF2B5EF4-FFF2-40B4-BE49-F238E27FC236}">
                <a16:creationId xmlns:a16="http://schemas.microsoft.com/office/drawing/2014/main" id="{7B0FF7D7-B186-1E2A-9509-F3C197529718}"/>
              </a:ext>
            </a:extLst>
          </p:cNvPr>
          <p:cNvSpPr txBox="1"/>
          <p:nvPr/>
        </p:nvSpPr>
        <p:spPr>
          <a:xfrm>
            <a:off x="405516" y="1194684"/>
            <a:ext cx="6846073" cy="369332"/>
          </a:xfrm>
          <a:prstGeom prst="rect">
            <a:avLst/>
          </a:prstGeom>
          <a:noFill/>
        </p:spPr>
        <p:txBody>
          <a:bodyPr wrap="square" rtlCol="0">
            <a:spAutoFit/>
          </a:bodyPr>
          <a:lstStyle/>
          <a:p>
            <a:r>
              <a:rPr lang="en-US" dirty="0"/>
              <a:t>We can write it as</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9755C8E-1E98-A41A-C9EB-98E0A596F8B0}"/>
                  </a:ext>
                </a:extLst>
              </p:cNvPr>
              <p:cNvSpPr txBox="1"/>
              <p:nvPr/>
            </p:nvSpPr>
            <p:spPr>
              <a:xfrm>
                <a:off x="950857" y="1585085"/>
                <a:ext cx="372961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r>
                            <m:rPr>
                              <m:sty m:val="p"/>
                            </m:rPr>
                            <a:rPr lang="en-US" i="0" smtClean="0">
                              <a:latin typeface="Cambria Math" panose="02040503050406030204" pitchFamily="18" charset="0"/>
                            </a:rPr>
                            <m:t>sin</m:t>
                          </m:r>
                        </m:fName>
                        <m:e>
                          <m:r>
                            <a:rPr lang="en-US" b="0" i="1" smtClean="0">
                              <a:latin typeface="Cambria Math" panose="02040503050406030204" pitchFamily="18" charset="0"/>
                            </a:rPr>
                            <m:t>𝑐</m:t>
                          </m:r>
                        </m:e>
                      </m:func>
                      <m:func>
                        <m:funcPr>
                          <m:ctrlPr>
                            <a:rPr lang="en-US" i="1" smtClean="0">
                              <a:latin typeface="Cambria Math" panose="02040503050406030204" pitchFamily="18" charset="0"/>
                            </a:rPr>
                          </m:ctrlPr>
                        </m:funcPr>
                        <m:fName>
                          <m:r>
                            <m:rPr>
                              <m:sty m:val="p"/>
                            </m:rPr>
                            <a:rPr lang="en-US" i="0" smtClean="0">
                              <a:latin typeface="Cambria Math" panose="02040503050406030204" pitchFamily="18" charset="0"/>
                            </a:rPr>
                            <m:t>sin</m:t>
                          </m:r>
                        </m:fName>
                        <m:e>
                          <m:r>
                            <a:rPr lang="en-US" b="0" i="1" smtClean="0">
                              <a:latin typeface="Cambria Math" panose="02040503050406030204" pitchFamily="18" charset="0"/>
                            </a:rPr>
                            <m:t>𝑎</m:t>
                          </m:r>
                        </m:e>
                      </m:func>
                      <m:func>
                        <m:funcPr>
                          <m:ctrlPr>
                            <a:rPr lang="en-US" i="1" smtClean="0">
                              <a:latin typeface="Cambria Math" panose="02040503050406030204" pitchFamily="18" charset="0"/>
                            </a:rPr>
                          </m:ctrlPr>
                        </m:funcPr>
                        <m:fName>
                          <m:r>
                            <m:rPr>
                              <m:sty m:val="p"/>
                            </m:rPr>
                            <a:rPr lang="en-US" i="0" smtClean="0">
                              <a:latin typeface="Cambria Math" panose="02040503050406030204" pitchFamily="18" charset="0"/>
                            </a:rPr>
                            <m:t>cos</m:t>
                          </m:r>
                        </m:fName>
                        <m:e>
                          <m:r>
                            <a:rPr lang="en-US" b="0" i="1" smtClean="0">
                              <a:latin typeface="Cambria Math" panose="02040503050406030204" pitchFamily="18" charset="0"/>
                            </a:rPr>
                            <m:t>𝐵</m:t>
                          </m:r>
                        </m:e>
                      </m:func>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r>
                            <a:rPr lang="en-US" b="0" i="1" smtClean="0">
                              <a:latin typeface="Cambria Math" panose="02040503050406030204" pitchFamily="18" charset="0"/>
                            </a:rPr>
                            <m:t>𝑏</m:t>
                          </m:r>
                        </m:e>
                      </m:func>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r>
                            <a:rPr lang="en-US" b="0" i="1" smtClean="0">
                              <a:latin typeface="Cambria Math" panose="02040503050406030204" pitchFamily="18" charset="0"/>
                            </a:rPr>
                            <m:t>𝑐</m:t>
                          </m:r>
                        </m:e>
                      </m:func>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r>
                            <a:rPr lang="en-US" b="0" i="1" smtClean="0">
                              <a:latin typeface="Cambria Math" panose="02040503050406030204" pitchFamily="18" charset="0"/>
                            </a:rPr>
                            <m:t>𝑎</m:t>
                          </m:r>
                        </m:e>
                      </m:func>
                    </m:oMath>
                  </m:oMathPara>
                </a14:m>
                <a:endParaRPr lang="en-US" dirty="0"/>
              </a:p>
            </p:txBody>
          </p:sp>
        </mc:Choice>
        <mc:Fallback xmlns="">
          <p:sp>
            <p:nvSpPr>
              <p:cNvPr id="10" name="TextBox 9">
                <a:extLst>
                  <a:ext uri="{FF2B5EF4-FFF2-40B4-BE49-F238E27FC236}">
                    <a16:creationId xmlns:a16="http://schemas.microsoft.com/office/drawing/2014/main" id="{C9755C8E-1E98-A41A-C9EB-98E0A596F8B0}"/>
                  </a:ext>
                </a:extLst>
              </p:cNvPr>
              <p:cNvSpPr txBox="1">
                <a:spLocks noRot="1" noChangeAspect="1" noMove="1" noResize="1" noEditPoints="1" noAdjustHandles="1" noChangeArrowheads="1" noChangeShapeType="1" noTextEdit="1"/>
              </p:cNvSpPr>
              <p:nvPr/>
            </p:nvSpPr>
            <p:spPr>
              <a:xfrm>
                <a:off x="950857" y="1585085"/>
                <a:ext cx="3729611" cy="276999"/>
              </a:xfrm>
              <a:prstGeom prst="rect">
                <a:avLst/>
              </a:prstGeom>
              <a:blipFill>
                <a:blip r:embed="rId3"/>
                <a:stretch>
                  <a:fillRect b="-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311C595-94DC-863D-C771-DD774E70ECD4}"/>
                  </a:ext>
                </a:extLst>
              </p:cNvPr>
              <p:cNvSpPr txBox="1"/>
              <p:nvPr/>
            </p:nvSpPr>
            <p:spPr>
              <a:xfrm>
                <a:off x="2392218" y="2033049"/>
                <a:ext cx="4822804"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r>
                            <a:rPr lang="en-US" b="0" i="1" smtClean="0">
                              <a:latin typeface="Cambria Math" panose="02040503050406030204" pitchFamily="18" charset="0"/>
                            </a:rPr>
                            <m:t>𝑏</m:t>
                          </m:r>
                        </m:e>
                      </m:func>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r>
                            <a:rPr lang="en-US" b="0" i="1" smtClean="0">
                              <a:latin typeface="Cambria Math" panose="02040503050406030204" pitchFamily="18" charset="0"/>
                            </a:rPr>
                            <m:t>𝑐</m:t>
                          </m:r>
                        </m:e>
                      </m:func>
                      <m:d>
                        <m:dPr>
                          <m:ctrlPr>
                            <a:rPr lang="en-US" b="0" i="1" smtClean="0">
                              <a:latin typeface="Cambria Math" panose="02040503050406030204" pitchFamily="18" charset="0"/>
                            </a:rPr>
                          </m:ctrlPr>
                        </m:dPr>
                        <m:e>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r>
                                <a:rPr lang="en-US" b="0" i="1" smtClean="0">
                                  <a:latin typeface="Cambria Math" panose="02040503050406030204" pitchFamily="18" charset="0"/>
                                </a:rPr>
                                <m:t>𝑏</m:t>
                              </m:r>
                            </m:e>
                          </m:func>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r>
                                <a:rPr lang="en-US" b="0" i="1" smtClean="0">
                                  <a:latin typeface="Cambria Math" panose="02040503050406030204" pitchFamily="18" charset="0"/>
                                </a:rPr>
                                <m:t>𝑐</m:t>
                              </m:r>
                            </m:e>
                          </m:func>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r>
                                <a:rPr lang="en-US" b="0" i="1" smtClean="0">
                                  <a:latin typeface="Cambria Math" panose="02040503050406030204" pitchFamily="18" charset="0"/>
                                </a:rPr>
                                <m:t>𝑏</m:t>
                              </m:r>
                            </m:e>
                          </m:func>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r>
                                <a:rPr lang="en-US" b="0" i="1" smtClean="0">
                                  <a:latin typeface="Cambria Math" panose="02040503050406030204" pitchFamily="18" charset="0"/>
                                </a:rPr>
                                <m:t>𝑐</m:t>
                              </m:r>
                            </m:e>
                          </m:func>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r>
                                <a:rPr lang="en-US" b="0" i="1" smtClean="0">
                                  <a:latin typeface="Cambria Math" panose="02040503050406030204" pitchFamily="18" charset="0"/>
                                </a:rPr>
                                <m:t>𝐴</m:t>
                              </m:r>
                            </m:e>
                          </m:func>
                        </m:e>
                      </m:d>
                    </m:oMath>
                  </m:oMathPara>
                </a14:m>
                <a:endParaRPr lang="en-US" dirty="0"/>
              </a:p>
            </p:txBody>
          </p:sp>
        </mc:Choice>
        <mc:Fallback xmlns="">
          <p:sp>
            <p:nvSpPr>
              <p:cNvPr id="11" name="TextBox 10">
                <a:extLst>
                  <a:ext uri="{FF2B5EF4-FFF2-40B4-BE49-F238E27FC236}">
                    <a16:creationId xmlns:a16="http://schemas.microsoft.com/office/drawing/2014/main" id="{4311C595-94DC-863D-C771-DD774E70ECD4}"/>
                  </a:ext>
                </a:extLst>
              </p:cNvPr>
              <p:cNvSpPr txBox="1">
                <a:spLocks noRot="1" noChangeAspect="1" noMove="1" noResize="1" noEditPoints="1" noAdjustHandles="1" noChangeArrowheads="1" noChangeShapeType="1" noTextEdit="1"/>
              </p:cNvSpPr>
              <p:nvPr/>
            </p:nvSpPr>
            <p:spPr>
              <a:xfrm>
                <a:off x="2392218" y="2033049"/>
                <a:ext cx="4822804" cy="276999"/>
              </a:xfrm>
              <a:prstGeom prst="rect">
                <a:avLst/>
              </a:prstGeom>
              <a:blipFill>
                <a:blip r:embed="rId4"/>
                <a:stretch>
                  <a:fillRect b="-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23B32A7-C26F-5A06-2304-6D633C9B092D}"/>
                  </a:ext>
                </a:extLst>
              </p:cNvPr>
              <p:cNvSpPr txBox="1"/>
              <p:nvPr/>
            </p:nvSpPr>
            <p:spPr>
              <a:xfrm>
                <a:off x="2568206" y="2453449"/>
                <a:ext cx="4822804"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r>
                            <a:rPr lang="en-US" b="0" i="1" smtClean="0">
                              <a:latin typeface="Cambria Math" panose="02040503050406030204" pitchFamily="18" charset="0"/>
                            </a:rPr>
                            <m:t>𝑏</m:t>
                          </m:r>
                        </m:e>
                      </m:func>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r>
                            <a:rPr lang="en-US" b="0" i="1" smtClean="0">
                              <a:latin typeface="Cambria Math" panose="02040503050406030204" pitchFamily="18" charset="0"/>
                            </a:rPr>
                            <m:t>𝑐</m:t>
                          </m:r>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r>
                                <a:rPr lang="en-US" i="1">
                                  <a:latin typeface="Cambria Math" panose="02040503050406030204" pitchFamily="18" charset="0"/>
                                </a:rPr>
                                <m:t>𝑏</m:t>
                              </m:r>
                            </m:e>
                          </m:func>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r>
                                <a:rPr lang="en-US" i="1">
                                  <a:latin typeface="Cambria Math" panose="02040503050406030204" pitchFamily="18" charset="0"/>
                                </a:rPr>
                                <m:t>𝑐</m:t>
                              </m:r>
                            </m:e>
                          </m:func>
                        </m:e>
                      </m:func>
                      <m:r>
                        <a:rPr lang="en-US" b="0" i="0" smtClean="0">
                          <a:latin typeface="Cambria Math" panose="02040503050406030204" pitchFamily="18" charset="0"/>
                        </a:rPr>
                        <m:t>−</m:t>
                      </m:r>
                      <m:func>
                        <m:funcPr>
                          <m:ctrlPr>
                            <a:rPr lang="en-US" i="1">
                              <a:latin typeface="Cambria Math" panose="02040503050406030204" pitchFamily="18" charset="0"/>
                            </a:rPr>
                          </m:ctrlPr>
                        </m:funcPr>
                        <m:fName>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r>
                                <a:rPr lang="en-US" i="1">
                                  <a:latin typeface="Cambria Math" panose="02040503050406030204" pitchFamily="18" charset="0"/>
                                </a:rPr>
                                <m:t>𝑐</m:t>
                              </m:r>
                            </m:e>
                          </m:func>
                          <m:r>
                            <m:rPr>
                              <m:sty m:val="p"/>
                            </m:rPr>
                            <a:rPr lang="en-US">
                              <a:latin typeface="Cambria Math" panose="02040503050406030204" pitchFamily="18" charset="0"/>
                            </a:rPr>
                            <m:t>sin</m:t>
                          </m:r>
                        </m:fName>
                        <m:e>
                          <m:r>
                            <a:rPr lang="en-US" i="1">
                              <a:latin typeface="Cambria Math" panose="02040503050406030204" pitchFamily="18" charset="0"/>
                            </a:rPr>
                            <m:t>𝑏</m:t>
                          </m:r>
                        </m:e>
                      </m:func>
                      <m:func>
                        <m:funcPr>
                          <m:ctrlPr>
                            <a:rPr lang="en-US" i="1">
                              <a:latin typeface="Cambria Math" panose="02040503050406030204" pitchFamily="18" charset="0"/>
                            </a:rPr>
                          </m:ctrlPr>
                        </m:funcPr>
                        <m:fName>
                          <m:r>
                            <m:rPr>
                              <m:sty m:val="p"/>
                            </m:rPr>
                            <a:rPr lang="en-US">
                              <a:latin typeface="Cambria Math" panose="02040503050406030204" pitchFamily="18" charset="0"/>
                            </a:rPr>
                            <m:t>sin</m:t>
                          </m:r>
                        </m:fName>
                        <m:e>
                          <m:r>
                            <a:rPr lang="en-US" i="1">
                              <a:latin typeface="Cambria Math" panose="02040503050406030204" pitchFamily="18" charset="0"/>
                            </a:rPr>
                            <m:t>𝑐</m:t>
                          </m:r>
                        </m:e>
                      </m:func>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r>
                            <a:rPr lang="en-US" i="1">
                              <a:latin typeface="Cambria Math" panose="02040503050406030204" pitchFamily="18" charset="0"/>
                            </a:rPr>
                            <m:t>𝐴</m:t>
                          </m:r>
                        </m:e>
                      </m:func>
                    </m:oMath>
                  </m:oMathPara>
                </a14:m>
                <a:endParaRPr lang="en-US" dirty="0"/>
              </a:p>
            </p:txBody>
          </p:sp>
        </mc:Choice>
        <mc:Fallback xmlns="">
          <p:sp>
            <p:nvSpPr>
              <p:cNvPr id="12" name="TextBox 11">
                <a:extLst>
                  <a:ext uri="{FF2B5EF4-FFF2-40B4-BE49-F238E27FC236}">
                    <a16:creationId xmlns:a16="http://schemas.microsoft.com/office/drawing/2014/main" id="{E23B32A7-C26F-5A06-2304-6D633C9B092D}"/>
                  </a:ext>
                </a:extLst>
              </p:cNvPr>
              <p:cNvSpPr txBox="1">
                <a:spLocks noRot="1" noChangeAspect="1" noMove="1" noResize="1" noEditPoints="1" noAdjustHandles="1" noChangeArrowheads="1" noChangeShapeType="1" noTextEdit="1"/>
              </p:cNvSpPr>
              <p:nvPr/>
            </p:nvSpPr>
            <p:spPr>
              <a:xfrm>
                <a:off x="2568206" y="2453449"/>
                <a:ext cx="4822804" cy="276999"/>
              </a:xfrm>
              <a:prstGeom prst="rect">
                <a:avLst/>
              </a:prstGeom>
              <a:blipFill>
                <a:blip r:embed="rId5"/>
                <a:stretch>
                  <a:fillRect l="-253" r="-1011"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933207A-F041-5BD3-FA1E-7FBEB6388EEC}"/>
                  </a:ext>
                </a:extLst>
              </p:cNvPr>
              <p:cNvSpPr txBox="1"/>
              <p:nvPr/>
            </p:nvSpPr>
            <p:spPr>
              <a:xfrm>
                <a:off x="2568206" y="2868449"/>
                <a:ext cx="3602182"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sin</m:t>
                              </m:r>
                            </m:e>
                            <m:sup>
                              <m:r>
                                <a:rPr lang="en-US" b="0" i="1" smtClean="0">
                                  <a:latin typeface="Cambria Math" panose="02040503050406030204" pitchFamily="18" charset="0"/>
                                </a:rPr>
                                <m:t>2</m:t>
                              </m:r>
                            </m:sup>
                          </m:sSup>
                        </m:fName>
                        <m:e>
                          <m:r>
                            <a:rPr lang="en-US" b="0" i="1" smtClean="0">
                              <a:latin typeface="Cambria Math" panose="02040503050406030204" pitchFamily="18" charset="0"/>
                            </a:rPr>
                            <m:t>𝑐</m:t>
                          </m:r>
                        </m:e>
                      </m:func>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r>
                            <a:rPr lang="en-US" b="0" i="1" smtClean="0">
                              <a:latin typeface="Cambria Math" panose="02040503050406030204" pitchFamily="18" charset="0"/>
                            </a:rPr>
                            <m:t>𝑏</m:t>
                          </m:r>
                        </m:e>
                      </m:func>
                      <m:r>
                        <a:rPr lang="en-US" b="0" i="0" smtClean="0">
                          <a:latin typeface="Cambria Math" panose="02040503050406030204" pitchFamily="18" charset="0"/>
                        </a:rPr>
                        <m:t>−</m:t>
                      </m:r>
                      <m:func>
                        <m:funcPr>
                          <m:ctrlPr>
                            <a:rPr lang="en-US" i="1">
                              <a:latin typeface="Cambria Math" panose="02040503050406030204" pitchFamily="18" charset="0"/>
                            </a:rPr>
                          </m:ctrlPr>
                        </m:funcPr>
                        <m:fName>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r>
                                <a:rPr lang="en-US" i="1">
                                  <a:latin typeface="Cambria Math" panose="02040503050406030204" pitchFamily="18" charset="0"/>
                                </a:rPr>
                                <m:t>𝑐</m:t>
                              </m:r>
                            </m:e>
                          </m:func>
                          <m:r>
                            <m:rPr>
                              <m:sty m:val="p"/>
                            </m:rPr>
                            <a:rPr lang="en-US">
                              <a:latin typeface="Cambria Math" panose="02040503050406030204" pitchFamily="18" charset="0"/>
                            </a:rPr>
                            <m:t>sin</m:t>
                          </m:r>
                        </m:fName>
                        <m:e>
                          <m:r>
                            <a:rPr lang="en-US" i="1">
                              <a:latin typeface="Cambria Math" panose="02040503050406030204" pitchFamily="18" charset="0"/>
                            </a:rPr>
                            <m:t>𝑏</m:t>
                          </m:r>
                        </m:e>
                      </m:func>
                      <m:func>
                        <m:funcPr>
                          <m:ctrlPr>
                            <a:rPr lang="en-US" i="1">
                              <a:latin typeface="Cambria Math" panose="02040503050406030204" pitchFamily="18" charset="0"/>
                            </a:rPr>
                          </m:ctrlPr>
                        </m:funcPr>
                        <m:fName>
                          <m:r>
                            <m:rPr>
                              <m:sty m:val="p"/>
                            </m:rPr>
                            <a:rPr lang="en-US" smtClean="0">
                              <a:latin typeface="Cambria Math" panose="02040503050406030204" pitchFamily="18" charset="0"/>
                            </a:rPr>
                            <m:t>s</m:t>
                          </m:r>
                          <m:r>
                            <m:rPr>
                              <m:sty m:val="p"/>
                            </m:rPr>
                            <a:rPr lang="en-US">
                              <a:latin typeface="Cambria Math" panose="02040503050406030204" pitchFamily="18" charset="0"/>
                            </a:rPr>
                            <m:t>in</m:t>
                          </m:r>
                        </m:fName>
                        <m:e>
                          <m:r>
                            <a:rPr lang="en-US" i="1">
                              <a:latin typeface="Cambria Math" panose="02040503050406030204" pitchFamily="18" charset="0"/>
                            </a:rPr>
                            <m:t>𝑐</m:t>
                          </m:r>
                        </m:e>
                      </m:func>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r>
                            <a:rPr lang="en-US" i="1">
                              <a:latin typeface="Cambria Math" panose="02040503050406030204" pitchFamily="18" charset="0"/>
                            </a:rPr>
                            <m:t>𝐴</m:t>
                          </m:r>
                        </m:e>
                      </m:func>
                    </m:oMath>
                  </m:oMathPara>
                </a14:m>
                <a:endParaRPr lang="en-US" dirty="0"/>
              </a:p>
            </p:txBody>
          </p:sp>
        </mc:Choice>
        <mc:Fallback xmlns="">
          <p:sp>
            <p:nvSpPr>
              <p:cNvPr id="13" name="TextBox 12">
                <a:extLst>
                  <a:ext uri="{FF2B5EF4-FFF2-40B4-BE49-F238E27FC236}">
                    <a16:creationId xmlns:a16="http://schemas.microsoft.com/office/drawing/2014/main" id="{9933207A-F041-5BD3-FA1E-7FBEB6388EEC}"/>
                  </a:ext>
                </a:extLst>
              </p:cNvPr>
              <p:cNvSpPr txBox="1">
                <a:spLocks noRot="1" noChangeAspect="1" noMove="1" noResize="1" noEditPoints="1" noAdjustHandles="1" noChangeArrowheads="1" noChangeShapeType="1" noTextEdit="1"/>
              </p:cNvSpPr>
              <p:nvPr/>
            </p:nvSpPr>
            <p:spPr>
              <a:xfrm>
                <a:off x="2568206" y="2868449"/>
                <a:ext cx="3602182" cy="276999"/>
              </a:xfrm>
              <a:prstGeom prst="rect">
                <a:avLst/>
              </a:prstGeom>
              <a:blipFill>
                <a:blip r:embed="rId6"/>
                <a:stretch>
                  <a:fillRect l="-846" t="-4444" r="-1692" b="-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820AEB1F-EFE3-D859-13F7-B73313CC280A}"/>
                  </a:ext>
                </a:extLst>
              </p:cNvPr>
              <p:cNvSpPr txBox="1"/>
              <p:nvPr/>
            </p:nvSpPr>
            <p:spPr>
              <a:xfrm>
                <a:off x="766618" y="3833091"/>
                <a:ext cx="2449453" cy="369332"/>
              </a:xfrm>
              <a:prstGeom prst="rect">
                <a:avLst/>
              </a:prstGeom>
              <a:noFill/>
            </p:spPr>
            <p:txBody>
              <a:bodyPr wrap="none" rtlCol="0">
                <a:spAutoFit/>
              </a:bodyPr>
              <a:lstStyle/>
              <a:p>
                <a:r>
                  <a:rPr lang="en-US" dirty="0"/>
                  <a:t>Hence dividing by </a:t>
                </a:r>
                <a14:m>
                  <m:oMath xmlns:m="http://schemas.openxmlformats.org/officeDocument/2006/math">
                    <m:func>
                      <m:funcPr>
                        <m:ctrlPr>
                          <a:rPr lang="en-US" i="1" smtClean="0">
                            <a:latin typeface="Cambria Math" panose="02040503050406030204" pitchFamily="18" charset="0"/>
                          </a:rPr>
                        </m:ctrlPr>
                      </m:funcPr>
                      <m:fName>
                        <m:r>
                          <m:rPr>
                            <m:sty m:val="p"/>
                          </m:rPr>
                          <a:rPr lang="en-US" smtClean="0">
                            <a:latin typeface="Cambria Math" panose="02040503050406030204" pitchFamily="18" charset="0"/>
                          </a:rPr>
                          <m:t>s</m:t>
                        </m:r>
                        <m:r>
                          <m:rPr>
                            <m:sty m:val="p"/>
                          </m:rPr>
                          <a:rPr lang="en-US">
                            <a:latin typeface="Cambria Math" panose="02040503050406030204" pitchFamily="18" charset="0"/>
                          </a:rPr>
                          <m:t>in</m:t>
                        </m:r>
                      </m:fName>
                      <m:e>
                        <m:r>
                          <a:rPr lang="en-US" i="1">
                            <a:latin typeface="Cambria Math" panose="02040503050406030204" pitchFamily="18" charset="0"/>
                          </a:rPr>
                          <m:t>𝑐</m:t>
                        </m:r>
                      </m:e>
                    </m:func>
                  </m:oMath>
                </a14:m>
                <a:r>
                  <a:rPr lang="en-US" dirty="0"/>
                  <a:t>  </a:t>
                </a:r>
              </a:p>
            </p:txBody>
          </p:sp>
        </mc:Choice>
        <mc:Fallback xmlns="">
          <p:sp>
            <p:nvSpPr>
              <p:cNvPr id="14" name="TextBox 13">
                <a:extLst>
                  <a:ext uri="{FF2B5EF4-FFF2-40B4-BE49-F238E27FC236}">
                    <a16:creationId xmlns:a16="http://schemas.microsoft.com/office/drawing/2014/main" id="{820AEB1F-EFE3-D859-13F7-B73313CC280A}"/>
                  </a:ext>
                </a:extLst>
              </p:cNvPr>
              <p:cNvSpPr txBox="1">
                <a:spLocks noRot="1" noChangeAspect="1" noMove="1" noResize="1" noEditPoints="1" noAdjustHandles="1" noChangeArrowheads="1" noChangeShapeType="1" noTextEdit="1"/>
              </p:cNvSpPr>
              <p:nvPr/>
            </p:nvSpPr>
            <p:spPr>
              <a:xfrm>
                <a:off x="766618" y="3833091"/>
                <a:ext cx="2449453" cy="369332"/>
              </a:xfrm>
              <a:prstGeom prst="rect">
                <a:avLst/>
              </a:prstGeom>
              <a:blipFill>
                <a:blip r:embed="rId7"/>
                <a:stretch>
                  <a:fillRect l="-2239"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D97D952-F45B-7F19-9C70-42202F66E322}"/>
                  </a:ext>
                </a:extLst>
              </p:cNvPr>
              <p:cNvSpPr txBox="1"/>
              <p:nvPr/>
            </p:nvSpPr>
            <p:spPr>
              <a:xfrm>
                <a:off x="1610589" y="4351744"/>
                <a:ext cx="6317001" cy="307777"/>
              </a:xfrm>
              <a:prstGeom prst="rect">
                <a:avLst/>
              </a:prstGeom>
              <a:noFill/>
            </p:spPr>
            <p:txBody>
              <a:bodyPr wrap="square" lIns="0" tIns="0" rIns="0" bIns="0" rtlCol="0">
                <a:spAutoFit/>
              </a:bodyPr>
              <a:lstStyle/>
              <a:p>
                <a14:m>
                  <m:oMath xmlns:m="http://schemas.openxmlformats.org/officeDocument/2006/math">
                    <m:func>
                      <m:funcPr>
                        <m:ctrlPr>
                          <a:rPr lang="en-US" sz="2000" i="1" smtClean="0">
                            <a:latin typeface="Cambria Math" panose="02040503050406030204" pitchFamily="18" charset="0"/>
                          </a:rPr>
                        </m:ctrlPr>
                      </m:funcPr>
                      <m:fName>
                        <m:r>
                          <m:rPr>
                            <m:sty m:val="p"/>
                          </m:rPr>
                          <a:rPr lang="en-US" sz="2000" i="0" smtClean="0">
                            <a:latin typeface="Cambria Math" panose="02040503050406030204" pitchFamily="18" charset="0"/>
                          </a:rPr>
                          <m:t>sin</m:t>
                        </m:r>
                      </m:fName>
                      <m:e>
                        <m:r>
                          <a:rPr lang="en-US" sz="2000" b="0" i="1" smtClean="0">
                            <a:latin typeface="Cambria Math" panose="02040503050406030204" pitchFamily="18" charset="0"/>
                          </a:rPr>
                          <m:t>𝑎</m:t>
                        </m:r>
                      </m:e>
                    </m:func>
                    <m:func>
                      <m:funcPr>
                        <m:ctrlPr>
                          <a:rPr lang="en-US" sz="2000" i="1" smtClean="0">
                            <a:latin typeface="Cambria Math" panose="02040503050406030204" pitchFamily="18" charset="0"/>
                          </a:rPr>
                        </m:ctrlPr>
                      </m:funcPr>
                      <m:fName>
                        <m:r>
                          <m:rPr>
                            <m:sty m:val="p"/>
                          </m:rPr>
                          <a:rPr lang="en-US" sz="2000" i="0" smtClean="0">
                            <a:latin typeface="Cambria Math" panose="02040503050406030204" pitchFamily="18" charset="0"/>
                          </a:rPr>
                          <m:t>cos</m:t>
                        </m:r>
                      </m:fName>
                      <m:e>
                        <m:r>
                          <a:rPr lang="en-US" sz="2000" b="0" i="1" smtClean="0">
                            <a:solidFill>
                              <a:srgbClr val="FF0000"/>
                            </a:solidFill>
                            <a:latin typeface="Cambria Math" panose="02040503050406030204" pitchFamily="18" charset="0"/>
                          </a:rPr>
                          <m:t>𝐵</m:t>
                        </m:r>
                      </m:e>
                    </m:func>
                    <m:r>
                      <a:rPr lang="en-US" sz="2000" b="0" i="1" smtClean="0">
                        <a:latin typeface="Cambria Math" panose="02040503050406030204" pitchFamily="18" charset="0"/>
                      </a:rPr>
                      <m:t>=</m:t>
                    </m:r>
                  </m:oMath>
                </a14:m>
                <a:r>
                  <a:rPr lang="en-US" sz="2000" dirty="0"/>
                  <a:t> </a:t>
                </a:r>
                <a14:m>
                  <m:oMath xmlns:m="http://schemas.openxmlformats.org/officeDocument/2006/math">
                    <m:func>
                      <m:funcPr>
                        <m:ctrlPr>
                          <a:rPr lang="en-US" sz="2000" i="1" smtClean="0">
                            <a:latin typeface="Cambria Math" panose="02040503050406030204" pitchFamily="18" charset="0"/>
                          </a:rPr>
                        </m:ctrlPr>
                      </m:funcPr>
                      <m:fName>
                        <m:r>
                          <m:rPr>
                            <m:sty m:val="p"/>
                          </m:rPr>
                          <a:rPr lang="en-US" sz="2000" i="0" smtClean="0">
                            <a:latin typeface="Cambria Math" panose="02040503050406030204" pitchFamily="18" charset="0"/>
                          </a:rPr>
                          <m:t>sin</m:t>
                        </m:r>
                      </m:fName>
                      <m:e>
                        <m:r>
                          <a:rPr lang="en-US" sz="2000" b="0" i="1" smtClean="0">
                            <a:latin typeface="Cambria Math" panose="02040503050406030204" pitchFamily="18" charset="0"/>
                          </a:rPr>
                          <m:t>𝑐</m:t>
                        </m:r>
                      </m:e>
                    </m:func>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cos</m:t>
                        </m:r>
                      </m:fName>
                      <m:e>
                        <m:r>
                          <a:rPr lang="en-US" sz="2000" i="1" smtClean="0">
                            <a:solidFill>
                              <a:srgbClr val="FF0000"/>
                            </a:solidFill>
                            <a:latin typeface="Cambria Math" panose="02040503050406030204" pitchFamily="18" charset="0"/>
                          </a:rPr>
                          <m:t>𝑏</m:t>
                        </m:r>
                      </m:e>
                    </m:func>
                    <m:r>
                      <a:rPr lang="en-US" sz="2000">
                        <a:latin typeface="Cambria Math" panose="02040503050406030204" pitchFamily="18" charset="0"/>
                      </a:rPr>
                      <m:t>−</m:t>
                    </m:r>
                    <m:func>
                      <m:funcPr>
                        <m:ctrlPr>
                          <a:rPr lang="en-US" sz="2000" i="1">
                            <a:latin typeface="Cambria Math" panose="02040503050406030204" pitchFamily="18" charset="0"/>
                          </a:rPr>
                        </m:ctrlPr>
                      </m:funcPr>
                      <m:fName>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cos</m:t>
                            </m:r>
                          </m:fName>
                          <m:e>
                            <m:r>
                              <a:rPr lang="en-US" sz="2000" i="1">
                                <a:latin typeface="Cambria Math" panose="02040503050406030204" pitchFamily="18" charset="0"/>
                              </a:rPr>
                              <m:t>𝑐</m:t>
                            </m:r>
                          </m:e>
                        </m:func>
                        <m:r>
                          <m:rPr>
                            <m:sty m:val="p"/>
                          </m:rPr>
                          <a:rPr lang="en-US" sz="2000">
                            <a:latin typeface="Cambria Math" panose="02040503050406030204" pitchFamily="18" charset="0"/>
                          </a:rPr>
                          <m:t>sin</m:t>
                        </m:r>
                      </m:fName>
                      <m:e>
                        <m:r>
                          <a:rPr lang="en-US" sz="2000" i="1" smtClean="0">
                            <a:solidFill>
                              <a:srgbClr val="FF0000"/>
                            </a:solidFill>
                            <a:latin typeface="Cambria Math" panose="02040503050406030204" pitchFamily="18" charset="0"/>
                          </a:rPr>
                          <m:t>𝑏</m:t>
                        </m:r>
                      </m:e>
                    </m:func>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cos</m:t>
                        </m:r>
                      </m:fName>
                      <m:e>
                        <m:r>
                          <a:rPr lang="en-US" sz="2000" i="1">
                            <a:latin typeface="Cambria Math" panose="02040503050406030204" pitchFamily="18" charset="0"/>
                          </a:rPr>
                          <m:t>𝐴</m:t>
                        </m:r>
                      </m:e>
                    </m:func>
                  </m:oMath>
                </a14:m>
                <a:r>
                  <a:rPr lang="en-US" sz="2000" dirty="0"/>
                  <a:t> 			…(C)</a:t>
                </a:r>
              </a:p>
            </p:txBody>
          </p:sp>
        </mc:Choice>
        <mc:Fallback xmlns="">
          <p:sp>
            <p:nvSpPr>
              <p:cNvPr id="15" name="TextBox 14">
                <a:extLst>
                  <a:ext uri="{FF2B5EF4-FFF2-40B4-BE49-F238E27FC236}">
                    <a16:creationId xmlns:a16="http://schemas.microsoft.com/office/drawing/2014/main" id="{ED97D952-F45B-7F19-9C70-42202F66E322}"/>
                  </a:ext>
                </a:extLst>
              </p:cNvPr>
              <p:cNvSpPr txBox="1">
                <a:spLocks noRot="1" noChangeAspect="1" noMove="1" noResize="1" noEditPoints="1" noAdjustHandles="1" noChangeArrowheads="1" noChangeShapeType="1" noTextEdit="1"/>
              </p:cNvSpPr>
              <p:nvPr/>
            </p:nvSpPr>
            <p:spPr>
              <a:xfrm>
                <a:off x="1610589" y="4351744"/>
                <a:ext cx="6317001" cy="307777"/>
              </a:xfrm>
              <a:prstGeom prst="rect">
                <a:avLst/>
              </a:prstGeom>
              <a:blipFill>
                <a:blip r:embed="rId8"/>
                <a:stretch>
                  <a:fillRect l="-1351" t="-26000" b="-50000"/>
                </a:stretch>
              </a:blipFill>
            </p:spPr>
            <p:txBody>
              <a:bodyPr/>
              <a:lstStyle/>
              <a:p>
                <a:r>
                  <a:rPr lang="en-US">
                    <a:noFill/>
                  </a:rPr>
                  <a:t> </a:t>
                </a:r>
              </a:p>
            </p:txBody>
          </p:sp>
        </mc:Fallback>
      </mc:AlternateContent>
    </p:spTree>
    <p:extLst>
      <p:ext uri="{BB962C8B-B14F-4D97-AF65-F5344CB8AC3E}">
        <p14:creationId xmlns:p14="http://schemas.microsoft.com/office/powerpoint/2010/main" val="1241326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12"/>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SPHERICAL TRIGONOMETRY </a:t>
            </a:r>
            <a:endParaRPr/>
          </a:p>
        </p:txBody>
      </p:sp>
      <p:sp>
        <p:nvSpPr>
          <p:cNvPr id="403" name="Google Shape;403;p1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
        <p:nvSpPr>
          <p:cNvPr id="404" name="Google Shape;404;p12"/>
          <p:cNvSpPr txBox="1"/>
          <p:nvPr/>
        </p:nvSpPr>
        <p:spPr>
          <a:xfrm>
            <a:off x="2822050" y="1092604"/>
            <a:ext cx="3273949" cy="409471"/>
          </a:xfrm>
          <a:prstGeom prst="rect">
            <a:avLst/>
          </a:prstGeom>
          <a:blipFill rotWithShape="1">
            <a:blip r:embed="rId3">
              <a:alphaModFix/>
            </a:blip>
            <a:stretch>
              <a:fillRect t="-2984" b="-17907"/>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05" name="Google Shape;405;p12"/>
          <p:cNvSpPr txBox="1"/>
          <p:nvPr/>
        </p:nvSpPr>
        <p:spPr>
          <a:xfrm>
            <a:off x="818984" y="818984"/>
            <a:ext cx="244900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Haversine is defined as </a:t>
            </a:r>
            <a:endParaRPr/>
          </a:p>
        </p:txBody>
      </p:sp>
      <p:sp>
        <p:nvSpPr>
          <p:cNvPr id="406" name="Google Shape;406;p12"/>
          <p:cNvSpPr txBox="1"/>
          <p:nvPr/>
        </p:nvSpPr>
        <p:spPr>
          <a:xfrm>
            <a:off x="4659083" y="160734"/>
            <a:ext cx="2873833"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u="sng">
                <a:solidFill>
                  <a:srgbClr val="7030A0"/>
                </a:solidFill>
                <a:latin typeface="Calibri"/>
                <a:ea typeface="Calibri"/>
                <a:cs typeface="Calibri"/>
                <a:sym typeface="Calibri"/>
              </a:rPr>
              <a:t>The haversine formula</a:t>
            </a:r>
            <a:endParaRPr/>
          </a:p>
        </p:txBody>
      </p:sp>
      <p:sp>
        <p:nvSpPr>
          <p:cNvPr id="407" name="Google Shape;407;p12"/>
          <p:cNvSpPr txBox="1"/>
          <p:nvPr/>
        </p:nvSpPr>
        <p:spPr>
          <a:xfrm>
            <a:off x="818984" y="1533159"/>
            <a:ext cx="5597720" cy="944489"/>
          </a:xfrm>
          <a:prstGeom prst="rect">
            <a:avLst/>
          </a:prstGeom>
          <a:blipFill rotWithShape="1">
            <a:blip r:embed="rId4">
              <a:alphaModFix/>
            </a:blip>
            <a:stretch>
              <a:fillRect l="-543" b="-843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08" name="Google Shape;408;p12"/>
          <p:cNvSpPr txBox="1"/>
          <p:nvPr/>
        </p:nvSpPr>
        <p:spPr>
          <a:xfrm>
            <a:off x="818984" y="2848108"/>
            <a:ext cx="7076661" cy="923330"/>
          </a:xfrm>
          <a:prstGeom prst="rect">
            <a:avLst/>
          </a:prstGeom>
          <a:blipFill rotWithShape="1">
            <a:blip r:embed="rId5">
              <a:alphaModFix/>
            </a:blip>
            <a:stretch>
              <a:fillRect l="-688" t="-3288" b="-9210"/>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13"/>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SPHERICAL TRIGONOMETRY </a:t>
            </a:r>
            <a:endParaRPr/>
          </a:p>
        </p:txBody>
      </p:sp>
      <p:sp>
        <p:nvSpPr>
          <p:cNvPr id="414" name="Google Shape;414;p1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
        <p:nvSpPr>
          <p:cNvPr id="415" name="Google Shape;415;p13"/>
          <p:cNvSpPr txBox="1"/>
          <p:nvPr/>
        </p:nvSpPr>
        <p:spPr>
          <a:xfrm>
            <a:off x="361816" y="144713"/>
            <a:ext cx="2826657" cy="590745"/>
          </a:xfrm>
          <a:prstGeom prst="rect">
            <a:avLst/>
          </a:prstGeom>
          <a:noFill/>
          <a:ln>
            <a:noFill/>
          </a:ln>
        </p:spPr>
        <p:txBody>
          <a:bodyPr spcFirstLastPara="1" wrap="square" lIns="91425" tIns="45700" rIns="91425" bIns="45700" anchor="t" anchorCtr="0">
            <a:noAutofit/>
          </a:bodyPr>
          <a:lstStyle/>
          <a:p>
            <a:pPr marL="0" marR="0" lvl="0" indent="0" algn="l" rtl="0">
              <a:lnSpc>
                <a:spcPct val="85000"/>
              </a:lnSpc>
              <a:spcBef>
                <a:spcPts val="0"/>
              </a:spcBef>
              <a:spcAft>
                <a:spcPts val="0"/>
              </a:spcAft>
              <a:buClr>
                <a:srgbClr val="7030A0"/>
              </a:buClr>
              <a:buSzPts val="3600"/>
              <a:buFont typeface="Calibri"/>
              <a:buNone/>
            </a:pPr>
            <a:r>
              <a:rPr lang="en-US" sz="3600" u="sng">
                <a:solidFill>
                  <a:srgbClr val="7030A0"/>
                </a:solidFill>
                <a:latin typeface="Calibri"/>
                <a:ea typeface="Calibri"/>
                <a:cs typeface="Calibri"/>
                <a:sym typeface="Calibri"/>
              </a:rPr>
              <a:t>Rules &amp; Laws</a:t>
            </a:r>
            <a:endParaRPr sz="3600" u="sng">
              <a:solidFill>
                <a:srgbClr val="7030A0"/>
              </a:solidFill>
              <a:latin typeface="Calibri"/>
              <a:ea typeface="Calibri"/>
              <a:cs typeface="Calibri"/>
              <a:sym typeface="Calibri"/>
            </a:endParaRPr>
          </a:p>
        </p:txBody>
      </p:sp>
      <p:sp>
        <p:nvSpPr>
          <p:cNvPr id="416" name="Google Shape;416;p13"/>
          <p:cNvSpPr txBox="1"/>
          <p:nvPr/>
        </p:nvSpPr>
        <p:spPr>
          <a:xfrm>
            <a:off x="936065" y="909584"/>
            <a:ext cx="3927115" cy="187840"/>
          </a:xfrm>
          <a:prstGeom prst="rect">
            <a:avLst/>
          </a:prstGeom>
          <a:noFill/>
          <a:ln>
            <a:noFill/>
          </a:ln>
        </p:spPr>
        <p:txBody>
          <a:bodyPr spcFirstLastPara="1" wrap="square" lIns="91425" tIns="45700" rIns="91425" bIns="45700" anchor="t" anchorCtr="0">
            <a:noAutofit/>
          </a:bodyPr>
          <a:lstStyle/>
          <a:p>
            <a:pPr marL="91440" marR="0" lvl="0" indent="-127000" algn="l" rtl="0">
              <a:lnSpc>
                <a:spcPct val="90000"/>
              </a:lnSpc>
              <a:spcBef>
                <a:spcPts val="0"/>
              </a:spcBef>
              <a:spcAft>
                <a:spcPts val="0"/>
              </a:spcAft>
              <a:buClr>
                <a:schemeClr val="accent1"/>
              </a:buClr>
              <a:buSzPts val="2000"/>
              <a:buFont typeface="Calibri"/>
              <a:buChar char=" "/>
            </a:pPr>
            <a:r>
              <a:rPr lang="en-US" sz="2000">
                <a:solidFill>
                  <a:srgbClr val="265F65"/>
                </a:solidFill>
                <a:latin typeface="Calibri"/>
                <a:ea typeface="Calibri"/>
                <a:cs typeface="Calibri"/>
                <a:sym typeface="Calibri"/>
              </a:rPr>
              <a:t>Fundamental formula of spherical trigonometry</a:t>
            </a:r>
            <a:endParaRPr/>
          </a:p>
          <a:p>
            <a:pPr marL="91440" marR="0" lvl="0" indent="-127000" algn="l" rtl="0">
              <a:lnSpc>
                <a:spcPct val="90000"/>
              </a:lnSpc>
              <a:spcBef>
                <a:spcPts val="1400"/>
              </a:spcBef>
              <a:spcAft>
                <a:spcPts val="0"/>
              </a:spcAft>
              <a:buClr>
                <a:schemeClr val="accent1"/>
              </a:buClr>
              <a:buSzPts val="2000"/>
              <a:buFont typeface="Calibri"/>
              <a:buChar char=" "/>
            </a:pPr>
            <a:r>
              <a:rPr lang="en-US" sz="2000">
                <a:solidFill>
                  <a:srgbClr val="3F3F3F"/>
                </a:solidFill>
                <a:latin typeface="Calibri"/>
                <a:ea typeface="Calibri"/>
                <a:cs typeface="Calibri"/>
                <a:sym typeface="Calibri"/>
              </a:rPr>
              <a:t>	</a:t>
            </a:r>
            <a:endParaRPr/>
          </a:p>
        </p:txBody>
      </p:sp>
      <p:sp>
        <p:nvSpPr>
          <p:cNvPr id="417" name="Google Shape;417;p13"/>
          <p:cNvSpPr txBox="1"/>
          <p:nvPr/>
        </p:nvSpPr>
        <p:spPr>
          <a:xfrm>
            <a:off x="361816" y="1537438"/>
            <a:ext cx="2284315" cy="385347"/>
          </a:xfrm>
          <a:prstGeom prst="rect">
            <a:avLst/>
          </a:prstGeom>
          <a:noFill/>
          <a:ln>
            <a:noFill/>
          </a:ln>
        </p:spPr>
        <p:txBody>
          <a:bodyPr spcFirstLastPara="1" wrap="square" lIns="91425" tIns="45700" rIns="91425" bIns="45700" anchor="t" anchorCtr="0">
            <a:noAutofit/>
          </a:bodyPr>
          <a:lstStyle/>
          <a:p>
            <a:pPr marL="91440" marR="0" lvl="0" indent="-127000" algn="l" rtl="0">
              <a:lnSpc>
                <a:spcPct val="90000"/>
              </a:lnSpc>
              <a:spcBef>
                <a:spcPts val="0"/>
              </a:spcBef>
              <a:spcAft>
                <a:spcPts val="0"/>
              </a:spcAft>
              <a:buClr>
                <a:schemeClr val="accent1"/>
              </a:buClr>
              <a:buSzPts val="2000"/>
              <a:buFont typeface="Calibri"/>
              <a:buChar char=" "/>
            </a:pPr>
            <a:r>
              <a:rPr lang="en-US" sz="2000">
                <a:solidFill>
                  <a:schemeClr val="dk1"/>
                </a:solidFill>
                <a:latin typeface="Calibri"/>
                <a:ea typeface="Calibri"/>
                <a:cs typeface="Calibri"/>
                <a:sym typeface="Calibri"/>
              </a:rPr>
              <a:t>Cosine-formula</a:t>
            </a:r>
            <a:endParaRPr/>
          </a:p>
        </p:txBody>
      </p:sp>
      <p:sp>
        <p:nvSpPr>
          <p:cNvPr id="418" name="Google Shape;418;p13"/>
          <p:cNvSpPr txBox="1"/>
          <p:nvPr/>
        </p:nvSpPr>
        <p:spPr>
          <a:xfrm>
            <a:off x="6390961" y="825288"/>
            <a:ext cx="544271" cy="544271"/>
          </a:xfrm>
          <a:prstGeom prst="rect">
            <a:avLst/>
          </a:prstGeom>
          <a:solidFill>
            <a:srgbClr val="262626"/>
          </a:solidFill>
          <a:ln>
            <a:noFill/>
          </a:ln>
        </p:spPr>
        <p:txBody>
          <a:bodyPr spcFirstLastPara="1" wrap="square" lIns="91425" tIns="45700" rIns="91425" bIns="45700" anchor="t" anchorCtr="0">
            <a:noAutofit/>
          </a:bodyPr>
          <a:lstStyle/>
          <a:p>
            <a:pPr marL="91440" marR="0" lvl="0" indent="-152400" algn="l" rtl="0">
              <a:lnSpc>
                <a:spcPct val="90000"/>
              </a:lnSpc>
              <a:spcBef>
                <a:spcPts val="0"/>
              </a:spcBef>
              <a:spcAft>
                <a:spcPts val="0"/>
              </a:spcAft>
              <a:buClr>
                <a:schemeClr val="accent1"/>
              </a:buClr>
              <a:buSzPts val="2400"/>
              <a:buFont typeface="Calibri"/>
              <a:buChar char=" "/>
            </a:pPr>
            <a:r>
              <a:rPr lang="en-US" sz="2400">
                <a:solidFill>
                  <a:schemeClr val="lt1"/>
                </a:solidFill>
                <a:latin typeface="Calibri"/>
                <a:ea typeface="Calibri"/>
                <a:cs typeface="Calibri"/>
                <a:sym typeface="Calibri"/>
              </a:rPr>
              <a:t>2</a:t>
            </a:r>
            <a:endParaRPr/>
          </a:p>
        </p:txBody>
      </p:sp>
      <p:sp>
        <p:nvSpPr>
          <p:cNvPr id="419" name="Google Shape;419;p13"/>
          <p:cNvSpPr txBox="1"/>
          <p:nvPr/>
        </p:nvSpPr>
        <p:spPr>
          <a:xfrm>
            <a:off x="6854397" y="985350"/>
            <a:ext cx="1810106" cy="401860"/>
          </a:xfrm>
          <a:prstGeom prst="rect">
            <a:avLst/>
          </a:prstGeom>
          <a:noFill/>
          <a:ln>
            <a:noFill/>
          </a:ln>
        </p:spPr>
        <p:txBody>
          <a:bodyPr spcFirstLastPara="1" wrap="square" lIns="91425" tIns="45700" rIns="91425" bIns="45700" anchor="t" anchorCtr="0">
            <a:noAutofit/>
          </a:bodyPr>
          <a:lstStyle/>
          <a:p>
            <a:pPr marL="91440" marR="0" lvl="0" indent="-127000" algn="l" rtl="0">
              <a:lnSpc>
                <a:spcPct val="90000"/>
              </a:lnSpc>
              <a:spcBef>
                <a:spcPts val="0"/>
              </a:spcBef>
              <a:spcAft>
                <a:spcPts val="0"/>
              </a:spcAft>
              <a:buClr>
                <a:schemeClr val="accent1"/>
              </a:buClr>
              <a:buSzPts val="2000"/>
              <a:buFont typeface="Calibri"/>
              <a:buChar char=" "/>
            </a:pPr>
            <a:r>
              <a:rPr lang="en-US" sz="2000">
                <a:solidFill>
                  <a:srgbClr val="3F3F3F"/>
                </a:solidFill>
                <a:latin typeface="Calibri"/>
                <a:ea typeface="Calibri"/>
                <a:cs typeface="Calibri"/>
                <a:sym typeface="Calibri"/>
              </a:rPr>
              <a:t>Law of Sines </a:t>
            </a:r>
            <a:endParaRPr/>
          </a:p>
        </p:txBody>
      </p:sp>
      <p:grpSp>
        <p:nvGrpSpPr>
          <p:cNvPr id="421" name="Google Shape;421;p13"/>
          <p:cNvGrpSpPr/>
          <p:nvPr/>
        </p:nvGrpSpPr>
        <p:grpSpPr>
          <a:xfrm>
            <a:off x="380606" y="3972078"/>
            <a:ext cx="2828815" cy="582933"/>
            <a:chOff x="746834" y="3895580"/>
            <a:chExt cx="2828815" cy="582933"/>
          </a:xfrm>
        </p:grpSpPr>
        <p:sp>
          <p:nvSpPr>
            <p:cNvPr id="422" name="Google Shape;422;p13"/>
            <p:cNvSpPr txBox="1"/>
            <p:nvPr/>
          </p:nvSpPr>
          <p:spPr>
            <a:xfrm>
              <a:off x="746834" y="3895580"/>
              <a:ext cx="544271" cy="544271"/>
            </a:xfrm>
            <a:prstGeom prst="rect">
              <a:avLst/>
            </a:prstGeom>
            <a:solidFill>
              <a:srgbClr val="578793"/>
            </a:solidFill>
            <a:ln>
              <a:noFill/>
            </a:ln>
          </p:spPr>
          <p:txBody>
            <a:bodyPr spcFirstLastPara="1" wrap="square" lIns="91425" tIns="45700" rIns="91425" bIns="45700" anchor="t" anchorCtr="0">
              <a:noAutofit/>
            </a:bodyPr>
            <a:lstStyle/>
            <a:p>
              <a:pPr marL="91440" marR="0" lvl="0" indent="-152400" algn="l" rtl="0">
                <a:lnSpc>
                  <a:spcPct val="90000"/>
                </a:lnSpc>
                <a:spcBef>
                  <a:spcPts val="0"/>
                </a:spcBef>
                <a:spcAft>
                  <a:spcPts val="0"/>
                </a:spcAft>
                <a:buClr>
                  <a:schemeClr val="accent1"/>
                </a:buClr>
                <a:buSzPts val="2400"/>
                <a:buFont typeface="Calibri"/>
                <a:buChar char=" "/>
              </a:pPr>
              <a:r>
                <a:rPr lang="en-US" sz="2400">
                  <a:solidFill>
                    <a:schemeClr val="lt1"/>
                  </a:solidFill>
                  <a:latin typeface="Calibri"/>
                  <a:ea typeface="Calibri"/>
                  <a:cs typeface="Calibri"/>
                  <a:sym typeface="Calibri"/>
                </a:rPr>
                <a:t>3</a:t>
              </a:r>
              <a:endParaRPr/>
            </a:p>
          </p:txBody>
        </p:sp>
        <p:sp>
          <p:nvSpPr>
            <p:cNvPr id="423" name="Google Shape;423;p13"/>
            <p:cNvSpPr txBox="1"/>
            <p:nvPr/>
          </p:nvSpPr>
          <p:spPr>
            <a:xfrm>
              <a:off x="1267479" y="4167716"/>
              <a:ext cx="2308170" cy="310797"/>
            </a:xfrm>
            <a:prstGeom prst="rect">
              <a:avLst/>
            </a:prstGeom>
            <a:noFill/>
            <a:ln>
              <a:noFill/>
            </a:ln>
          </p:spPr>
          <p:txBody>
            <a:bodyPr spcFirstLastPara="1" wrap="square" lIns="91425" tIns="45700" rIns="91425" bIns="45700" anchor="t" anchorCtr="0">
              <a:noAutofit/>
            </a:bodyPr>
            <a:lstStyle/>
            <a:p>
              <a:pPr marL="91440" marR="0" lvl="0" indent="-127000" algn="l" rtl="0">
                <a:lnSpc>
                  <a:spcPct val="90000"/>
                </a:lnSpc>
                <a:spcBef>
                  <a:spcPts val="0"/>
                </a:spcBef>
                <a:spcAft>
                  <a:spcPts val="0"/>
                </a:spcAft>
                <a:buClr>
                  <a:schemeClr val="accent1"/>
                </a:buClr>
                <a:buSzPts val="2000"/>
                <a:buFont typeface="Calibri"/>
                <a:buChar char=" "/>
              </a:pPr>
              <a:r>
                <a:rPr lang="en-US" sz="2000">
                  <a:solidFill>
                    <a:srgbClr val="3F3F3F"/>
                  </a:solidFill>
                  <a:latin typeface="Calibri"/>
                  <a:ea typeface="Calibri"/>
                  <a:cs typeface="Calibri"/>
                  <a:sym typeface="Calibri"/>
                </a:rPr>
                <a:t>Haversine formula</a:t>
              </a:r>
              <a:endParaRPr sz="2000">
                <a:solidFill>
                  <a:srgbClr val="3F3F3F"/>
                </a:solidFill>
                <a:latin typeface="Calibri"/>
                <a:ea typeface="Calibri"/>
                <a:cs typeface="Calibri"/>
                <a:sym typeface="Calibri"/>
              </a:endParaRPr>
            </a:p>
          </p:txBody>
        </p:sp>
      </p:grpSp>
      <p:sp>
        <p:nvSpPr>
          <p:cNvPr id="424" name="Google Shape;424;p13"/>
          <p:cNvSpPr txBox="1"/>
          <p:nvPr/>
        </p:nvSpPr>
        <p:spPr>
          <a:xfrm>
            <a:off x="484312" y="4719542"/>
            <a:ext cx="4967146" cy="889217"/>
          </a:xfrm>
          <a:prstGeom prst="rect">
            <a:avLst/>
          </a:prstGeom>
          <a:blipFill rotWithShape="1">
            <a:blip r:embed="rId3">
              <a:alphaModFix/>
            </a:blip>
            <a:stretch>
              <a:fillRect l="-611" t="-5478"/>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25" name="Google Shape;425;p13"/>
          <p:cNvSpPr txBox="1"/>
          <p:nvPr/>
        </p:nvSpPr>
        <p:spPr>
          <a:xfrm>
            <a:off x="6390961" y="3929097"/>
            <a:ext cx="565880" cy="539004"/>
          </a:xfrm>
          <a:prstGeom prst="rect">
            <a:avLst/>
          </a:prstGeom>
          <a:solidFill>
            <a:srgbClr val="265F65"/>
          </a:solidFill>
          <a:ln>
            <a:noFill/>
          </a:ln>
        </p:spPr>
        <p:txBody>
          <a:bodyPr spcFirstLastPara="1" wrap="square" lIns="91425" tIns="45700" rIns="91425" bIns="45700" anchor="ctr" anchorCtr="0">
            <a:noAutofit/>
          </a:bodyPr>
          <a:lstStyle/>
          <a:p>
            <a:pPr marL="0" marR="0" lvl="0" indent="0" algn="ctr" rtl="0">
              <a:lnSpc>
                <a:spcPct val="120000"/>
              </a:lnSpc>
              <a:spcBef>
                <a:spcPts val="0"/>
              </a:spcBef>
              <a:spcAft>
                <a:spcPts val="0"/>
              </a:spcAft>
              <a:buClr>
                <a:schemeClr val="accent1"/>
              </a:buClr>
              <a:buSzPts val="2640"/>
              <a:buFont typeface="Noto Sans Symbols"/>
              <a:buNone/>
            </a:pPr>
            <a:r>
              <a:rPr lang="en-US" sz="2400" b="1">
                <a:solidFill>
                  <a:schemeClr val="lt1"/>
                </a:solidFill>
                <a:latin typeface="Calibri"/>
                <a:ea typeface="Calibri"/>
                <a:cs typeface="Calibri"/>
                <a:sym typeface="Calibri"/>
              </a:rPr>
              <a:t>4</a:t>
            </a:r>
            <a:endParaRPr/>
          </a:p>
        </p:txBody>
      </p:sp>
      <p:sp>
        <p:nvSpPr>
          <p:cNvPr id="426" name="Google Shape;426;p13"/>
          <p:cNvSpPr txBox="1"/>
          <p:nvPr/>
        </p:nvSpPr>
        <p:spPr>
          <a:xfrm>
            <a:off x="6979709" y="4119087"/>
            <a:ext cx="3927115" cy="34901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SzPts val="1980"/>
              <a:buFont typeface="Noto Sans Symbols"/>
              <a:buNone/>
            </a:pPr>
            <a:r>
              <a:rPr lang="en-US" sz="1800" b="1">
                <a:solidFill>
                  <a:schemeClr val="dk1"/>
                </a:solidFill>
                <a:latin typeface="Calibri"/>
                <a:ea typeface="Calibri"/>
                <a:cs typeface="Calibri"/>
                <a:sym typeface="Calibri"/>
              </a:rPr>
              <a:t>Four parts formula</a:t>
            </a:r>
            <a:endParaRPr/>
          </a:p>
        </p:txBody>
      </p:sp>
      <p:sp>
        <p:nvSpPr>
          <p:cNvPr id="427" name="Google Shape;427;p13"/>
          <p:cNvSpPr txBox="1"/>
          <p:nvPr/>
        </p:nvSpPr>
        <p:spPr>
          <a:xfrm>
            <a:off x="6416510" y="4555011"/>
            <a:ext cx="6076809" cy="438305"/>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Clr>
                <a:schemeClr val="accent1"/>
              </a:buClr>
              <a:buSzPts val="1980"/>
              <a:buFont typeface="Noto Sans Symbols"/>
              <a:buNone/>
            </a:pPr>
            <a:r>
              <a:rPr lang="en-US" sz="1800">
                <a:solidFill>
                  <a:schemeClr val="dk1"/>
                </a:solidFill>
                <a:latin typeface="Cambria Math"/>
                <a:ea typeface="Cambria Math"/>
                <a:cs typeface="Cambria Math"/>
                <a:sym typeface="Cambria Math"/>
              </a:rPr>
              <a:t> cos(</a:t>
            </a:r>
            <a:r>
              <a:rPr lang="en-US" sz="1600">
                <a:solidFill>
                  <a:schemeClr val="dk1"/>
                </a:solidFill>
                <a:latin typeface="Cambria Math"/>
                <a:ea typeface="Cambria Math"/>
                <a:cs typeface="Cambria Math"/>
                <a:sym typeface="Cambria Math"/>
              </a:rPr>
              <a:t>inner side</a:t>
            </a:r>
            <a:r>
              <a:rPr lang="en-US" sz="1800">
                <a:solidFill>
                  <a:schemeClr val="dk1"/>
                </a:solidFill>
                <a:latin typeface="Cambria Math"/>
                <a:ea typeface="Cambria Math"/>
                <a:cs typeface="Cambria Math"/>
                <a:sym typeface="Cambria Math"/>
              </a:rPr>
              <a:t>).cos(</a:t>
            </a:r>
            <a:r>
              <a:rPr lang="en-US" sz="1600">
                <a:solidFill>
                  <a:schemeClr val="dk1"/>
                </a:solidFill>
                <a:latin typeface="Cambria Math"/>
                <a:ea typeface="Cambria Math"/>
                <a:cs typeface="Cambria Math"/>
                <a:sym typeface="Cambria Math"/>
              </a:rPr>
              <a:t>inner angle</a:t>
            </a:r>
            <a:r>
              <a:rPr lang="en-US" sz="1800">
                <a:solidFill>
                  <a:schemeClr val="dk1"/>
                </a:solidFill>
                <a:latin typeface="Cambria Math"/>
                <a:ea typeface="Cambria Math"/>
                <a:cs typeface="Cambria Math"/>
                <a:sym typeface="Cambria Math"/>
              </a:rPr>
              <a:t>)</a:t>
            </a:r>
            <a:br>
              <a:rPr lang="en-US" sz="1800">
                <a:solidFill>
                  <a:schemeClr val="dk1"/>
                </a:solidFill>
                <a:latin typeface="Cambria Math"/>
                <a:ea typeface="Cambria Math"/>
                <a:cs typeface="Cambria Math"/>
                <a:sym typeface="Cambria Math"/>
              </a:rPr>
            </a:br>
            <a:r>
              <a:rPr lang="en-US" sz="1800">
                <a:solidFill>
                  <a:schemeClr val="dk1"/>
                </a:solidFill>
                <a:latin typeface="Cambria Math"/>
                <a:ea typeface="Cambria Math"/>
                <a:cs typeface="Cambria Math"/>
                <a:sym typeface="Cambria Math"/>
              </a:rPr>
              <a:t> 	= sin(</a:t>
            </a:r>
            <a:r>
              <a:rPr lang="en-US" sz="1600">
                <a:solidFill>
                  <a:schemeClr val="dk1"/>
                </a:solidFill>
                <a:latin typeface="Cambria Math"/>
                <a:ea typeface="Cambria Math"/>
                <a:cs typeface="Cambria Math"/>
                <a:sym typeface="Cambria Math"/>
              </a:rPr>
              <a:t>inner side</a:t>
            </a:r>
            <a:r>
              <a:rPr lang="en-US" sz="1800">
                <a:solidFill>
                  <a:schemeClr val="dk1"/>
                </a:solidFill>
                <a:latin typeface="Cambria Math"/>
                <a:ea typeface="Cambria Math"/>
                <a:cs typeface="Cambria Math"/>
                <a:sym typeface="Cambria Math"/>
              </a:rPr>
              <a:t>).cot(</a:t>
            </a:r>
            <a:r>
              <a:rPr lang="en-US" sz="1600">
                <a:solidFill>
                  <a:schemeClr val="dk1"/>
                </a:solidFill>
                <a:latin typeface="Cambria Math"/>
                <a:ea typeface="Cambria Math"/>
                <a:cs typeface="Cambria Math"/>
                <a:sym typeface="Cambria Math"/>
              </a:rPr>
              <a:t>other side</a:t>
            </a:r>
            <a:r>
              <a:rPr lang="en-US" sz="1800">
                <a:solidFill>
                  <a:schemeClr val="dk1"/>
                </a:solidFill>
                <a:latin typeface="Cambria Math"/>
                <a:ea typeface="Cambria Math"/>
                <a:cs typeface="Cambria Math"/>
                <a:sym typeface="Cambria Math"/>
              </a:rPr>
              <a:t>) </a:t>
            </a:r>
            <a:br>
              <a:rPr lang="en-US" sz="1800">
                <a:solidFill>
                  <a:schemeClr val="dk1"/>
                </a:solidFill>
                <a:latin typeface="Cambria Math"/>
                <a:ea typeface="Cambria Math"/>
                <a:cs typeface="Cambria Math"/>
                <a:sym typeface="Cambria Math"/>
              </a:rPr>
            </a:br>
            <a:r>
              <a:rPr lang="en-US" sz="1800">
                <a:solidFill>
                  <a:schemeClr val="dk1"/>
                </a:solidFill>
                <a:latin typeface="Cambria Math"/>
                <a:ea typeface="Cambria Math"/>
                <a:cs typeface="Cambria Math"/>
                <a:sym typeface="Cambria Math"/>
              </a:rPr>
              <a:t>		– sin(</a:t>
            </a:r>
            <a:r>
              <a:rPr lang="en-US" sz="1600">
                <a:solidFill>
                  <a:schemeClr val="dk1"/>
                </a:solidFill>
                <a:latin typeface="Cambria Math"/>
                <a:ea typeface="Cambria Math"/>
                <a:cs typeface="Cambria Math"/>
                <a:sym typeface="Cambria Math"/>
              </a:rPr>
              <a:t>inner angle</a:t>
            </a:r>
            <a:r>
              <a:rPr lang="en-US" sz="1800">
                <a:solidFill>
                  <a:schemeClr val="dk1"/>
                </a:solidFill>
                <a:latin typeface="Cambria Math"/>
                <a:ea typeface="Cambria Math"/>
                <a:cs typeface="Cambria Math"/>
                <a:sym typeface="Cambria Math"/>
              </a:rPr>
              <a:t>).cot(</a:t>
            </a:r>
            <a:r>
              <a:rPr lang="en-US" sz="1600">
                <a:solidFill>
                  <a:schemeClr val="dk1"/>
                </a:solidFill>
                <a:latin typeface="Cambria Math"/>
                <a:ea typeface="Cambria Math"/>
                <a:cs typeface="Cambria Math"/>
                <a:sym typeface="Cambria Math"/>
              </a:rPr>
              <a:t>other angle</a:t>
            </a:r>
            <a:r>
              <a:rPr lang="en-US" sz="1800">
                <a:solidFill>
                  <a:schemeClr val="dk1"/>
                </a:solidFill>
                <a:latin typeface="Cambria Math"/>
                <a:ea typeface="Cambria Math"/>
                <a:cs typeface="Cambria Math"/>
                <a:sym typeface="Cambria Math"/>
              </a:rPr>
              <a:t>)</a:t>
            </a:r>
            <a:endParaRPr/>
          </a:p>
        </p:txBody>
      </p:sp>
      <p:sp>
        <p:nvSpPr>
          <p:cNvPr id="428" name="Google Shape;428;p13"/>
          <p:cNvSpPr txBox="1"/>
          <p:nvPr/>
        </p:nvSpPr>
        <p:spPr>
          <a:xfrm>
            <a:off x="484312" y="896242"/>
            <a:ext cx="565880" cy="539004"/>
          </a:xfrm>
          <a:prstGeom prst="rect">
            <a:avLst/>
          </a:prstGeom>
          <a:solidFill>
            <a:srgbClr val="265F65"/>
          </a:solidFill>
          <a:ln>
            <a:noFill/>
          </a:ln>
        </p:spPr>
        <p:txBody>
          <a:bodyPr spcFirstLastPara="1" wrap="square" lIns="91425" tIns="45700" rIns="91425" bIns="45700" anchor="ctr" anchorCtr="0">
            <a:noAutofit/>
          </a:bodyPr>
          <a:lstStyle/>
          <a:p>
            <a:pPr marL="0" marR="0" lvl="0" indent="0" algn="ctr" rtl="0">
              <a:lnSpc>
                <a:spcPct val="120000"/>
              </a:lnSpc>
              <a:spcBef>
                <a:spcPts val="0"/>
              </a:spcBef>
              <a:spcAft>
                <a:spcPts val="0"/>
              </a:spcAft>
              <a:buClr>
                <a:schemeClr val="accent1"/>
              </a:buClr>
              <a:buSzPts val="2640"/>
              <a:buFont typeface="Noto Sans Symbols"/>
              <a:buNone/>
            </a:pPr>
            <a:r>
              <a:rPr lang="en-US" sz="2400" b="1">
                <a:solidFill>
                  <a:schemeClr val="lt1"/>
                </a:solidFill>
                <a:latin typeface="Calibri"/>
                <a:ea typeface="Calibri"/>
                <a:cs typeface="Calibri"/>
                <a:sym typeface="Calibri"/>
              </a:rPr>
              <a:t>1</a:t>
            </a:r>
            <a:endParaRPr/>
          </a:p>
        </p:txBody>
      </p:sp>
      <p:sp>
        <p:nvSpPr>
          <p:cNvPr id="429" name="Google Shape;429;p13"/>
          <p:cNvSpPr txBox="1"/>
          <p:nvPr/>
        </p:nvSpPr>
        <p:spPr>
          <a:xfrm>
            <a:off x="532718" y="1909967"/>
            <a:ext cx="5099153" cy="307777"/>
          </a:xfrm>
          <a:prstGeom prst="rect">
            <a:avLst/>
          </a:prstGeom>
          <a:blipFill rotWithShape="1">
            <a:blip r:embed="rId4">
              <a:alphaModFix/>
            </a:blip>
            <a:stretch>
              <a:fillRect l="-1194" t="-3921" b="-35290"/>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30" name="Google Shape;430;p13"/>
          <p:cNvSpPr txBox="1"/>
          <p:nvPr/>
        </p:nvSpPr>
        <p:spPr>
          <a:xfrm>
            <a:off x="532718" y="2249923"/>
            <a:ext cx="5079917" cy="307777"/>
          </a:xfrm>
          <a:prstGeom prst="rect">
            <a:avLst/>
          </a:prstGeom>
          <a:blipFill rotWithShape="1">
            <a:blip r:embed="rId5">
              <a:alphaModFix/>
            </a:blip>
            <a:stretch>
              <a:fillRect l="-1798" t="-3921" b="-35290"/>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31" name="Google Shape;431;p13"/>
          <p:cNvSpPr txBox="1"/>
          <p:nvPr/>
        </p:nvSpPr>
        <p:spPr>
          <a:xfrm>
            <a:off x="532718" y="2571890"/>
            <a:ext cx="5079917" cy="307777"/>
          </a:xfrm>
          <a:prstGeom prst="rect">
            <a:avLst/>
          </a:prstGeom>
          <a:blipFill rotWithShape="1">
            <a:blip r:embed="rId6">
              <a:alphaModFix/>
            </a:blip>
            <a:stretch>
              <a:fillRect l="-1198" t="-5999" b="-3599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2" name="Google Shape;394;p11">
            <a:extLst>
              <a:ext uri="{FF2B5EF4-FFF2-40B4-BE49-F238E27FC236}">
                <a16:creationId xmlns:a16="http://schemas.microsoft.com/office/drawing/2014/main" id="{4A624C15-5911-801A-43EC-58B65ED03D82}"/>
              </a:ext>
            </a:extLst>
          </p:cNvPr>
          <p:cNvSpPr txBox="1"/>
          <p:nvPr/>
        </p:nvSpPr>
        <p:spPr>
          <a:xfrm>
            <a:off x="7196432" y="1583438"/>
            <a:ext cx="4389120" cy="537006"/>
          </a:xfrm>
          <a:prstGeom prst="rect">
            <a:avLst/>
          </a:prstGeom>
          <a:blipFill rotWithShape="1">
            <a:blip r:embed="rId7">
              <a:alphaModFix/>
            </a:blip>
            <a:stretch>
              <a:fillRect b="-7952"/>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latin typeface="Calibri"/>
                <a:ea typeface="Calibri"/>
                <a:cs typeface="Calibri"/>
                <a:sym typeface="Calibri"/>
              </a:rPr>
              <a:t> </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14"/>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SPHERICAL TRIGONOMETRY </a:t>
            </a:r>
            <a:endParaRPr/>
          </a:p>
        </p:txBody>
      </p:sp>
      <p:sp>
        <p:nvSpPr>
          <p:cNvPr id="437" name="Google Shape;437;p1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
        <p:nvSpPr>
          <p:cNvPr id="438" name="Google Shape;438;p14"/>
          <p:cNvSpPr txBox="1"/>
          <p:nvPr/>
        </p:nvSpPr>
        <p:spPr>
          <a:xfrm>
            <a:off x="743186" y="504618"/>
            <a:ext cx="9642946" cy="2308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Calibri"/>
                <a:ea typeface="Calibri"/>
                <a:cs typeface="Calibri"/>
                <a:sym typeface="Calibri"/>
              </a:rPr>
              <a:t>Spherical trigonometry is very applicable to our every day life. One of these applications is discovering the length and directions needed for navigation. The formulas easily apply to the earth because the latitude and longitude lines are actually examples of great circles.</a:t>
            </a:r>
            <a:endParaRPr/>
          </a:p>
          <a:p>
            <a:pPr marL="0" marR="0" lvl="0" indent="0" algn="l" rtl="0">
              <a:spcBef>
                <a:spcPts val="0"/>
              </a:spcBef>
              <a:spcAft>
                <a:spcPts val="0"/>
              </a:spcAft>
              <a:buNone/>
            </a:pP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n-US" sz="1600">
                <a:solidFill>
                  <a:srgbClr val="FF0000"/>
                </a:solidFill>
                <a:latin typeface="Calibri"/>
                <a:ea typeface="Calibri"/>
                <a:cs typeface="Calibri"/>
                <a:sym typeface="Calibri"/>
              </a:rPr>
              <a:t>The law of cosines </a:t>
            </a:r>
            <a:r>
              <a:rPr lang="en-US" sz="1600">
                <a:solidFill>
                  <a:schemeClr val="dk1"/>
                </a:solidFill>
                <a:latin typeface="Calibri"/>
                <a:ea typeface="Calibri"/>
                <a:cs typeface="Calibri"/>
                <a:sym typeface="Calibri"/>
              </a:rPr>
              <a:t>can be used on the example below, in which we want to find the distance between two cities. </a:t>
            </a:r>
            <a:endParaRPr/>
          </a:p>
          <a:p>
            <a:pPr marL="0" marR="0" lvl="0" indent="0" algn="l" rtl="0">
              <a:spcBef>
                <a:spcPts val="0"/>
              </a:spcBef>
              <a:spcAft>
                <a:spcPts val="0"/>
              </a:spcAft>
              <a:buNone/>
            </a:pPr>
            <a:r>
              <a:rPr lang="en-US" sz="1600">
                <a:solidFill>
                  <a:schemeClr val="dk1"/>
                </a:solidFill>
                <a:latin typeface="Calibri"/>
                <a:ea typeface="Calibri"/>
                <a:cs typeface="Calibri"/>
                <a:sym typeface="Calibri"/>
              </a:rPr>
              <a:t>Given: </a:t>
            </a:r>
            <a:endParaRPr/>
          </a:p>
          <a:p>
            <a:pPr marL="0" marR="0" lvl="0" indent="0" algn="l" rtl="0">
              <a:spcBef>
                <a:spcPts val="0"/>
              </a:spcBef>
              <a:spcAft>
                <a:spcPts val="0"/>
              </a:spcAft>
              <a:buNone/>
            </a:pPr>
            <a:r>
              <a:rPr lang="en-US" sz="1600">
                <a:solidFill>
                  <a:schemeClr val="dk1"/>
                </a:solidFill>
                <a:latin typeface="Calibri"/>
                <a:ea typeface="Calibri"/>
                <a:cs typeface="Calibri"/>
                <a:sym typeface="Calibri"/>
              </a:rPr>
              <a:t>Earth’s radius: 6,370 km </a:t>
            </a:r>
            <a:endParaRPr/>
          </a:p>
          <a:p>
            <a:pPr marL="0" marR="0" lvl="0" indent="0" algn="l" rtl="0">
              <a:spcBef>
                <a:spcPts val="0"/>
              </a:spcBef>
              <a:spcAft>
                <a:spcPts val="0"/>
              </a:spcAft>
              <a:buNone/>
            </a:pPr>
            <a:r>
              <a:rPr lang="en-US" sz="1600">
                <a:solidFill>
                  <a:schemeClr val="dk1"/>
                </a:solidFill>
                <a:latin typeface="Calibri"/>
                <a:ea typeface="Calibri"/>
                <a:cs typeface="Calibri"/>
                <a:sym typeface="Calibri"/>
              </a:rPr>
              <a:t>Distance from (C)San Francisco, California to (b)Dublin, Ireland: 8850 km </a:t>
            </a:r>
            <a:endParaRPr/>
          </a:p>
          <a:p>
            <a:pPr marL="0" marR="0" lvl="0" indent="0" algn="l" rtl="0">
              <a:spcBef>
                <a:spcPts val="0"/>
              </a:spcBef>
              <a:spcAft>
                <a:spcPts val="0"/>
              </a:spcAft>
              <a:buNone/>
            </a:pPr>
            <a:r>
              <a:rPr lang="en-US" sz="1600">
                <a:solidFill>
                  <a:schemeClr val="dk1"/>
                </a:solidFill>
                <a:latin typeface="Calibri"/>
                <a:ea typeface="Calibri"/>
                <a:cs typeface="Calibri"/>
                <a:sym typeface="Calibri"/>
              </a:rPr>
              <a:t>Distance from (C)San Francisco, California to (a)Seattle, Washington: 1094 km </a:t>
            </a:r>
            <a:endParaRPr/>
          </a:p>
        </p:txBody>
      </p:sp>
      <p:sp>
        <p:nvSpPr>
          <p:cNvPr id="439" name="Google Shape;439;p14"/>
          <p:cNvSpPr txBox="1"/>
          <p:nvPr/>
        </p:nvSpPr>
        <p:spPr>
          <a:xfrm>
            <a:off x="749037" y="2779933"/>
            <a:ext cx="7058770" cy="1820114"/>
          </a:xfrm>
          <a:prstGeom prst="rect">
            <a:avLst/>
          </a:prstGeom>
          <a:blipFill rotWithShape="1">
            <a:blip r:embed="rId3">
              <a:alphaModFix/>
            </a:blip>
            <a:stretch>
              <a:fillRect l="-517" t="-1001" b="-1671"/>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40" name="Google Shape;440;p14"/>
          <p:cNvSpPr txBox="1"/>
          <p:nvPr/>
        </p:nvSpPr>
        <p:spPr>
          <a:xfrm>
            <a:off x="3686185" y="5236901"/>
            <a:ext cx="1782086"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Calibri"/>
                <a:ea typeface="Calibri"/>
                <a:cs typeface="Calibri"/>
                <a:sym typeface="Calibri"/>
              </a:rPr>
              <a:t>c = 7232 km</a:t>
            </a:r>
            <a:endParaRPr/>
          </a:p>
        </p:txBody>
      </p:sp>
      <p:sp>
        <p:nvSpPr>
          <p:cNvPr id="441" name="Google Shape;441;p14"/>
          <p:cNvSpPr txBox="1"/>
          <p:nvPr/>
        </p:nvSpPr>
        <p:spPr>
          <a:xfrm>
            <a:off x="1296421" y="4608982"/>
            <a:ext cx="7523921" cy="501419"/>
          </a:xfrm>
          <a:prstGeom prst="rect">
            <a:avLst/>
          </a:prstGeom>
          <a:blipFill rotWithShape="1">
            <a:blip r:embed="rId4">
              <a:alphaModFix/>
            </a:blip>
            <a:stretch>
              <a:fillRect b="-2436"/>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42" name="Google Shape;442;p14"/>
          <p:cNvSpPr/>
          <p:nvPr/>
        </p:nvSpPr>
        <p:spPr>
          <a:xfrm>
            <a:off x="8091466" y="2419736"/>
            <a:ext cx="3351123" cy="2823459"/>
          </a:xfrm>
          <a:prstGeom prst="ellipse">
            <a:avLst/>
          </a:prstGeom>
          <a:no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443" name="Google Shape;443;p14"/>
          <p:cNvGrpSpPr/>
          <p:nvPr/>
        </p:nvGrpSpPr>
        <p:grpSpPr>
          <a:xfrm>
            <a:off x="7795678" y="1227261"/>
            <a:ext cx="5082656" cy="4654862"/>
            <a:chOff x="8088292" y="1339378"/>
            <a:chExt cx="4648942" cy="4473006"/>
          </a:xfrm>
        </p:grpSpPr>
        <p:sp>
          <p:nvSpPr>
            <p:cNvPr id="444" name="Google Shape;444;p14"/>
            <p:cNvSpPr/>
            <p:nvPr/>
          </p:nvSpPr>
          <p:spPr>
            <a:xfrm>
              <a:off x="8610909" y="2392876"/>
              <a:ext cx="2111389" cy="3411774"/>
            </a:xfrm>
            <a:prstGeom prst="arc">
              <a:avLst>
                <a:gd name="adj1" fmla="val 18621803"/>
                <a:gd name="adj2" fmla="val 1134502"/>
              </a:avLst>
            </a:prstGeom>
            <a:noFill/>
            <a:ln w="127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45" name="Google Shape;445;p14"/>
            <p:cNvSpPr/>
            <p:nvPr/>
          </p:nvSpPr>
          <p:spPr>
            <a:xfrm rot="-7032553">
              <a:off x="9667126" y="2227323"/>
              <a:ext cx="1929339" cy="3742879"/>
            </a:xfrm>
            <a:prstGeom prst="arc">
              <a:avLst>
                <a:gd name="adj1" fmla="val 18621803"/>
                <a:gd name="adj2" fmla="val 1275204"/>
              </a:avLst>
            </a:prstGeom>
            <a:noFill/>
            <a:ln w="127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46" name="Google Shape;446;p14"/>
            <p:cNvSpPr/>
            <p:nvPr/>
          </p:nvSpPr>
          <p:spPr>
            <a:xfrm rot="7440519">
              <a:off x="9209246" y="1312121"/>
              <a:ext cx="1912477" cy="3721203"/>
            </a:xfrm>
            <a:prstGeom prst="arc">
              <a:avLst>
                <a:gd name="adj1" fmla="val 18207045"/>
                <a:gd name="adj2" fmla="val 1120031"/>
              </a:avLst>
            </a:prstGeom>
            <a:noFill/>
            <a:ln w="127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sp>
        <p:nvSpPr>
          <p:cNvPr id="447" name="Google Shape;447;p14"/>
          <p:cNvSpPr txBox="1"/>
          <p:nvPr/>
        </p:nvSpPr>
        <p:spPr>
          <a:xfrm flipH="1">
            <a:off x="10475324" y="4418066"/>
            <a:ext cx="23576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C</a:t>
            </a:r>
            <a:endParaRPr/>
          </a:p>
        </p:txBody>
      </p:sp>
      <p:sp>
        <p:nvSpPr>
          <p:cNvPr id="448" name="Google Shape;448;p14"/>
          <p:cNvSpPr txBox="1"/>
          <p:nvPr/>
        </p:nvSpPr>
        <p:spPr>
          <a:xfrm flipH="1">
            <a:off x="10298963" y="2717244"/>
            <a:ext cx="23576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B</a:t>
            </a:r>
            <a:endParaRPr/>
          </a:p>
        </p:txBody>
      </p:sp>
      <p:sp>
        <p:nvSpPr>
          <p:cNvPr id="449" name="Google Shape;449;p14"/>
          <p:cNvSpPr txBox="1"/>
          <p:nvPr/>
        </p:nvSpPr>
        <p:spPr>
          <a:xfrm flipH="1">
            <a:off x="8846642" y="3530239"/>
            <a:ext cx="19819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a:t>
            </a:r>
            <a:endParaRPr/>
          </a:p>
        </p:txBody>
      </p:sp>
      <p:sp>
        <p:nvSpPr>
          <p:cNvPr id="450" name="Google Shape;450;p14"/>
          <p:cNvSpPr txBox="1"/>
          <p:nvPr/>
        </p:nvSpPr>
        <p:spPr>
          <a:xfrm rot="-1753457" flipH="1">
            <a:off x="9411128" y="3023385"/>
            <a:ext cx="740405"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Calibri"/>
                <a:ea typeface="Calibri"/>
                <a:cs typeface="Calibri"/>
                <a:sym typeface="Calibri"/>
              </a:rPr>
              <a:t>C=??</a:t>
            </a:r>
            <a:endParaRPr/>
          </a:p>
        </p:txBody>
      </p:sp>
      <p:sp>
        <p:nvSpPr>
          <p:cNvPr id="451" name="Google Shape;451;p14"/>
          <p:cNvSpPr txBox="1"/>
          <p:nvPr/>
        </p:nvSpPr>
        <p:spPr>
          <a:xfrm flipH="1">
            <a:off x="9494767" y="4081556"/>
            <a:ext cx="28005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b</a:t>
            </a:r>
            <a:endParaRPr/>
          </a:p>
        </p:txBody>
      </p:sp>
      <p:sp>
        <p:nvSpPr>
          <p:cNvPr id="452" name="Google Shape;452;p14"/>
          <p:cNvSpPr txBox="1"/>
          <p:nvPr/>
        </p:nvSpPr>
        <p:spPr>
          <a:xfrm flipH="1">
            <a:off x="10650947" y="3517524"/>
            <a:ext cx="19819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a:t>
            </a:r>
            <a:endParaRPr/>
          </a:p>
        </p:txBody>
      </p:sp>
      <p:sp>
        <p:nvSpPr>
          <p:cNvPr id="453" name="Google Shape;453;p14"/>
          <p:cNvSpPr txBox="1"/>
          <p:nvPr/>
        </p:nvSpPr>
        <p:spPr>
          <a:xfrm>
            <a:off x="743186" y="121632"/>
            <a:ext cx="235358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Example 1</a:t>
            </a:r>
            <a:endParaRPr/>
          </a:p>
        </p:txBody>
      </p:sp>
      <p:sp>
        <p:nvSpPr>
          <p:cNvPr id="454" name="Google Shape;454;p14"/>
          <p:cNvSpPr txBox="1"/>
          <p:nvPr/>
        </p:nvSpPr>
        <p:spPr>
          <a:xfrm>
            <a:off x="743186" y="5596028"/>
            <a:ext cx="9541468"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Calibri"/>
                <a:ea typeface="Calibri"/>
                <a:cs typeface="Calibri"/>
                <a:sym typeface="Calibri"/>
              </a:rPr>
              <a:t>This value is an estimation because it assumes the earth is a perfect sphere with no dips or irregularities which is not true. This estimation is useful as it is so quick and easy to find.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41C09D3-A766-2549-F427-A49A9D5EEA14}"/>
              </a:ext>
            </a:extLst>
          </p:cNvPr>
          <p:cNvSpPr>
            <a:spLocks noGrp="1"/>
          </p:cNvSpPr>
          <p:nvPr>
            <p:ph type="ftr" sz="quarter" idx="11"/>
          </p:nvPr>
        </p:nvSpPr>
        <p:spPr/>
        <p:txBody>
          <a:bodyPr/>
          <a:lstStyle/>
          <a:p>
            <a:r>
              <a:rPr lang="en-US"/>
              <a:t>spherical trigonometry </a:t>
            </a:r>
          </a:p>
        </p:txBody>
      </p:sp>
      <p:sp>
        <p:nvSpPr>
          <p:cNvPr id="5" name="Slide Number Placeholder 4">
            <a:extLst>
              <a:ext uri="{FF2B5EF4-FFF2-40B4-BE49-F238E27FC236}">
                <a16:creationId xmlns:a16="http://schemas.microsoft.com/office/drawing/2014/main" id="{46D69344-041C-F987-2243-5DA4368C9366}"/>
              </a:ext>
            </a:extLst>
          </p:cNvPr>
          <p:cNvSpPr>
            <a:spLocks noGrp="1"/>
          </p:cNvSpPr>
          <p:nvPr>
            <p:ph type="sldNum" sz="quarter" idx="12"/>
          </p:nvPr>
        </p:nvSpPr>
        <p:spPr/>
        <p:txBody>
          <a:bodyPr/>
          <a:lstStyle/>
          <a:p>
            <a:fld id="{EAD0E5A3-E5BF-4C62-9ABC-B3B6F8D8761B}" type="slidenum">
              <a:rPr lang="en-US" smtClean="0"/>
              <a:t>2</a:t>
            </a:fld>
            <a:endParaRPr lang="en-US"/>
          </a:p>
        </p:txBody>
      </p:sp>
      <p:sp>
        <p:nvSpPr>
          <p:cNvPr id="3" name="TextBox 2">
            <a:extLst>
              <a:ext uri="{FF2B5EF4-FFF2-40B4-BE49-F238E27FC236}">
                <a16:creationId xmlns:a16="http://schemas.microsoft.com/office/drawing/2014/main" id="{31B13979-20B7-196F-F633-213FD27F840A}"/>
              </a:ext>
            </a:extLst>
          </p:cNvPr>
          <p:cNvSpPr txBox="1"/>
          <p:nvPr/>
        </p:nvSpPr>
        <p:spPr>
          <a:xfrm>
            <a:off x="707665" y="850790"/>
            <a:ext cx="5661329" cy="951924"/>
          </a:xfrm>
          <a:prstGeom prst="rect">
            <a:avLst/>
          </a:prstGeom>
          <a:noFill/>
        </p:spPr>
        <p:txBody>
          <a:bodyPr wrap="square" rtlCol="0">
            <a:spAutoFit/>
          </a:bodyPr>
          <a:lstStyle/>
          <a:p>
            <a:r>
              <a:rPr lang="en-US" dirty="0">
                <a:solidFill>
                  <a:srgbClr val="00B050"/>
                </a:solidFill>
              </a:rPr>
              <a:t>Great Circle</a:t>
            </a:r>
          </a:p>
          <a:p>
            <a:r>
              <a:rPr lang="en-US" dirty="0"/>
              <a:t>Any Plane Passing Through the Center of Sphere cuts the Sphere in a Circle.</a:t>
            </a:r>
          </a:p>
        </p:txBody>
      </p:sp>
      <p:sp>
        <p:nvSpPr>
          <p:cNvPr id="17" name="TextBox 16">
            <a:extLst>
              <a:ext uri="{FF2B5EF4-FFF2-40B4-BE49-F238E27FC236}">
                <a16:creationId xmlns:a16="http://schemas.microsoft.com/office/drawing/2014/main" id="{E0B3FD6B-184F-1958-DDEA-587ECEEE5343}"/>
              </a:ext>
            </a:extLst>
          </p:cNvPr>
          <p:cNvSpPr txBox="1"/>
          <p:nvPr/>
        </p:nvSpPr>
        <p:spPr>
          <a:xfrm>
            <a:off x="11036164" y="2600865"/>
            <a:ext cx="448171" cy="369332"/>
          </a:xfrm>
          <a:prstGeom prst="rect">
            <a:avLst/>
          </a:prstGeom>
          <a:noFill/>
        </p:spPr>
        <p:txBody>
          <a:bodyPr wrap="square" rtlCol="0">
            <a:spAutoFit/>
          </a:bodyPr>
          <a:lstStyle/>
          <a:p>
            <a:r>
              <a:rPr lang="en-US" dirty="0"/>
              <a:t>B</a:t>
            </a:r>
          </a:p>
        </p:txBody>
      </p:sp>
      <p:sp>
        <p:nvSpPr>
          <p:cNvPr id="21" name="TextBox 20">
            <a:extLst>
              <a:ext uri="{FF2B5EF4-FFF2-40B4-BE49-F238E27FC236}">
                <a16:creationId xmlns:a16="http://schemas.microsoft.com/office/drawing/2014/main" id="{98C50748-64D9-64AE-F02F-E4751F892711}"/>
              </a:ext>
            </a:extLst>
          </p:cNvPr>
          <p:cNvSpPr txBox="1"/>
          <p:nvPr/>
        </p:nvSpPr>
        <p:spPr>
          <a:xfrm>
            <a:off x="707665" y="1916264"/>
            <a:ext cx="5661329" cy="923330"/>
          </a:xfrm>
          <a:prstGeom prst="rect">
            <a:avLst/>
          </a:prstGeom>
          <a:noFill/>
        </p:spPr>
        <p:txBody>
          <a:bodyPr wrap="square" rtlCol="0">
            <a:spAutoFit/>
          </a:bodyPr>
          <a:lstStyle/>
          <a:p>
            <a:r>
              <a:rPr lang="en-US" dirty="0">
                <a:solidFill>
                  <a:srgbClr val="00B050"/>
                </a:solidFill>
              </a:rPr>
              <a:t>Small Circle</a:t>
            </a:r>
          </a:p>
          <a:p>
            <a:r>
              <a:rPr lang="en-US" dirty="0"/>
              <a:t>Any Other Plane Intersecting the Sphere, but not passing through the Center. (i.e. cutting the Surface of the sphere)</a:t>
            </a:r>
          </a:p>
        </p:txBody>
      </p:sp>
      <p:sp>
        <p:nvSpPr>
          <p:cNvPr id="36" name="TextBox 35">
            <a:extLst>
              <a:ext uri="{FF2B5EF4-FFF2-40B4-BE49-F238E27FC236}">
                <a16:creationId xmlns:a16="http://schemas.microsoft.com/office/drawing/2014/main" id="{AF6917FD-C499-F019-0BB0-902773781804}"/>
              </a:ext>
            </a:extLst>
          </p:cNvPr>
          <p:cNvSpPr txBox="1"/>
          <p:nvPr/>
        </p:nvSpPr>
        <p:spPr>
          <a:xfrm>
            <a:off x="707665" y="3172361"/>
            <a:ext cx="5812404" cy="1477328"/>
          </a:xfrm>
          <a:prstGeom prst="rect">
            <a:avLst/>
          </a:prstGeom>
          <a:noFill/>
        </p:spPr>
        <p:txBody>
          <a:bodyPr wrap="square" rtlCol="0">
            <a:spAutoFit/>
          </a:bodyPr>
          <a:lstStyle/>
          <a:p>
            <a:r>
              <a:rPr lang="en-US" dirty="0"/>
              <a:t>If </a:t>
            </a:r>
          </a:p>
          <a:p>
            <a:r>
              <a:rPr lang="en-US" dirty="0"/>
              <a:t>    there are any other Points on the Surface of a Sphere, then</a:t>
            </a:r>
          </a:p>
          <a:p>
            <a:r>
              <a:rPr lang="en-US" dirty="0"/>
              <a:t>   the Sphere can be Bisected so that all three Points lie on the same </a:t>
            </a:r>
            <a:r>
              <a:rPr lang="en-US" dirty="0">
                <a:solidFill>
                  <a:schemeClr val="accent1">
                    <a:lumMod val="75000"/>
                  </a:schemeClr>
                </a:solidFill>
              </a:rPr>
              <a:t>Hemisphere.</a:t>
            </a:r>
          </a:p>
        </p:txBody>
      </p:sp>
      <p:grpSp>
        <p:nvGrpSpPr>
          <p:cNvPr id="96" name="Group 95">
            <a:extLst>
              <a:ext uri="{FF2B5EF4-FFF2-40B4-BE49-F238E27FC236}">
                <a16:creationId xmlns:a16="http://schemas.microsoft.com/office/drawing/2014/main" id="{A3BB0897-C6D4-A6CF-2684-B1783CA41B64}"/>
              </a:ext>
            </a:extLst>
          </p:cNvPr>
          <p:cNvGrpSpPr/>
          <p:nvPr/>
        </p:nvGrpSpPr>
        <p:grpSpPr>
          <a:xfrm>
            <a:off x="7053890" y="666124"/>
            <a:ext cx="4247651" cy="4478370"/>
            <a:chOff x="7053890" y="666124"/>
            <a:chExt cx="4247651" cy="4478370"/>
          </a:xfrm>
        </p:grpSpPr>
        <p:sp>
          <p:nvSpPr>
            <p:cNvPr id="6" name="Oval 5">
              <a:extLst>
                <a:ext uri="{FF2B5EF4-FFF2-40B4-BE49-F238E27FC236}">
                  <a16:creationId xmlns:a16="http://schemas.microsoft.com/office/drawing/2014/main" id="{FBD9C49E-1969-4DD9-A03A-156FBAF0CA6D}"/>
                </a:ext>
              </a:extLst>
            </p:cNvPr>
            <p:cNvSpPr/>
            <p:nvPr/>
          </p:nvSpPr>
          <p:spPr>
            <a:xfrm>
              <a:off x="7344016" y="991390"/>
              <a:ext cx="3737322" cy="3737322"/>
            </a:xfrm>
            <a:prstGeom prst="ellipse">
              <a:avLst/>
            </a:prstGeom>
            <a:solidFill>
              <a:schemeClr val="bg1">
                <a:lumMod val="95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F2D8D2A4-55EE-B4CE-B278-0839F789E503}"/>
                </a:ext>
              </a:extLst>
            </p:cNvPr>
            <p:cNvSpPr/>
            <p:nvPr/>
          </p:nvSpPr>
          <p:spPr>
            <a:xfrm>
              <a:off x="7340135" y="2607965"/>
              <a:ext cx="3737324" cy="504172"/>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A2B281CD-84C7-A913-CCB0-7BFD02244BA6}"/>
                </a:ext>
              </a:extLst>
            </p:cNvPr>
            <p:cNvCxnSpPr>
              <a:cxnSpLocks/>
              <a:stCxn id="7" idx="6"/>
              <a:endCxn id="7" idx="6"/>
            </p:cNvCxnSpPr>
            <p:nvPr/>
          </p:nvCxnSpPr>
          <p:spPr>
            <a:xfrm>
              <a:off x="11077459" y="286005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94660FD-0E48-CA45-FD66-B35A9A3D2D17}"/>
                </a:ext>
              </a:extLst>
            </p:cNvPr>
            <p:cNvCxnSpPr>
              <a:cxnSpLocks/>
              <a:stCxn id="7" idx="6"/>
            </p:cNvCxnSpPr>
            <p:nvPr/>
          </p:nvCxnSpPr>
          <p:spPr>
            <a:xfrm flipH="1">
              <a:off x="9248179" y="2860051"/>
              <a:ext cx="1829280"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953CB59-B443-B3CB-CCE7-656C82CA76A6}"/>
                </a:ext>
              </a:extLst>
            </p:cNvPr>
            <p:cNvSpPr txBox="1"/>
            <p:nvPr/>
          </p:nvSpPr>
          <p:spPr>
            <a:xfrm>
              <a:off x="9208796" y="2518065"/>
              <a:ext cx="338187" cy="369332"/>
            </a:xfrm>
            <a:prstGeom prst="rect">
              <a:avLst/>
            </a:prstGeom>
            <a:noFill/>
          </p:spPr>
          <p:txBody>
            <a:bodyPr wrap="square" rtlCol="0">
              <a:spAutoFit/>
            </a:bodyPr>
            <a:lstStyle/>
            <a:p>
              <a:r>
                <a:rPr lang="en-US" dirty="0"/>
                <a:t>o</a:t>
              </a:r>
            </a:p>
          </p:txBody>
        </p:sp>
        <p:sp>
          <p:nvSpPr>
            <p:cNvPr id="29" name="Oval 28">
              <a:extLst>
                <a:ext uri="{FF2B5EF4-FFF2-40B4-BE49-F238E27FC236}">
                  <a16:creationId xmlns:a16="http://schemas.microsoft.com/office/drawing/2014/main" id="{8BDD3F9A-72A8-E64B-935C-47A3C74A98E8}"/>
                </a:ext>
              </a:extLst>
            </p:cNvPr>
            <p:cNvSpPr/>
            <p:nvPr/>
          </p:nvSpPr>
          <p:spPr>
            <a:xfrm>
              <a:off x="7561690" y="1802714"/>
              <a:ext cx="3291680" cy="341307"/>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4FAA880C-4877-0BD8-5145-E11BB9D59DC5}"/>
                </a:ext>
              </a:extLst>
            </p:cNvPr>
            <p:cNvCxnSpPr>
              <a:cxnSpLocks/>
              <a:stCxn id="29" idx="6"/>
            </p:cNvCxnSpPr>
            <p:nvPr/>
          </p:nvCxnSpPr>
          <p:spPr>
            <a:xfrm flipH="1">
              <a:off x="9208796" y="1973368"/>
              <a:ext cx="1644574" cy="31639"/>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37DF6F86-7088-12D7-E0D8-3597E549B64D}"/>
                </a:ext>
              </a:extLst>
            </p:cNvPr>
            <p:cNvSpPr txBox="1"/>
            <p:nvPr/>
          </p:nvSpPr>
          <p:spPr>
            <a:xfrm>
              <a:off x="10853370" y="1731598"/>
              <a:ext cx="448171" cy="369332"/>
            </a:xfrm>
            <a:prstGeom prst="rect">
              <a:avLst/>
            </a:prstGeom>
            <a:noFill/>
          </p:spPr>
          <p:txBody>
            <a:bodyPr wrap="square" rtlCol="0">
              <a:spAutoFit/>
            </a:bodyPr>
            <a:lstStyle/>
            <a:p>
              <a:r>
                <a:rPr lang="en-US" dirty="0"/>
                <a:t>D</a:t>
              </a:r>
            </a:p>
          </p:txBody>
        </p:sp>
        <p:sp>
          <p:nvSpPr>
            <p:cNvPr id="35" name="TextBox 34">
              <a:extLst>
                <a:ext uri="{FF2B5EF4-FFF2-40B4-BE49-F238E27FC236}">
                  <a16:creationId xmlns:a16="http://schemas.microsoft.com/office/drawing/2014/main" id="{B78A9011-9A09-14D3-9101-C071BBCBA143}"/>
                </a:ext>
              </a:extLst>
            </p:cNvPr>
            <p:cNvSpPr txBox="1"/>
            <p:nvPr/>
          </p:nvSpPr>
          <p:spPr>
            <a:xfrm>
              <a:off x="9175037" y="1720816"/>
              <a:ext cx="405703" cy="369332"/>
            </a:xfrm>
            <a:prstGeom prst="rect">
              <a:avLst/>
            </a:prstGeom>
            <a:noFill/>
          </p:spPr>
          <p:txBody>
            <a:bodyPr wrap="square" rtlCol="0">
              <a:spAutoFit/>
            </a:bodyPr>
            <a:lstStyle/>
            <a:p>
              <a:r>
                <a:rPr lang="en-US" dirty="0"/>
                <a:t>R</a:t>
              </a:r>
            </a:p>
          </p:txBody>
        </p:sp>
        <p:cxnSp>
          <p:nvCxnSpPr>
            <p:cNvPr id="45" name="Straight Connector 44">
              <a:extLst>
                <a:ext uri="{FF2B5EF4-FFF2-40B4-BE49-F238E27FC236}">
                  <a16:creationId xmlns:a16="http://schemas.microsoft.com/office/drawing/2014/main" id="{481AFDB6-28F3-83FE-FC55-46DF0E9BC288}"/>
                </a:ext>
              </a:extLst>
            </p:cNvPr>
            <p:cNvCxnSpPr>
              <a:stCxn id="35" idx="1"/>
              <a:endCxn id="35" idx="1"/>
            </p:cNvCxnSpPr>
            <p:nvPr/>
          </p:nvCxnSpPr>
          <p:spPr>
            <a:xfrm>
              <a:off x="9175037" y="1905482"/>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A93D8E5-5A21-367F-72C9-7D435D4D1D3E}"/>
                </a:ext>
              </a:extLst>
            </p:cNvPr>
            <p:cNvCxnSpPr>
              <a:cxnSpLocks/>
            </p:cNvCxnSpPr>
            <p:nvPr/>
          </p:nvCxnSpPr>
          <p:spPr>
            <a:xfrm flipV="1">
              <a:off x="8380533" y="2859473"/>
              <a:ext cx="884602" cy="217179"/>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D6E5C3B-81AF-4262-13E1-445063713ABF}"/>
                </a:ext>
              </a:extLst>
            </p:cNvPr>
            <p:cNvCxnSpPr>
              <a:cxnSpLocks/>
            </p:cNvCxnSpPr>
            <p:nvPr/>
          </p:nvCxnSpPr>
          <p:spPr>
            <a:xfrm flipH="1">
              <a:off x="8443030" y="2005007"/>
              <a:ext cx="764500" cy="116797"/>
            </a:xfrm>
            <a:prstGeom prst="line">
              <a:avLst/>
            </a:prstGeom>
          </p:spPr>
          <p:style>
            <a:lnRef idx="1">
              <a:schemeClr val="accent1"/>
            </a:lnRef>
            <a:fillRef idx="0">
              <a:schemeClr val="accent1"/>
            </a:fillRef>
            <a:effectRef idx="0">
              <a:schemeClr val="accent1"/>
            </a:effectRef>
            <a:fontRef idx="minor">
              <a:schemeClr val="tx1"/>
            </a:fontRef>
          </p:style>
        </p:cxnSp>
        <p:sp>
          <p:nvSpPr>
            <p:cNvPr id="57" name="Arc 56">
              <a:extLst>
                <a:ext uri="{FF2B5EF4-FFF2-40B4-BE49-F238E27FC236}">
                  <a16:creationId xmlns:a16="http://schemas.microsoft.com/office/drawing/2014/main" id="{4A428468-9CF4-9D77-00D8-A4B6A406D05D}"/>
                </a:ext>
              </a:extLst>
            </p:cNvPr>
            <p:cNvSpPr/>
            <p:nvPr/>
          </p:nvSpPr>
          <p:spPr>
            <a:xfrm flipH="1">
              <a:off x="8384412" y="991390"/>
              <a:ext cx="1737435" cy="3737322"/>
            </a:xfrm>
            <a:prstGeom prst="arc">
              <a:avLst>
                <a:gd name="adj1" fmla="val 16200000"/>
                <a:gd name="adj2" fmla="val 545623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9" name="Straight Connector 68">
              <a:extLst>
                <a:ext uri="{FF2B5EF4-FFF2-40B4-BE49-F238E27FC236}">
                  <a16:creationId xmlns:a16="http://schemas.microsoft.com/office/drawing/2014/main" id="{7ABAAB2A-3D21-3294-8360-8CB19579C9EA}"/>
                </a:ext>
              </a:extLst>
            </p:cNvPr>
            <p:cNvCxnSpPr>
              <a:cxnSpLocks/>
              <a:stCxn id="57" idx="0"/>
              <a:endCxn id="57" idx="0"/>
            </p:cNvCxnSpPr>
            <p:nvPr/>
          </p:nvCxnSpPr>
          <p:spPr>
            <a:xfrm>
              <a:off x="9253130" y="991390"/>
              <a:ext cx="0"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1" name="Straight Connector 70">
              <a:extLst>
                <a:ext uri="{FF2B5EF4-FFF2-40B4-BE49-F238E27FC236}">
                  <a16:creationId xmlns:a16="http://schemas.microsoft.com/office/drawing/2014/main" id="{D96511F7-C047-C184-7FD0-F60320B158F7}"/>
                </a:ext>
              </a:extLst>
            </p:cNvPr>
            <p:cNvCxnSpPr>
              <a:cxnSpLocks/>
            </p:cNvCxnSpPr>
            <p:nvPr/>
          </p:nvCxnSpPr>
          <p:spPr>
            <a:xfrm>
              <a:off x="9204917" y="666124"/>
              <a:ext cx="76439" cy="447837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2" name="TextBox 81">
              <a:extLst>
                <a:ext uri="{FF2B5EF4-FFF2-40B4-BE49-F238E27FC236}">
                  <a16:creationId xmlns:a16="http://schemas.microsoft.com/office/drawing/2014/main" id="{5DE6693F-D5BA-4E45-374C-07D229CD5F56}"/>
                </a:ext>
              </a:extLst>
            </p:cNvPr>
            <p:cNvSpPr txBox="1"/>
            <p:nvPr/>
          </p:nvSpPr>
          <p:spPr>
            <a:xfrm>
              <a:off x="8156444" y="2063405"/>
              <a:ext cx="300965" cy="369332"/>
            </a:xfrm>
            <a:prstGeom prst="rect">
              <a:avLst/>
            </a:prstGeom>
            <a:noFill/>
          </p:spPr>
          <p:txBody>
            <a:bodyPr wrap="square" rtlCol="0">
              <a:spAutoFit/>
            </a:bodyPr>
            <a:lstStyle/>
            <a:p>
              <a:r>
                <a:rPr lang="en-US" dirty="0"/>
                <a:t>C</a:t>
              </a:r>
            </a:p>
          </p:txBody>
        </p:sp>
        <p:sp>
          <p:nvSpPr>
            <p:cNvPr id="83" name="TextBox 82">
              <a:extLst>
                <a:ext uri="{FF2B5EF4-FFF2-40B4-BE49-F238E27FC236}">
                  <a16:creationId xmlns:a16="http://schemas.microsoft.com/office/drawing/2014/main" id="{E7DAA15B-0917-2A1F-573F-6BD8ADECAF39}"/>
                </a:ext>
              </a:extLst>
            </p:cNvPr>
            <p:cNvSpPr txBox="1"/>
            <p:nvPr/>
          </p:nvSpPr>
          <p:spPr>
            <a:xfrm flipH="1">
              <a:off x="8108123" y="3055780"/>
              <a:ext cx="290126" cy="369332"/>
            </a:xfrm>
            <a:prstGeom prst="rect">
              <a:avLst/>
            </a:prstGeom>
            <a:noFill/>
          </p:spPr>
          <p:txBody>
            <a:bodyPr wrap="square" rtlCol="0">
              <a:spAutoFit/>
            </a:bodyPr>
            <a:lstStyle/>
            <a:p>
              <a:r>
                <a:rPr lang="en-US" dirty="0"/>
                <a:t>A</a:t>
              </a:r>
            </a:p>
          </p:txBody>
        </p:sp>
        <p:sp>
          <p:nvSpPr>
            <p:cNvPr id="86" name="TextBox 85">
              <a:extLst>
                <a:ext uri="{FF2B5EF4-FFF2-40B4-BE49-F238E27FC236}">
                  <a16:creationId xmlns:a16="http://schemas.microsoft.com/office/drawing/2014/main" id="{08E70005-FA54-CBFB-ADE7-47105B64816B}"/>
                </a:ext>
              </a:extLst>
            </p:cNvPr>
            <p:cNvSpPr txBox="1"/>
            <p:nvPr/>
          </p:nvSpPr>
          <p:spPr>
            <a:xfrm flipH="1">
              <a:off x="7053890" y="2598730"/>
              <a:ext cx="290126" cy="369332"/>
            </a:xfrm>
            <a:prstGeom prst="rect">
              <a:avLst/>
            </a:prstGeom>
            <a:noFill/>
          </p:spPr>
          <p:txBody>
            <a:bodyPr wrap="square" rtlCol="0">
              <a:spAutoFit/>
            </a:bodyPr>
            <a:lstStyle/>
            <a:p>
              <a:r>
                <a:rPr lang="en-US" dirty="0"/>
                <a:t>E</a:t>
              </a:r>
            </a:p>
          </p:txBody>
        </p:sp>
        <p:sp>
          <p:nvSpPr>
            <p:cNvPr id="87" name="TextBox 86">
              <a:extLst>
                <a:ext uri="{FF2B5EF4-FFF2-40B4-BE49-F238E27FC236}">
                  <a16:creationId xmlns:a16="http://schemas.microsoft.com/office/drawing/2014/main" id="{9630434B-71A0-D7A2-2BED-F811357A26AD}"/>
                </a:ext>
              </a:extLst>
            </p:cNvPr>
            <p:cNvSpPr txBox="1"/>
            <p:nvPr/>
          </p:nvSpPr>
          <p:spPr>
            <a:xfrm flipH="1">
              <a:off x="7305897" y="1733924"/>
              <a:ext cx="290126" cy="369332"/>
            </a:xfrm>
            <a:prstGeom prst="rect">
              <a:avLst/>
            </a:prstGeom>
            <a:noFill/>
          </p:spPr>
          <p:txBody>
            <a:bodyPr wrap="square" rtlCol="0">
              <a:spAutoFit/>
            </a:bodyPr>
            <a:lstStyle/>
            <a:p>
              <a:r>
                <a:rPr lang="en-US" dirty="0"/>
                <a:t>F</a:t>
              </a:r>
            </a:p>
          </p:txBody>
        </p:sp>
        <p:sp>
          <p:nvSpPr>
            <p:cNvPr id="88" name="TextBox 87">
              <a:extLst>
                <a:ext uri="{FF2B5EF4-FFF2-40B4-BE49-F238E27FC236}">
                  <a16:creationId xmlns:a16="http://schemas.microsoft.com/office/drawing/2014/main" id="{14405370-1D56-4F2C-6428-1ADF5FAEEC39}"/>
                </a:ext>
              </a:extLst>
            </p:cNvPr>
            <p:cNvSpPr txBox="1"/>
            <p:nvPr/>
          </p:nvSpPr>
          <p:spPr>
            <a:xfrm>
              <a:off x="9175037" y="666124"/>
              <a:ext cx="339453" cy="369332"/>
            </a:xfrm>
            <a:prstGeom prst="rect">
              <a:avLst/>
            </a:prstGeom>
            <a:noFill/>
          </p:spPr>
          <p:txBody>
            <a:bodyPr wrap="square" rtlCol="0">
              <a:spAutoFit/>
            </a:bodyPr>
            <a:lstStyle/>
            <a:p>
              <a:r>
                <a:rPr lang="en-US" dirty="0"/>
                <a:t>P</a:t>
              </a:r>
            </a:p>
          </p:txBody>
        </p:sp>
        <p:sp>
          <p:nvSpPr>
            <p:cNvPr id="89" name="TextBox 88">
              <a:extLst>
                <a:ext uri="{FF2B5EF4-FFF2-40B4-BE49-F238E27FC236}">
                  <a16:creationId xmlns:a16="http://schemas.microsoft.com/office/drawing/2014/main" id="{1F059DBF-5AD9-9B8B-599C-BB4857C6F5C2}"/>
                </a:ext>
              </a:extLst>
            </p:cNvPr>
            <p:cNvSpPr txBox="1"/>
            <p:nvPr/>
          </p:nvSpPr>
          <p:spPr>
            <a:xfrm>
              <a:off x="9244561" y="4660335"/>
              <a:ext cx="320714" cy="369332"/>
            </a:xfrm>
            <a:prstGeom prst="rect">
              <a:avLst/>
            </a:prstGeom>
            <a:noFill/>
          </p:spPr>
          <p:txBody>
            <a:bodyPr wrap="square" rtlCol="0">
              <a:spAutoFit/>
            </a:bodyPr>
            <a:lstStyle/>
            <a:p>
              <a:r>
                <a:rPr lang="en-US" dirty="0"/>
                <a:t>Q</a:t>
              </a:r>
            </a:p>
          </p:txBody>
        </p:sp>
      </p:grpSp>
      <p:sp>
        <p:nvSpPr>
          <p:cNvPr id="95" name="TextBox 94">
            <a:extLst>
              <a:ext uri="{FF2B5EF4-FFF2-40B4-BE49-F238E27FC236}">
                <a16:creationId xmlns:a16="http://schemas.microsoft.com/office/drawing/2014/main" id="{D5E124C0-3016-F606-50F8-F36792ACDC6B}"/>
              </a:ext>
            </a:extLst>
          </p:cNvPr>
          <p:cNvSpPr txBox="1"/>
          <p:nvPr/>
        </p:nvSpPr>
        <p:spPr>
          <a:xfrm>
            <a:off x="707665" y="4924470"/>
            <a:ext cx="4238046" cy="369332"/>
          </a:xfrm>
          <a:prstGeom prst="rect">
            <a:avLst/>
          </a:prstGeom>
          <a:noFill/>
        </p:spPr>
        <p:txBody>
          <a:bodyPr wrap="square" rtlCol="0">
            <a:spAutoFit/>
          </a:bodyPr>
          <a:lstStyle/>
          <a:p>
            <a:pPr marL="285750" indent="-285750">
              <a:buFont typeface="Arial" panose="020B0604020202020204" pitchFamily="34" charset="0"/>
              <a:buChar char="•"/>
            </a:pPr>
            <a:r>
              <a:rPr lang="en-US" dirty="0"/>
              <a:t>Arc FCD at Point R is not a Great Circle </a:t>
            </a:r>
          </a:p>
        </p:txBody>
      </p:sp>
    </p:spTree>
    <p:extLst>
      <p:ext uri="{BB962C8B-B14F-4D97-AF65-F5344CB8AC3E}">
        <p14:creationId xmlns:p14="http://schemas.microsoft.com/office/powerpoint/2010/main" val="23230605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15"/>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SPHERICAL TRIGONOMETRY </a:t>
            </a:r>
            <a:endParaRPr/>
          </a:p>
        </p:txBody>
      </p:sp>
      <p:sp>
        <p:nvSpPr>
          <p:cNvPr id="460" name="Google Shape;460;p15"/>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sp>
        <p:nvSpPr>
          <p:cNvPr id="461" name="Google Shape;461;p15"/>
          <p:cNvSpPr txBox="1"/>
          <p:nvPr/>
        </p:nvSpPr>
        <p:spPr>
          <a:xfrm>
            <a:off x="628152" y="408595"/>
            <a:ext cx="118474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Example 2</a:t>
            </a:r>
            <a:endParaRPr/>
          </a:p>
        </p:txBody>
      </p:sp>
      <p:sp>
        <p:nvSpPr>
          <p:cNvPr id="462" name="Google Shape;462;p15"/>
          <p:cNvSpPr txBox="1"/>
          <p:nvPr/>
        </p:nvSpPr>
        <p:spPr>
          <a:xfrm>
            <a:off x="628152" y="821353"/>
            <a:ext cx="8507897"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Suppose that we have three lunar rovers, say A,B, and C respectively. Now suppose we wish to find the distance between two of these such rovers. We can use the following given information and </a:t>
            </a:r>
            <a:r>
              <a:rPr lang="en-US" sz="1800">
                <a:solidFill>
                  <a:srgbClr val="FF0000"/>
                </a:solidFill>
                <a:latin typeface="Calibri"/>
                <a:ea typeface="Calibri"/>
                <a:cs typeface="Calibri"/>
                <a:sym typeface="Calibri"/>
              </a:rPr>
              <a:t>the Law of Sines</a:t>
            </a:r>
            <a:r>
              <a:rPr lang="en-US" sz="1800">
                <a:solidFill>
                  <a:schemeClr val="dk1"/>
                </a:solidFill>
                <a:latin typeface="Calibri"/>
                <a:ea typeface="Calibri"/>
                <a:cs typeface="Calibri"/>
                <a:sym typeface="Calibri"/>
              </a:rPr>
              <a:t> to find the unknown distance.</a:t>
            </a:r>
            <a:endParaRPr/>
          </a:p>
        </p:txBody>
      </p:sp>
      <p:grpSp>
        <p:nvGrpSpPr>
          <p:cNvPr id="463" name="Google Shape;463;p15"/>
          <p:cNvGrpSpPr/>
          <p:nvPr/>
        </p:nvGrpSpPr>
        <p:grpSpPr>
          <a:xfrm>
            <a:off x="7294747" y="-37315"/>
            <a:ext cx="5082656" cy="4654862"/>
            <a:chOff x="7294747" y="-37315"/>
            <a:chExt cx="5082656" cy="4654862"/>
          </a:xfrm>
        </p:grpSpPr>
        <p:grpSp>
          <p:nvGrpSpPr>
            <p:cNvPr id="464" name="Google Shape;464;p15"/>
            <p:cNvGrpSpPr/>
            <p:nvPr/>
          </p:nvGrpSpPr>
          <p:grpSpPr>
            <a:xfrm>
              <a:off x="7294747" y="-37315"/>
              <a:ext cx="5082656" cy="4654862"/>
              <a:chOff x="8088292" y="1339378"/>
              <a:chExt cx="4648942" cy="4473006"/>
            </a:xfrm>
          </p:grpSpPr>
          <p:sp>
            <p:nvSpPr>
              <p:cNvPr id="465" name="Google Shape;465;p15"/>
              <p:cNvSpPr/>
              <p:nvPr/>
            </p:nvSpPr>
            <p:spPr>
              <a:xfrm>
                <a:off x="8610909" y="2392876"/>
                <a:ext cx="2111389" cy="3411774"/>
              </a:xfrm>
              <a:prstGeom prst="arc">
                <a:avLst>
                  <a:gd name="adj1" fmla="val 18621803"/>
                  <a:gd name="adj2" fmla="val 1134502"/>
                </a:avLst>
              </a:prstGeom>
              <a:noFill/>
              <a:ln w="127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66" name="Google Shape;466;p15"/>
              <p:cNvSpPr/>
              <p:nvPr/>
            </p:nvSpPr>
            <p:spPr>
              <a:xfrm rot="-7032553">
                <a:off x="9667126" y="2227323"/>
                <a:ext cx="1929339" cy="3742879"/>
              </a:xfrm>
              <a:prstGeom prst="arc">
                <a:avLst>
                  <a:gd name="adj1" fmla="val 18621803"/>
                  <a:gd name="adj2" fmla="val 1275204"/>
                </a:avLst>
              </a:prstGeom>
              <a:noFill/>
              <a:ln w="127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67" name="Google Shape;467;p15"/>
              <p:cNvSpPr/>
              <p:nvPr/>
            </p:nvSpPr>
            <p:spPr>
              <a:xfrm rot="7440519">
                <a:off x="9209246" y="1312121"/>
                <a:ext cx="1912477" cy="3721203"/>
              </a:xfrm>
              <a:prstGeom prst="arc">
                <a:avLst>
                  <a:gd name="adj1" fmla="val 18207045"/>
                  <a:gd name="adj2" fmla="val 1120031"/>
                </a:avLst>
              </a:prstGeom>
              <a:noFill/>
              <a:ln w="127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sp>
          <p:nvSpPr>
            <p:cNvPr id="468" name="Google Shape;468;p15"/>
            <p:cNvSpPr txBox="1"/>
            <p:nvPr/>
          </p:nvSpPr>
          <p:spPr>
            <a:xfrm flipH="1">
              <a:off x="10030051" y="3153464"/>
              <a:ext cx="23576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C</a:t>
              </a:r>
              <a:endParaRPr/>
            </a:p>
          </p:txBody>
        </p:sp>
        <p:sp>
          <p:nvSpPr>
            <p:cNvPr id="469" name="Google Shape;469;p15"/>
            <p:cNvSpPr txBox="1"/>
            <p:nvPr/>
          </p:nvSpPr>
          <p:spPr>
            <a:xfrm flipH="1">
              <a:off x="9853690" y="1452642"/>
              <a:ext cx="23576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B</a:t>
              </a:r>
              <a:endParaRPr/>
            </a:p>
          </p:txBody>
        </p:sp>
        <p:sp>
          <p:nvSpPr>
            <p:cNvPr id="470" name="Google Shape;470;p15"/>
            <p:cNvSpPr txBox="1"/>
            <p:nvPr/>
          </p:nvSpPr>
          <p:spPr>
            <a:xfrm flipH="1">
              <a:off x="8401369" y="2265637"/>
              <a:ext cx="19819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a:t>
              </a:r>
              <a:endParaRPr/>
            </a:p>
          </p:txBody>
        </p:sp>
        <p:sp>
          <p:nvSpPr>
            <p:cNvPr id="471" name="Google Shape;471;p15"/>
            <p:cNvSpPr txBox="1"/>
            <p:nvPr/>
          </p:nvSpPr>
          <p:spPr>
            <a:xfrm rot="-1753457" flipH="1">
              <a:off x="9131155" y="1846744"/>
              <a:ext cx="255752" cy="27678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C</a:t>
              </a:r>
              <a:endParaRPr/>
            </a:p>
          </p:txBody>
        </p:sp>
        <p:sp>
          <p:nvSpPr>
            <p:cNvPr id="472" name="Google Shape;472;p15"/>
            <p:cNvSpPr txBox="1"/>
            <p:nvPr/>
          </p:nvSpPr>
          <p:spPr>
            <a:xfrm rot="1761660" flipH="1">
              <a:off x="9036360" y="2923457"/>
              <a:ext cx="79642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b=??</a:t>
              </a:r>
              <a:endParaRPr/>
            </a:p>
          </p:txBody>
        </p:sp>
        <p:sp>
          <p:nvSpPr>
            <p:cNvPr id="473" name="Google Shape;473;p15"/>
            <p:cNvSpPr txBox="1"/>
            <p:nvPr/>
          </p:nvSpPr>
          <p:spPr>
            <a:xfrm flipH="1">
              <a:off x="10205673" y="2252922"/>
              <a:ext cx="1164691"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a=10Km</a:t>
              </a:r>
              <a:endParaRPr/>
            </a:p>
          </p:txBody>
        </p:sp>
      </p:grpSp>
      <p:sp>
        <p:nvSpPr>
          <p:cNvPr id="474" name="Google Shape;474;p15"/>
          <p:cNvSpPr txBox="1"/>
          <p:nvPr/>
        </p:nvSpPr>
        <p:spPr>
          <a:xfrm>
            <a:off x="628152" y="1747744"/>
            <a:ext cx="6094674" cy="15696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Calibri"/>
                <a:ea typeface="Calibri"/>
                <a:cs typeface="Calibri"/>
                <a:sym typeface="Calibri"/>
              </a:rPr>
              <a:t>Radius of moon:1737 km</a:t>
            </a:r>
            <a:endParaRPr/>
          </a:p>
          <a:p>
            <a:pPr marL="0" marR="0" lvl="0" indent="0" algn="l" rtl="0">
              <a:spcBef>
                <a:spcPts val="0"/>
              </a:spcBef>
              <a:spcAft>
                <a:spcPts val="0"/>
              </a:spcAft>
              <a:buNone/>
            </a:pPr>
            <a:r>
              <a:rPr lang="en-US" sz="1600">
                <a:solidFill>
                  <a:schemeClr val="dk1"/>
                </a:solidFill>
                <a:latin typeface="Calibri"/>
                <a:ea typeface="Calibri"/>
                <a:cs typeface="Calibri"/>
                <a:sym typeface="Calibri"/>
              </a:rPr>
              <a:t>Distance between rover C and B, i.e. length a : 10 km </a:t>
            </a:r>
            <a:endParaRPr/>
          </a:p>
          <a:p>
            <a:pPr marL="0" marR="0" lvl="0" indent="0" algn="l" rtl="0">
              <a:spcBef>
                <a:spcPts val="0"/>
              </a:spcBef>
              <a:spcAft>
                <a:spcPts val="0"/>
              </a:spcAft>
              <a:buNone/>
            </a:pPr>
            <a:r>
              <a:rPr lang="en-US" sz="1600">
                <a:solidFill>
                  <a:schemeClr val="dk1"/>
                </a:solidFill>
                <a:latin typeface="Calibri"/>
                <a:ea typeface="Calibri"/>
                <a:cs typeface="Calibri"/>
                <a:sym typeface="Calibri"/>
              </a:rPr>
              <a:t>Angle created at rover B: 3π/4 </a:t>
            </a:r>
            <a:endParaRPr/>
          </a:p>
          <a:p>
            <a:pPr marL="0" marR="0" lvl="0" indent="0" algn="l" rtl="0">
              <a:spcBef>
                <a:spcPts val="0"/>
              </a:spcBef>
              <a:spcAft>
                <a:spcPts val="0"/>
              </a:spcAft>
              <a:buNone/>
            </a:pPr>
            <a:r>
              <a:rPr lang="en-US" sz="1600">
                <a:solidFill>
                  <a:schemeClr val="dk1"/>
                </a:solidFill>
                <a:latin typeface="Calibri"/>
                <a:ea typeface="Calibri"/>
                <a:cs typeface="Calibri"/>
                <a:sym typeface="Calibri"/>
              </a:rPr>
              <a:t>Angle created at rover A: π/6 </a:t>
            </a:r>
            <a:endParaRPr/>
          </a:p>
          <a:p>
            <a:pPr marL="0" marR="0" lvl="0" indent="0" algn="l" rtl="0">
              <a:spcBef>
                <a:spcPts val="0"/>
              </a:spcBef>
              <a:spcAft>
                <a:spcPts val="0"/>
              </a:spcAft>
              <a:buNone/>
            </a:pP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n-US" sz="1600">
                <a:solidFill>
                  <a:schemeClr val="dk1"/>
                </a:solidFill>
                <a:latin typeface="Calibri"/>
                <a:ea typeface="Calibri"/>
                <a:cs typeface="Calibri"/>
                <a:sym typeface="Calibri"/>
              </a:rPr>
              <a:t>We need to find, How far are rovers A and C that is length of b.</a:t>
            </a:r>
            <a:endParaRPr/>
          </a:p>
        </p:txBody>
      </p:sp>
      <p:sp>
        <p:nvSpPr>
          <p:cNvPr id="475" name="Google Shape;475;p15"/>
          <p:cNvSpPr txBox="1"/>
          <p:nvPr/>
        </p:nvSpPr>
        <p:spPr>
          <a:xfrm>
            <a:off x="2541056" y="3467834"/>
            <a:ext cx="1434469" cy="670055"/>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76" name="Google Shape;476;p15"/>
          <p:cNvSpPr txBox="1"/>
          <p:nvPr/>
        </p:nvSpPr>
        <p:spPr>
          <a:xfrm>
            <a:off x="628152" y="3467834"/>
            <a:ext cx="1065475"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Calibri"/>
                <a:ea typeface="Calibri"/>
                <a:cs typeface="Calibri"/>
                <a:sym typeface="Calibri"/>
              </a:rPr>
              <a:t>We have,</a:t>
            </a:r>
            <a:endParaRPr/>
          </a:p>
        </p:txBody>
      </p:sp>
      <p:sp>
        <p:nvSpPr>
          <p:cNvPr id="477" name="Google Shape;477;p15"/>
          <p:cNvSpPr txBox="1"/>
          <p:nvPr/>
        </p:nvSpPr>
        <p:spPr>
          <a:xfrm>
            <a:off x="4170125" y="3466134"/>
            <a:ext cx="2738611" cy="673454"/>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78" name="Google Shape;478;p15"/>
          <p:cNvSpPr/>
          <p:nvPr/>
        </p:nvSpPr>
        <p:spPr>
          <a:xfrm>
            <a:off x="4044747" y="3799117"/>
            <a:ext cx="404834" cy="178920"/>
          </a:xfrm>
          <a:prstGeom prst="rightArrow">
            <a:avLst>
              <a:gd name="adj1" fmla="val 50000"/>
              <a:gd name="adj2" fmla="val 50000"/>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79" name="Google Shape;479;p15"/>
          <p:cNvSpPr txBox="1"/>
          <p:nvPr/>
        </p:nvSpPr>
        <p:spPr>
          <a:xfrm>
            <a:off x="2104026" y="4233962"/>
            <a:ext cx="3618522" cy="674287"/>
          </a:xfrm>
          <a:prstGeom prst="rect">
            <a:avLst/>
          </a:pr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80" name="Google Shape;480;p15"/>
          <p:cNvSpPr txBox="1"/>
          <p:nvPr/>
        </p:nvSpPr>
        <p:spPr>
          <a:xfrm>
            <a:off x="1983661" y="5359864"/>
            <a:ext cx="2460451" cy="246221"/>
          </a:xfrm>
          <a:prstGeom prst="rect">
            <a:avLst/>
          </a:prstGeom>
          <a:blipFill rotWithShape="1">
            <a:blip r:embed="rId6">
              <a:alphaModFix/>
            </a:blip>
            <a:stretch>
              <a:fillRect l="-4949" t="-24388" b="-48777"/>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81" name="Google Shape;481;p15"/>
          <p:cNvSpPr txBox="1"/>
          <p:nvPr/>
        </p:nvSpPr>
        <p:spPr>
          <a:xfrm>
            <a:off x="715617" y="4476584"/>
            <a:ext cx="2043486"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Calibri"/>
                <a:ea typeface="Calibri"/>
                <a:cs typeface="Calibri"/>
                <a:sym typeface="Calibri"/>
              </a:rPr>
              <a:t>Substituting values ,</a:t>
            </a:r>
            <a:endParaRPr/>
          </a:p>
        </p:txBody>
      </p:sp>
      <p:sp>
        <p:nvSpPr>
          <p:cNvPr id="482" name="Google Shape;482;p15"/>
          <p:cNvSpPr txBox="1"/>
          <p:nvPr/>
        </p:nvSpPr>
        <p:spPr>
          <a:xfrm>
            <a:off x="1908470" y="5683631"/>
            <a:ext cx="7418409"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Calibri"/>
                <a:ea typeface="Calibri"/>
                <a:cs typeface="Calibri"/>
                <a:sym typeface="Calibri"/>
              </a:rPr>
              <a:t>Thus, the distance between rover A and rover C is around 14 km.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16"/>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SPHERICAL TRIGONOMETRY </a:t>
            </a:r>
            <a:endParaRPr/>
          </a:p>
        </p:txBody>
      </p:sp>
      <p:sp>
        <p:nvSpPr>
          <p:cNvPr id="488" name="Google Shape;488;p1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
        <p:nvSpPr>
          <p:cNvPr id="489" name="Google Shape;489;p16"/>
          <p:cNvSpPr txBox="1"/>
          <p:nvPr/>
        </p:nvSpPr>
        <p:spPr>
          <a:xfrm>
            <a:off x="492981" y="930303"/>
            <a:ext cx="10137913" cy="120032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0" i="0">
                <a:solidFill>
                  <a:srgbClr val="000000"/>
                </a:solidFill>
                <a:latin typeface="Nunito"/>
                <a:ea typeface="Nunito"/>
                <a:cs typeface="Nunito"/>
                <a:sym typeface="Nunito"/>
              </a:rPr>
              <a:t>MATLAB environment behaves like a super-complex calculator. You can enter commands at the &gt;&gt; command prompt.</a:t>
            </a:r>
            <a:endParaRPr/>
          </a:p>
          <a:p>
            <a:pPr marL="0" marR="0" lvl="0" indent="0" algn="just" rtl="0">
              <a:spcBef>
                <a:spcPts val="0"/>
              </a:spcBef>
              <a:spcAft>
                <a:spcPts val="0"/>
              </a:spcAft>
              <a:buNone/>
            </a:pPr>
            <a:r>
              <a:rPr lang="en-US" sz="1800" b="0" i="0">
                <a:solidFill>
                  <a:srgbClr val="000000"/>
                </a:solidFill>
                <a:latin typeface="Nunito"/>
                <a:ea typeface="Nunito"/>
                <a:cs typeface="Nunito"/>
                <a:sym typeface="Nunito"/>
              </a:rPr>
              <a:t>MATLAB is an interpreted environment. In other words, you give a command and MATLAB executes it right away.</a:t>
            </a:r>
            <a:endParaRPr/>
          </a:p>
        </p:txBody>
      </p:sp>
      <p:sp>
        <p:nvSpPr>
          <p:cNvPr id="490" name="Google Shape;490;p16"/>
          <p:cNvSpPr txBox="1"/>
          <p:nvPr/>
        </p:nvSpPr>
        <p:spPr>
          <a:xfrm>
            <a:off x="4659083" y="160734"/>
            <a:ext cx="2873833"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u="sng">
                <a:solidFill>
                  <a:srgbClr val="7030A0"/>
                </a:solidFill>
                <a:latin typeface="Calibri"/>
                <a:ea typeface="Calibri"/>
                <a:cs typeface="Calibri"/>
                <a:sym typeface="Calibri"/>
              </a:rPr>
              <a:t>MATLAB</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17"/>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SPHERICAL TRIGONOMETRY </a:t>
            </a:r>
            <a:endParaRPr/>
          </a:p>
        </p:txBody>
      </p:sp>
      <p:sp>
        <p:nvSpPr>
          <p:cNvPr id="496" name="Google Shape;496;p1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sp>
        <p:nvSpPr>
          <p:cNvPr id="497" name="Google Shape;497;p17"/>
          <p:cNvSpPr txBox="1"/>
          <p:nvPr/>
        </p:nvSpPr>
        <p:spPr>
          <a:xfrm>
            <a:off x="1242392" y="1449858"/>
            <a:ext cx="3313706" cy="4619854"/>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chemeClr val="dk1"/>
              </a:buClr>
              <a:buSzPts val="1600"/>
              <a:buFont typeface="Calibri"/>
              <a:buAutoNum type="arabicPeriod"/>
            </a:pPr>
            <a:r>
              <a:rPr lang="en-US" sz="1600">
                <a:solidFill>
                  <a:schemeClr val="dk1"/>
                </a:solidFill>
                <a:latin typeface="Calibri"/>
                <a:ea typeface="Calibri"/>
                <a:cs typeface="Calibri"/>
                <a:sym typeface="Calibri"/>
              </a:rPr>
              <a:t>a = 64 b = 33 c = 37 C = ? </a:t>
            </a:r>
            <a:endParaRPr/>
          </a:p>
          <a:p>
            <a:pPr marL="342900" marR="0" lvl="0" indent="-342900" algn="l" rtl="0">
              <a:lnSpc>
                <a:spcPct val="150000"/>
              </a:lnSpc>
              <a:spcBef>
                <a:spcPts val="0"/>
              </a:spcBef>
              <a:spcAft>
                <a:spcPts val="0"/>
              </a:spcAft>
              <a:buClr>
                <a:schemeClr val="dk1"/>
              </a:buClr>
              <a:buSzPts val="1600"/>
              <a:buFont typeface="Calibri"/>
              <a:buAutoNum type="arabicPeriod"/>
            </a:pPr>
            <a:r>
              <a:rPr lang="en-US" sz="1600">
                <a:solidFill>
                  <a:schemeClr val="dk1"/>
                </a:solidFill>
                <a:latin typeface="Calibri"/>
                <a:ea typeface="Calibri"/>
                <a:cs typeface="Calibri"/>
                <a:sym typeface="Calibri"/>
              </a:rPr>
              <a:t>a = 39 b = 48 C = 74 c = ? </a:t>
            </a:r>
            <a:endParaRPr/>
          </a:p>
          <a:p>
            <a:pPr marL="342900" marR="0" lvl="0" indent="-342900" algn="l" rtl="0">
              <a:lnSpc>
                <a:spcPct val="150000"/>
              </a:lnSpc>
              <a:spcBef>
                <a:spcPts val="0"/>
              </a:spcBef>
              <a:spcAft>
                <a:spcPts val="0"/>
              </a:spcAft>
              <a:buClr>
                <a:schemeClr val="dk1"/>
              </a:buClr>
              <a:buSzPts val="1600"/>
              <a:buFont typeface="Calibri"/>
              <a:buAutoNum type="arabicPeriod"/>
            </a:pPr>
            <a:r>
              <a:rPr lang="en-US" sz="1600">
                <a:solidFill>
                  <a:schemeClr val="dk1"/>
                </a:solidFill>
                <a:latin typeface="Calibri"/>
                <a:ea typeface="Calibri"/>
                <a:cs typeface="Calibri"/>
                <a:sym typeface="Calibri"/>
              </a:rPr>
              <a:t>a = 16 b = 37 C = 42 B = ? </a:t>
            </a:r>
            <a:endParaRPr/>
          </a:p>
          <a:p>
            <a:pPr marL="342900" marR="0" lvl="0" indent="-342900" algn="l" rtl="0">
              <a:lnSpc>
                <a:spcPct val="150000"/>
              </a:lnSpc>
              <a:spcBef>
                <a:spcPts val="0"/>
              </a:spcBef>
              <a:spcAft>
                <a:spcPts val="0"/>
              </a:spcAft>
              <a:buClr>
                <a:schemeClr val="dk1"/>
              </a:buClr>
              <a:buSzPts val="1600"/>
              <a:buFont typeface="Calibri"/>
              <a:buAutoNum type="arabicPeriod"/>
            </a:pPr>
            <a:r>
              <a:rPr lang="en-US" sz="1600">
                <a:solidFill>
                  <a:schemeClr val="dk1"/>
                </a:solidFill>
                <a:latin typeface="Calibri"/>
                <a:ea typeface="Calibri"/>
                <a:cs typeface="Calibri"/>
                <a:sym typeface="Calibri"/>
              </a:rPr>
              <a:t>a = 21 b = 43 A = 29 c = ? </a:t>
            </a:r>
            <a:endParaRPr/>
          </a:p>
          <a:p>
            <a:pPr marL="342900" marR="0" lvl="0" indent="-342900" algn="l" rtl="0">
              <a:lnSpc>
                <a:spcPct val="150000"/>
              </a:lnSpc>
              <a:spcBef>
                <a:spcPts val="0"/>
              </a:spcBef>
              <a:spcAft>
                <a:spcPts val="0"/>
              </a:spcAft>
              <a:buClr>
                <a:schemeClr val="dk1"/>
              </a:buClr>
              <a:buSzPts val="1600"/>
              <a:buFont typeface="Calibri"/>
              <a:buAutoNum type="arabicPeriod"/>
            </a:pPr>
            <a:r>
              <a:rPr lang="en-US" sz="1600">
                <a:solidFill>
                  <a:schemeClr val="dk1"/>
                </a:solidFill>
                <a:latin typeface="Calibri"/>
                <a:ea typeface="Calibri"/>
                <a:cs typeface="Calibri"/>
                <a:sym typeface="Calibri"/>
              </a:rPr>
              <a:t>a = 67 b = 54 A = 39 B = ? </a:t>
            </a:r>
            <a:endParaRPr/>
          </a:p>
          <a:p>
            <a:pPr marL="342900" marR="0" lvl="0" indent="-342900" algn="l" rtl="0">
              <a:lnSpc>
                <a:spcPct val="150000"/>
              </a:lnSpc>
              <a:spcBef>
                <a:spcPts val="0"/>
              </a:spcBef>
              <a:spcAft>
                <a:spcPts val="0"/>
              </a:spcAft>
              <a:buClr>
                <a:schemeClr val="dk1"/>
              </a:buClr>
              <a:buSzPts val="1600"/>
              <a:buFont typeface="Calibri"/>
              <a:buAutoNum type="arabicPeriod"/>
            </a:pPr>
            <a:r>
              <a:rPr lang="en-US" sz="1600">
                <a:solidFill>
                  <a:schemeClr val="dk1"/>
                </a:solidFill>
                <a:latin typeface="Calibri"/>
                <a:ea typeface="Calibri"/>
                <a:cs typeface="Calibri"/>
                <a:sym typeface="Calibri"/>
              </a:rPr>
              <a:t>a = 49 b = 59 A = 14 C = ? </a:t>
            </a:r>
            <a:endParaRPr/>
          </a:p>
          <a:p>
            <a:pPr marL="342900" marR="0" lvl="0" indent="-342900" algn="l" rtl="0">
              <a:lnSpc>
                <a:spcPct val="150000"/>
              </a:lnSpc>
              <a:spcBef>
                <a:spcPts val="0"/>
              </a:spcBef>
              <a:spcAft>
                <a:spcPts val="0"/>
              </a:spcAft>
              <a:buClr>
                <a:schemeClr val="dk1"/>
              </a:buClr>
              <a:buSzPts val="1600"/>
              <a:buFont typeface="Calibri"/>
              <a:buAutoNum type="arabicPeriod"/>
            </a:pPr>
            <a:r>
              <a:rPr lang="en-US" sz="1600">
                <a:solidFill>
                  <a:schemeClr val="dk1"/>
                </a:solidFill>
                <a:latin typeface="Calibri"/>
                <a:ea typeface="Calibri"/>
                <a:cs typeface="Calibri"/>
                <a:sym typeface="Calibri"/>
              </a:rPr>
              <a:t>A = 24 B = 72 c = 19 a = ? </a:t>
            </a:r>
            <a:endParaRPr/>
          </a:p>
          <a:p>
            <a:pPr marL="342900" marR="0" lvl="0" indent="-342900" algn="l" rtl="0">
              <a:lnSpc>
                <a:spcPct val="150000"/>
              </a:lnSpc>
              <a:spcBef>
                <a:spcPts val="0"/>
              </a:spcBef>
              <a:spcAft>
                <a:spcPts val="0"/>
              </a:spcAft>
              <a:buClr>
                <a:schemeClr val="dk1"/>
              </a:buClr>
              <a:buSzPts val="1600"/>
              <a:buFont typeface="Calibri"/>
              <a:buAutoNum type="arabicPeriod"/>
            </a:pPr>
            <a:r>
              <a:rPr lang="en-US" sz="1600">
                <a:solidFill>
                  <a:schemeClr val="dk1"/>
                </a:solidFill>
                <a:latin typeface="Calibri"/>
                <a:ea typeface="Calibri"/>
                <a:cs typeface="Calibri"/>
                <a:sym typeface="Calibri"/>
              </a:rPr>
              <a:t>A = 79 B = 84 c = 12 C = ? </a:t>
            </a:r>
            <a:endParaRPr/>
          </a:p>
          <a:p>
            <a:pPr marL="342900" marR="0" lvl="0" indent="-342900" algn="l" rtl="0">
              <a:lnSpc>
                <a:spcPct val="150000"/>
              </a:lnSpc>
              <a:spcBef>
                <a:spcPts val="0"/>
              </a:spcBef>
              <a:spcAft>
                <a:spcPts val="0"/>
              </a:spcAft>
              <a:buClr>
                <a:schemeClr val="dk1"/>
              </a:buClr>
              <a:buSzPts val="1600"/>
              <a:buFont typeface="Calibri"/>
              <a:buAutoNum type="arabicPeriod"/>
            </a:pPr>
            <a:r>
              <a:rPr lang="en-US" sz="1600">
                <a:solidFill>
                  <a:schemeClr val="dk1"/>
                </a:solidFill>
                <a:latin typeface="Calibri"/>
                <a:ea typeface="Calibri"/>
                <a:cs typeface="Calibri"/>
                <a:sym typeface="Calibri"/>
              </a:rPr>
              <a:t>A = 62 B = 49 a = 44 b = ? </a:t>
            </a:r>
            <a:endParaRPr/>
          </a:p>
          <a:p>
            <a:pPr marL="342900" marR="0" lvl="0" indent="-342900" algn="l" rtl="0">
              <a:lnSpc>
                <a:spcPct val="150000"/>
              </a:lnSpc>
              <a:spcBef>
                <a:spcPts val="0"/>
              </a:spcBef>
              <a:spcAft>
                <a:spcPts val="0"/>
              </a:spcAft>
              <a:buClr>
                <a:schemeClr val="dk1"/>
              </a:buClr>
              <a:buSzPts val="1600"/>
              <a:buFont typeface="Calibri"/>
              <a:buAutoNum type="arabicPeriod"/>
            </a:pPr>
            <a:r>
              <a:rPr lang="en-US" sz="1600">
                <a:solidFill>
                  <a:schemeClr val="dk1"/>
                </a:solidFill>
                <a:latin typeface="Calibri"/>
                <a:ea typeface="Calibri"/>
                <a:cs typeface="Calibri"/>
                <a:sym typeface="Calibri"/>
              </a:rPr>
              <a:t>A = 59 B = 32 a = 62 c = ? </a:t>
            </a:r>
            <a:endParaRPr/>
          </a:p>
          <a:p>
            <a:pPr marL="342900" marR="0" lvl="0" indent="-342900" algn="l" rtl="0">
              <a:lnSpc>
                <a:spcPct val="150000"/>
              </a:lnSpc>
              <a:spcBef>
                <a:spcPts val="0"/>
              </a:spcBef>
              <a:spcAft>
                <a:spcPts val="0"/>
              </a:spcAft>
              <a:buClr>
                <a:schemeClr val="dk1"/>
              </a:buClr>
              <a:buSzPts val="1600"/>
              <a:buFont typeface="Calibri"/>
              <a:buAutoNum type="arabicPeriod"/>
            </a:pPr>
            <a:r>
              <a:rPr lang="en-US" sz="1600">
                <a:solidFill>
                  <a:schemeClr val="dk1"/>
                </a:solidFill>
                <a:latin typeface="Calibri"/>
                <a:ea typeface="Calibri"/>
                <a:cs typeface="Calibri"/>
                <a:sym typeface="Calibri"/>
              </a:rPr>
              <a:t>A = 47 B = 57 a = 22 C = ? </a:t>
            </a:r>
            <a:endParaRPr/>
          </a:p>
          <a:p>
            <a:pPr marL="342900" marR="0" lvl="0" indent="-342900" algn="l" rtl="0">
              <a:lnSpc>
                <a:spcPct val="150000"/>
              </a:lnSpc>
              <a:spcBef>
                <a:spcPts val="0"/>
              </a:spcBef>
              <a:spcAft>
                <a:spcPts val="0"/>
              </a:spcAft>
              <a:buClr>
                <a:schemeClr val="dk1"/>
              </a:buClr>
              <a:buSzPts val="1600"/>
              <a:buFont typeface="Calibri"/>
              <a:buAutoNum type="arabicPeriod"/>
            </a:pPr>
            <a:r>
              <a:rPr lang="en-US" sz="1600">
                <a:solidFill>
                  <a:schemeClr val="dk1"/>
                </a:solidFill>
                <a:latin typeface="Calibri"/>
                <a:ea typeface="Calibri"/>
                <a:cs typeface="Calibri"/>
                <a:sym typeface="Calibri"/>
              </a:rPr>
              <a:t>A = 79 B = 62 C = 48 c = ?</a:t>
            </a:r>
            <a:endParaRPr sz="1600">
              <a:solidFill>
                <a:schemeClr val="dk1"/>
              </a:solidFill>
              <a:latin typeface="Calibri"/>
              <a:ea typeface="Calibri"/>
              <a:cs typeface="Calibri"/>
              <a:sym typeface="Calibri"/>
            </a:endParaRPr>
          </a:p>
        </p:txBody>
      </p:sp>
      <p:sp>
        <p:nvSpPr>
          <p:cNvPr id="498" name="Google Shape;498;p17"/>
          <p:cNvSpPr txBox="1"/>
          <p:nvPr/>
        </p:nvSpPr>
        <p:spPr>
          <a:xfrm>
            <a:off x="1043610" y="788288"/>
            <a:ext cx="9364648"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Calibri"/>
                <a:ea typeface="Calibri"/>
                <a:cs typeface="Calibri"/>
                <a:sym typeface="Calibri"/>
              </a:rPr>
              <a:t>solve the spherical triangle problems below. These twelve problems appear to be worthless rote tasks, however they are all unique. All values are in degree. </a:t>
            </a:r>
            <a:endParaRPr/>
          </a:p>
        </p:txBody>
      </p:sp>
      <p:sp>
        <p:nvSpPr>
          <p:cNvPr id="499" name="Google Shape;499;p17"/>
          <p:cNvSpPr txBox="1"/>
          <p:nvPr/>
        </p:nvSpPr>
        <p:spPr>
          <a:xfrm>
            <a:off x="4881485" y="193142"/>
            <a:ext cx="1688897"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rgbClr val="00B0F0"/>
                </a:solidFill>
                <a:latin typeface="Calibri"/>
                <a:ea typeface="Calibri"/>
                <a:cs typeface="Calibri"/>
                <a:sym typeface="Calibri"/>
              </a:rPr>
              <a:t>Assignment I</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18"/>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SPHERICAL TRIGONOMETRY </a:t>
            </a:r>
            <a:endParaRPr/>
          </a:p>
        </p:txBody>
      </p:sp>
      <p:sp>
        <p:nvSpPr>
          <p:cNvPr id="505" name="Google Shape;505;p1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sp>
        <p:nvSpPr>
          <p:cNvPr id="506" name="Google Shape;506;p18"/>
          <p:cNvSpPr txBox="1"/>
          <p:nvPr/>
        </p:nvSpPr>
        <p:spPr>
          <a:xfrm>
            <a:off x="1165977" y="817580"/>
            <a:ext cx="9096293" cy="5222840"/>
          </a:xfrm>
          <a:prstGeom prst="rect">
            <a:avLst/>
          </a:prstGeom>
          <a:blipFill rotWithShape="1">
            <a:blip r:embed="rId3">
              <a:alphaModFix/>
            </a:blip>
            <a:stretch>
              <a:fillRect l="-66"/>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507" name="Google Shape;507;p18"/>
          <p:cNvSpPr txBox="1"/>
          <p:nvPr/>
        </p:nvSpPr>
        <p:spPr>
          <a:xfrm>
            <a:off x="4824903" y="173737"/>
            <a:ext cx="1778442"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rgbClr val="00B0F0"/>
                </a:solidFill>
                <a:latin typeface="Calibri"/>
                <a:ea typeface="Calibri"/>
                <a:cs typeface="Calibri"/>
                <a:sym typeface="Calibri"/>
              </a:rPr>
              <a:t>Assignment-II</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19"/>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SPHERICAL TRIGONOMETRY </a:t>
            </a:r>
            <a:endParaRPr/>
          </a:p>
        </p:txBody>
      </p:sp>
      <p:sp>
        <p:nvSpPr>
          <p:cNvPr id="513" name="Google Shape;513;p19"/>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sp>
        <p:nvSpPr>
          <p:cNvPr id="514" name="Google Shape;514;p19"/>
          <p:cNvSpPr txBox="1"/>
          <p:nvPr/>
        </p:nvSpPr>
        <p:spPr>
          <a:xfrm>
            <a:off x="1828802" y="628154"/>
            <a:ext cx="287042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Assignment I Answers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5" name="Google Shape;515;p19"/>
          <p:cNvSpPr txBox="1"/>
          <p:nvPr/>
        </p:nvSpPr>
        <p:spPr>
          <a:xfrm>
            <a:off x="1828802" y="1206085"/>
            <a:ext cx="2662693" cy="4619854"/>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chemeClr val="dk1"/>
              </a:buClr>
              <a:buSzPts val="1600"/>
              <a:buFont typeface="Calibri"/>
              <a:buAutoNum type="arabicPeriod"/>
            </a:pPr>
            <a:r>
              <a:rPr lang="en-US" sz="1600">
                <a:solidFill>
                  <a:schemeClr val="dk1"/>
                </a:solidFill>
                <a:latin typeface="Calibri"/>
                <a:ea typeface="Calibri"/>
                <a:cs typeface="Calibri"/>
                <a:sym typeface="Calibri"/>
              </a:rPr>
              <a:t>28</a:t>
            </a:r>
            <a:r>
              <a:rPr lang="en-US" sz="1600">
                <a:solidFill>
                  <a:schemeClr val="dk1"/>
                </a:solidFill>
                <a:latin typeface="Times New Roman"/>
                <a:ea typeface="Times New Roman"/>
                <a:cs typeface="Times New Roman"/>
                <a:sym typeface="Times New Roman"/>
              </a:rPr>
              <a:t>°</a:t>
            </a:r>
            <a:r>
              <a:rPr lang="en-US" sz="1600">
                <a:solidFill>
                  <a:schemeClr val="dk1"/>
                </a:solidFill>
                <a:latin typeface="Calibri"/>
                <a:ea typeface="Calibri"/>
                <a:cs typeface="Calibri"/>
                <a:sym typeface="Calibri"/>
              </a:rPr>
              <a:t> 18’.2 </a:t>
            </a:r>
            <a:endParaRPr/>
          </a:p>
          <a:p>
            <a:pPr marL="342900" marR="0" lvl="0" indent="-342900" algn="l" rtl="0">
              <a:lnSpc>
                <a:spcPct val="150000"/>
              </a:lnSpc>
              <a:spcBef>
                <a:spcPts val="0"/>
              </a:spcBef>
              <a:spcAft>
                <a:spcPts val="0"/>
              </a:spcAft>
              <a:buClr>
                <a:schemeClr val="dk1"/>
              </a:buClr>
              <a:buSzPts val="1600"/>
              <a:buFont typeface="Calibri"/>
              <a:buAutoNum type="arabicPeriod"/>
            </a:pPr>
            <a:r>
              <a:rPr lang="en-US" sz="1600">
                <a:solidFill>
                  <a:schemeClr val="dk1"/>
                </a:solidFill>
                <a:latin typeface="Calibri"/>
                <a:ea typeface="Calibri"/>
                <a:cs typeface="Calibri"/>
                <a:sym typeface="Calibri"/>
              </a:rPr>
              <a:t>49</a:t>
            </a:r>
            <a:r>
              <a:rPr lang="en-US" sz="1600">
                <a:solidFill>
                  <a:schemeClr val="dk1"/>
                </a:solidFill>
                <a:latin typeface="Times New Roman"/>
                <a:ea typeface="Times New Roman"/>
                <a:cs typeface="Times New Roman"/>
                <a:sym typeface="Times New Roman"/>
              </a:rPr>
              <a:t>°</a:t>
            </a:r>
            <a:r>
              <a:rPr lang="en-US" sz="1600">
                <a:solidFill>
                  <a:schemeClr val="dk1"/>
                </a:solidFill>
                <a:latin typeface="Calibri"/>
                <a:ea typeface="Calibri"/>
                <a:cs typeface="Calibri"/>
                <a:sym typeface="Calibri"/>
              </a:rPr>
              <a:t> 32’.4 </a:t>
            </a:r>
            <a:endParaRPr/>
          </a:p>
          <a:p>
            <a:pPr marL="342900" marR="0" lvl="0" indent="-342900" algn="l" rtl="0">
              <a:lnSpc>
                <a:spcPct val="150000"/>
              </a:lnSpc>
              <a:spcBef>
                <a:spcPts val="0"/>
              </a:spcBef>
              <a:spcAft>
                <a:spcPts val="0"/>
              </a:spcAft>
              <a:buClr>
                <a:schemeClr val="dk1"/>
              </a:buClr>
              <a:buSzPts val="1600"/>
              <a:buFont typeface="Calibri"/>
              <a:buAutoNum type="arabicPeriod"/>
            </a:pPr>
            <a:r>
              <a:rPr lang="en-US" sz="1600">
                <a:solidFill>
                  <a:schemeClr val="dk1"/>
                </a:solidFill>
                <a:latin typeface="Calibri"/>
                <a:ea typeface="Calibri"/>
                <a:cs typeface="Calibri"/>
                <a:sym typeface="Calibri"/>
              </a:rPr>
              <a:t>117</a:t>
            </a:r>
            <a:r>
              <a:rPr lang="en-US" sz="1600">
                <a:solidFill>
                  <a:schemeClr val="dk1"/>
                </a:solidFill>
                <a:latin typeface="Times New Roman"/>
                <a:ea typeface="Times New Roman"/>
                <a:cs typeface="Times New Roman"/>
                <a:sym typeface="Times New Roman"/>
              </a:rPr>
              <a:t>°</a:t>
            </a:r>
            <a:r>
              <a:rPr lang="en-US" sz="1600">
                <a:solidFill>
                  <a:schemeClr val="dk1"/>
                </a:solidFill>
                <a:latin typeface="Calibri"/>
                <a:ea typeface="Calibri"/>
                <a:cs typeface="Calibri"/>
                <a:sym typeface="Calibri"/>
              </a:rPr>
              <a:t> 31’.0 </a:t>
            </a:r>
            <a:endParaRPr/>
          </a:p>
          <a:p>
            <a:pPr marL="342900" marR="0" lvl="0" indent="-342900" algn="l" rtl="0">
              <a:lnSpc>
                <a:spcPct val="150000"/>
              </a:lnSpc>
              <a:spcBef>
                <a:spcPts val="0"/>
              </a:spcBef>
              <a:spcAft>
                <a:spcPts val="0"/>
              </a:spcAft>
              <a:buClr>
                <a:schemeClr val="dk1"/>
              </a:buClr>
              <a:buSzPts val="1600"/>
              <a:buFont typeface="Calibri"/>
              <a:buAutoNum type="arabicPeriod"/>
            </a:pPr>
            <a:r>
              <a:rPr lang="en-US" sz="1600">
                <a:solidFill>
                  <a:schemeClr val="dk1"/>
                </a:solidFill>
                <a:latin typeface="Calibri"/>
                <a:ea typeface="Calibri"/>
                <a:cs typeface="Calibri"/>
                <a:sym typeface="Calibri"/>
              </a:rPr>
              <a:t>30</a:t>
            </a:r>
            <a:r>
              <a:rPr lang="en-US" sz="1600">
                <a:solidFill>
                  <a:schemeClr val="dk1"/>
                </a:solidFill>
                <a:latin typeface="Times New Roman"/>
                <a:ea typeface="Times New Roman"/>
                <a:cs typeface="Times New Roman"/>
                <a:sym typeface="Times New Roman"/>
              </a:rPr>
              <a:t>°</a:t>
            </a:r>
            <a:r>
              <a:rPr lang="en-US" sz="1600">
                <a:solidFill>
                  <a:schemeClr val="dk1"/>
                </a:solidFill>
                <a:latin typeface="Calibri"/>
                <a:ea typeface="Calibri"/>
                <a:cs typeface="Calibri"/>
                <a:sym typeface="Calibri"/>
              </a:rPr>
              <a:t> 46'.7 or 47</a:t>
            </a:r>
            <a:r>
              <a:rPr lang="en-US" sz="1600">
                <a:solidFill>
                  <a:schemeClr val="dk1"/>
                </a:solidFill>
                <a:latin typeface="Times New Roman"/>
                <a:ea typeface="Times New Roman"/>
                <a:cs typeface="Times New Roman"/>
                <a:sym typeface="Times New Roman"/>
              </a:rPr>
              <a:t>°</a:t>
            </a:r>
            <a:r>
              <a:rPr lang="en-US" sz="1600">
                <a:solidFill>
                  <a:schemeClr val="dk1"/>
                </a:solidFill>
                <a:latin typeface="Calibri"/>
                <a:ea typeface="Calibri"/>
                <a:cs typeface="Calibri"/>
                <a:sym typeface="Calibri"/>
              </a:rPr>
              <a:t> 37’.3 </a:t>
            </a:r>
            <a:endParaRPr/>
          </a:p>
          <a:p>
            <a:pPr marL="342900" marR="0" lvl="0" indent="-342900" algn="l" rtl="0">
              <a:lnSpc>
                <a:spcPct val="150000"/>
              </a:lnSpc>
              <a:spcBef>
                <a:spcPts val="0"/>
              </a:spcBef>
              <a:spcAft>
                <a:spcPts val="0"/>
              </a:spcAft>
              <a:buClr>
                <a:schemeClr val="dk1"/>
              </a:buClr>
              <a:buSzPts val="1600"/>
              <a:buFont typeface="Calibri"/>
              <a:buAutoNum type="arabicPeriod"/>
            </a:pPr>
            <a:r>
              <a:rPr lang="en-US" sz="1600">
                <a:solidFill>
                  <a:schemeClr val="dk1"/>
                </a:solidFill>
                <a:latin typeface="Calibri"/>
                <a:ea typeface="Calibri"/>
                <a:cs typeface="Calibri"/>
                <a:sym typeface="Calibri"/>
              </a:rPr>
              <a:t>33</a:t>
            </a:r>
            <a:r>
              <a:rPr lang="en-US" sz="1600">
                <a:solidFill>
                  <a:schemeClr val="dk1"/>
                </a:solidFill>
                <a:latin typeface="Times New Roman"/>
                <a:ea typeface="Times New Roman"/>
                <a:cs typeface="Times New Roman"/>
                <a:sym typeface="Times New Roman"/>
              </a:rPr>
              <a:t>°</a:t>
            </a:r>
            <a:r>
              <a:rPr lang="en-US" sz="1600">
                <a:solidFill>
                  <a:schemeClr val="dk1"/>
                </a:solidFill>
                <a:latin typeface="Calibri"/>
                <a:ea typeface="Calibri"/>
                <a:cs typeface="Calibri"/>
                <a:sym typeface="Calibri"/>
              </a:rPr>
              <a:t> 34’.8 </a:t>
            </a:r>
            <a:endParaRPr/>
          </a:p>
          <a:p>
            <a:pPr marL="342900" marR="0" lvl="0" indent="-342900" algn="l" rtl="0">
              <a:lnSpc>
                <a:spcPct val="150000"/>
              </a:lnSpc>
              <a:spcBef>
                <a:spcPts val="0"/>
              </a:spcBef>
              <a:spcAft>
                <a:spcPts val="0"/>
              </a:spcAft>
              <a:buClr>
                <a:schemeClr val="dk1"/>
              </a:buClr>
              <a:buSzPts val="1600"/>
              <a:buFont typeface="Calibri"/>
              <a:buAutoNum type="arabicPeriod"/>
            </a:pPr>
            <a:r>
              <a:rPr lang="en-US" sz="1600">
                <a:solidFill>
                  <a:schemeClr val="dk1"/>
                </a:solidFill>
                <a:latin typeface="Calibri"/>
                <a:ea typeface="Calibri"/>
                <a:cs typeface="Calibri"/>
                <a:sym typeface="Calibri"/>
              </a:rPr>
              <a:t>3</a:t>
            </a:r>
            <a:r>
              <a:rPr lang="en-US" sz="1600">
                <a:solidFill>
                  <a:schemeClr val="dk1"/>
                </a:solidFill>
                <a:latin typeface="Times New Roman"/>
                <a:ea typeface="Times New Roman"/>
                <a:cs typeface="Times New Roman"/>
                <a:sym typeface="Times New Roman"/>
              </a:rPr>
              <a:t>°</a:t>
            </a:r>
            <a:r>
              <a:rPr lang="en-US" sz="1600">
                <a:solidFill>
                  <a:schemeClr val="dk1"/>
                </a:solidFill>
                <a:latin typeface="Calibri"/>
                <a:ea typeface="Calibri"/>
                <a:cs typeface="Calibri"/>
                <a:sym typeface="Calibri"/>
              </a:rPr>
              <a:t> 18'.1 or 162</a:t>
            </a:r>
            <a:r>
              <a:rPr lang="en-US" sz="1600">
                <a:solidFill>
                  <a:schemeClr val="dk1"/>
                </a:solidFill>
                <a:latin typeface="Times New Roman"/>
                <a:ea typeface="Times New Roman"/>
                <a:cs typeface="Times New Roman"/>
                <a:sym typeface="Times New Roman"/>
              </a:rPr>
              <a:t>°</a:t>
            </a:r>
            <a:r>
              <a:rPr lang="en-US" sz="1600">
                <a:solidFill>
                  <a:schemeClr val="dk1"/>
                </a:solidFill>
                <a:latin typeface="Calibri"/>
                <a:ea typeface="Calibri"/>
                <a:cs typeface="Calibri"/>
                <a:sym typeface="Calibri"/>
              </a:rPr>
              <a:t> 03’.9 </a:t>
            </a:r>
            <a:endParaRPr/>
          </a:p>
          <a:p>
            <a:pPr marL="342900" marR="0" lvl="0" indent="-342900" algn="l" rtl="0">
              <a:lnSpc>
                <a:spcPct val="150000"/>
              </a:lnSpc>
              <a:spcBef>
                <a:spcPts val="0"/>
              </a:spcBef>
              <a:spcAft>
                <a:spcPts val="0"/>
              </a:spcAft>
              <a:buClr>
                <a:schemeClr val="dk1"/>
              </a:buClr>
              <a:buSzPts val="1600"/>
              <a:buFont typeface="Calibri"/>
              <a:buAutoNum type="arabicPeriod"/>
            </a:pPr>
            <a:r>
              <a:rPr lang="en-US" sz="1600">
                <a:solidFill>
                  <a:schemeClr val="dk1"/>
                </a:solidFill>
                <a:latin typeface="Calibri"/>
                <a:ea typeface="Calibri"/>
                <a:cs typeface="Calibri"/>
                <a:sym typeface="Calibri"/>
              </a:rPr>
              <a:t>7</a:t>
            </a:r>
            <a:r>
              <a:rPr lang="en-US" sz="1600">
                <a:solidFill>
                  <a:schemeClr val="dk1"/>
                </a:solidFill>
                <a:latin typeface="Times New Roman"/>
                <a:ea typeface="Times New Roman"/>
                <a:cs typeface="Times New Roman"/>
                <a:sym typeface="Times New Roman"/>
              </a:rPr>
              <a:t>°</a:t>
            </a:r>
            <a:r>
              <a:rPr lang="en-US" sz="1600">
                <a:solidFill>
                  <a:schemeClr val="dk1"/>
                </a:solidFill>
                <a:latin typeface="Calibri"/>
                <a:ea typeface="Calibri"/>
                <a:cs typeface="Calibri"/>
                <a:sym typeface="Calibri"/>
              </a:rPr>
              <a:t> 38’.2 </a:t>
            </a:r>
            <a:endParaRPr/>
          </a:p>
          <a:p>
            <a:pPr marL="342900" marR="0" lvl="0" indent="-342900" algn="l" rtl="0">
              <a:lnSpc>
                <a:spcPct val="150000"/>
              </a:lnSpc>
              <a:spcBef>
                <a:spcPts val="0"/>
              </a:spcBef>
              <a:spcAft>
                <a:spcPts val="0"/>
              </a:spcAft>
              <a:buClr>
                <a:schemeClr val="dk1"/>
              </a:buClr>
              <a:buSzPts val="1600"/>
              <a:buFont typeface="Calibri"/>
              <a:buAutoNum type="arabicPeriod"/>
            </a:pPr>
            <a:r>
              <a:rPr lang="en-US" sz="1600">
                <a:solidFill>
                  <a:schemeClr val="dk1"/>
                </a:solidFill>
                <a:latin typeface="Calibri"/>
                <a:ea typeface="Calibri"/>
                <a:cs typeface="Calibri"/>
                <a:sym typeface="Calibri"/>
              </a:rPr>
              <a:t>20</a:t>
            </a:r>
            <a:r>
              <a:rPr lang="en-US" sz="1600">
                <a:solidFill>
                  <a:schemeClr val="dk1"/>
                </a:solidFill>
                <a:latin typeface="Times New Roman"/>
                <a:ea typeface="Times New Roman"/>
                <a:cs typeface="Times New Roman"/>
                <a:sym typeface="Times New Roman"/>
              </a:rPr>
              <a:t>°</a:t>
            </a:r>
            <a:r>
              <a:rPr lang="en-US" sz="1600">
                <a:solidFill>
                  <a:schemeClr val="dk1"/>
                </a:solidFill>
                <a:latin typeface="Calibri"/>
                <a:ea typeface="Calibri"/>
                <a:cs typeface="Calibri"/>
                <a:sym typeface="Calibri"/>
              </a:rPr>
              <a:t> 46’.6 </a:t>
            </a:r>
            <a:endParaRPr/>
          </a:p>
          <a:p>
            <a:pPr marL="342900" marR="0" lvl="0" indent="-342900" algn="l" rtl="0">
              <a:lnSpc>
                <a:spcPct val="150000"/>
              </a:lnSpc>
              <a:spcBef>
                <a:spcPts val="0"/>
              </a:spcBef>
              <a:spcAft>
                <a:spcPts val="0"/>
              </a:spcAft>
              <a:buClr>
                <a:schemeClr val="dk1"/>
              </a:buClr>
              <a:buSzPts val="1600"/>
              <a:buFont typeface="Calibri"/>
              <a:buAutoNum type="arabicPeriod"/>
            </a:pPr>
            <a:r>
              <a:rPr lang="en-US" sz="1600">
                <a:solidFill>
                  <a:schemeClr val="dk1"/>
                </a:solidFill>
                <a:latin typeface="Calibri"/>
                <a:ea typeface="Calibri"/>
                <a:cs typeface="Calibri"/>
                <a:sym typeface="Calibri"/>
              </a:rPr>
              <a:t>36</a:t>
            </a:r>
            <a:r>
              <a:rPr lang="en-US" sz="1600">
                <a:solidFill>
                  <a:schemeClr val="dk1"/>
                </a:solidFill>
                <a:latin typeface="Times New Roman"/>
                <a:ea typeface="Times New Roman"/>
                <a:cs typeface="Times New Roman"/>
                <a:sym typeface="Times New Roman"/>
              </a:rPr>
              <a:t>°</a:t>
            </a:r>
            <a:r>
              <a:rPr lang="en-US" sz="1600">
                <a:solidFill>
                  <a:schemeClr val="dk1"/>
                </a:solidFill>
                <a:latin typeface="Calibri"/>
                <a:ea typeface="Calibri"/>
                <a:cs typeface="Calibri"/>
                <a:sym typeface="Calibri"/>
              </a:rPr>
              <a:t> 25’.5 </a:t>
            </a:r>
            <a:endParaRPr/>
          </a:p>
          <a:p>
            <a:pPr marL="342900" marR="0" lvl="0" indent="-342900" algn="l" rtl="0">
              <a:lnSpc>
                <a:spcPct val="150000"/>
              </a:lnSpc>
              <a:spcBef>
                <a:spcPts val="0"/>
              </a:spcBef>
              <a:spcAft>
                <a:spcPts val="0"/>
              </a:spcAft>
              <a:buClr>
                <a:schemeClr val="dk1"/>
              </a:buClr>
              <a:buSzPts val="1600"/>
              <a:buFont typeface="Calibri"/>
              <a:buAutoNum type="arabicPeriod"/>
            </a:pPr>
            <a:r>
              <a:rPr lang="en-US" sz="1600">
                <a:solidFill>
                  <a:schemeClr val="dk1"/>
                </a:solidFill>
                <a:latin typeface="Calibri"/>
                <a:ea typeface="Calibri"/>
                <a:cs typeface="Calibri"/>
                <a:sym typeface="Calibri"/>
              </a:rPr>
              <a:t>76</a:t>
            </a:r>
            <a:r>
              <a:rPr lang="en-US" sz="1600">
                <a:solidFill>
                  <a:schemeClr val="dk1"/>
                </a:solidFill>
                <a:latin typeface="Times New Roman"/>
                <a:ea typeface="Times New Roman"/>
                <a:cs typeface="Times New Roman"/>
                <a:sym typeface="Times New Roman"/>
              </a:rPr>
              <a:t>°</a:t>
            </a:r>
            <a:r>
              <a:rPr lang="en-US" sz="1600">
                <a:solidFill>
                  <a:schemeClr val="dk1"/>
                </a:solidFill>
                <a:latin typeface="Calibri"/>
                <a:ea typeface="Calibri"/>
                <a:cs typeface="Calibri"/>
                <a:sym typeface="Calibri"/>
              </a:rPr>
              <a:t> 27’.7 </a:t>
            </a:r>
            <a:endParaRPr/>
          </a:p>
          <a:p>
            <a:pPr marL="342900" marR="0" lvl="0" indent="-342900" algn="l" rtl="0">
              <a:lnSpc>
                <a:spcPct val="150000"/>
              </a:lnSpc>
              <a:spcBef>
                <a:spcPts val="0"/>
              </a:spcBef>
              <a:spcAft>
                <a:spcPts val="0"/>
              </a:spcAft>
              <a:buClr>
                <a:schemeClr val="dk1"/>
              </a:buClr>
              <a:buSzPts val="1600"/>
              <a:buFont typeface="Calibri"/>
              <a:buAutoNum type="arabicPeriod"/>
            </a:pPr>
            <a:r>
              <a:rPr lang="en-US" sz="1600">
                <a:solidFill>
                  <a:schemeClr val="dk1"/>
                </a:solidFill>
                <a:latin typeface="Calibri"/>
                <a:ea typeface="Calibri"/>
                <a:cs typeface="Calibri"/>
                <a:sym typeface="Calibri"/>
              </a:rPr>
              <a:t>80</a:t>
            </a:r>
            <a:r>
              <a:rPr lang="en-US" sz="1600">
                <a:solidFill>
                  <a:schemeClr val="dk1"/>
                </a:solidFill>
                <a:latin typeface="Times New Roman"/>
                <a:ea typeface="Times New Roman"/>
                <a:cs typeface="Times New Roman"/>
                <a:sym typeface="Times New Roman"/>
              </a:rPr>
              <a:t>°</a:t>
            </a:r>
            <a:r>
              <a:rPr lang="en-US" sz="1600">
                <a:solidFill>
                  <a:schemeClr val="dk1"/>
                </a:solidFill>
                <a:latin typeface="Calibri"/>
                <a:ea typeface="Calibri"/>
                <a:cs typeface="Calibri"/>
                <a:sym typeface="Calibri"/>
              </a:rPr>
              <a:t> 55'.7 or 169</a:t>
            </a:r>
            <a:r>
              <a:rPr lang="en-US" sz="1600">
                <a:solidFill>
                  <a:schemeClr val="dk1"/>
                </a:solidFill>
                <a:latin typeface="Times New Roman"/>
                <a:ea typeface="Times New Roman"/>
                <a:cs typeface="Times New Roman"/>
                <a:sym typeface="Times New Roman"/>
              </a:rPr>
              <a:t>°</a:t>
            </a:r>
            <a:r>
              <a:rPr lang="en-US" sz="1600">
                <a:solidFill>
                  <a:schemeClr val="dk1"/>
                </a:solidFill>
                <a:latin typeface="Calibri"/>
                <a:ea typeface="Calibri"/>
                <a:cs typeface="Calibri"/>
                <a:sym typeface="Calibri"/>
              </a:rPr>
              <a:t> 05’.2 </a:t>
            </a:r>
            <a:endParaRPr/>
          </a:p>
          <a:p>
            <a:pPr marL="342900" marR="0" lvl="0" indent="-342900" algn="l" rtl="0">
              <a:lnSpc>
                <a:spcPct val="150000"/>
              </a:lnSpc>
              <a:spcBef>
                <a:spcPts val="0"/>
              </a:spcBef>
              <a:spcAft>
                <a:spcPts val="0"/>
              </a:spcAft>
              <a:buClr>
                <a:schemeClr val="dk1"/>
              </a:buClr>
              <a:buSzPts val="1600"/>
              <a:buFont typeface="Calibri"/>
              <a:buAutoNum type="arabicPeriod"/>
            </a:pPr>
            <a:r>
              <a:rPr lang="en-US" sz="1600">
                <a:solidFill>
                  <a:schemeClr val="dk1"/>
                </a:solidFill>
                <a:latin typeface="Calibri"/>
                <a:ea typeface="Calibri"/>
                <a:cs typeface="Calibri"/>
                <a:sym typeface="Calibri"/>
              </a:rPr>
              <a:t>28</a:t>
            </a:r>
            <a:r>
              <a:rPr lang="en-US" sz="1600">
                <a:solidFill>
                  <a:schemeClr val="dk1"/>
                </a:solidFill>
                <a:latin typeface="Times New Roman"/>
                <a:ea typeface="Times New Roman"/>
                <a:cs typeface="Times New Roman"/>
                <a:sym typeface="Times New Roman"/>
              </a:rPr>
              <a:t>°</a:t>
            </a:r>
            <a:r>
              <a:rPr lang="en-US" sz="1600">
                <a:solidFill>
                  <a:schemeClr val="dk1"/>
                </a:solidFill>
                <a:latin typeface="Calibri"/>
                <a:ea typeface="Calibri"/>
                <a:cs typeface="Calibri"/>
                <a:sym typeface="Calibri"/>
              </a:rPr>
              <a:t> 54'.6</a:t>
            </a:r>
            <a:endParaRPr sz="16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9775714-D72F-C88F-7A61-EFFB3F760FE8}"/>
              </a:ext>
            </a:extLst>
          </p:cNvPr>
          <p:cNvSpPr>
            <a:spLocks noGrp="1"/>
          </p:cNvSpPr>
          <p:nvPr>
            <p:ph type="ftr" sz="quarter" idx="11"/>
          </p:nvPr>
        </p:nvSpPr>
        <p:spPr/>
        <p:txBody>
          <a:bodyPr/>
          <a:lstStyle/>
          <a:p>
            <a:r>
              <a:rPr lang="en-US"/>
              <a:t>spherical trigonometry </a:t>
            </a:r>
          </a:p>
        </p:txBody>
      </p:sp>
      <p:sp>
        <p:nvSpPr>
          <p:cNvPr id="3" name="Slide Number Placeholder 2">
            <a:extLst>
              <a:ext uri="{FF2B5EF4-FFF2-40B4-BE49-F238E27FC236}">
                <a16:creationId xmlns:a16="http://schemas.microsoft.com/office/drawing/2014/main" id="{8530046E-7D74-0815-9124-C4721B7D9658}"/>
              </a:ext>
            </a:extLst>
          </p:cNvPr>
          <p:cNvSpPr>
            <a:spLocks noGrp="1"/>
          </p:cNvSpPr>
          <p:nvPr>
            <p:ph type="sldNum" sz="quarter" idx="12"/>
          </p:nvPr>
        </p:nvSpPr>
        <p:spPr/>
        <p:txBody>
          <a:bodyPr/>
          <a:lstStyle/>
          <a:p>
            <a:fld id="{EAD0E5A3-E5BF-4C62-9ABC-B3B6F8D8761B}" type="slidenum">
              <a:rPr lang="en-US" smtClean="0"/>
              <a:t>25</a:t>
            </a:fld>
            <a:endParaRPr lang="en-US"/>
          </a:p>
        </p:txBody>
      </p:sp>
      <p:sp>
        <p:nvSpPr>
          <p:cNvPr id="4" name="TextBox 3">
            <a:extLst>
              <a:ext uri="{FF2B5EF4-FFF2-40B4-BE49-F238E27FC236}">
                <a16:creationId xmlns:a16="http://schemas.microsoft.com/office/drawing/2014/main" id="{4F10FE3D-DD28-350C-64C8-6F057977CD39}"/>
              </a:ext>
            </a:extLst>
          </p:cNvPr>
          <p:cNvSpPr txBox="1"/>
          <p:nvPr/>
        </p:nvSpPr>
        <p:spPr>
          <a:xfrm>
            <a:off x="699715" y="636105"/>
            <a:ext cx="4238045" cy="4247317"/>
          </a:xfrm>
          <a:prstGeom prst="rect">
            <a:avLst/>
          </a:prstGeom>
          <a:noFill/>
        </p:spPr>
        <p:txBody>
          <a:bodyPr wrap="square" rtlCol="0">
            <a:spAutoFit/>
          </a:bodyPr>
          <a:lstStyle/>
          <a:p>
            <a:pPr marL="342900" indent="-342900">
              <a:buFont typeface="+mj-lt"/>
              <a:buAutoNum type="arabicPeriod"/>
            </a:pPr>
            <a:r>
              <a:rPr lang="en-US" dirty="0"/>
              <a:t>Declination and hour angle</a:t>
            </a:r>
          </a:p>
          <a:p>
            <a:pPr marL="342900" indent="-342900">
              <a:buFont typeface="+mj-lt"/>
              <a:buAutoNum type="arabicPeriod"/>
            </a:pPr>
            <a:r>
              <a:rPr lang="en-US" dirty="0"/>
              <a:t>Diagram for the southern hemisphere</a:t>
            </a:r>
          </a:p>
          <a:p>
            <a:pPr marL="342900" indent="-342900">
              <a:buFont typeface="+mj-lt"/>
              <a:buAutoNum type="arabicPeriod"/>
            </a:pPr>
            <a:r>
              <a:rPr lang="en-US" dirty="0"/>
              <a:t>Circumpolar stars</a:t>
            </a:r>
          </a:p>
          <a:p>
            <a:pPr marL="342900" indent="-342900">
              <a:buFont typeface="+mj-lt"/>
              <a:buAutoNum type="arabicPeriod"/>
            </a:pPr>
            <a:r>
              <a:rPr lang="en-US" dirty="0"/>
              <a:t>Standard or geocentric Celestial Sphere </a:t>
            </a:r>
          </a:p>
          <a:p>
            <a:pPr marL="342900" indent="-342900">
              <a:buFont typeface="+mj-lt"/>
              <a:buAutoNum type="arabicPeriod"/>
            </a:pPr>
            <a:r>
              <a:rPr lang="en-US" dirty="0"/>
              <a:t>Solution if the Spherical Triangle </a:t>
            </a:r>
          </a:p>
          <a:p>
            <a:pPr marL="342900" indent="-342900">
              <a:buFont typeface="+mj-lt"/>
              <a:buAutoNum type="arabicPeriod"/>
            </a:pPr>
            <a:r>
              <a:rPr lang="en-US" dirty="0"/>
              <a:t>Right ascension and declination</a:t>
            </a:r>
          </a:p>
          <a:p>
            <a:pPr marL="342900" indent="-342900">
              <a:buFont typeface="+mj-lt"/>
              <a:buAutoNum type="arabicPeriod"/>
            </a:pPr>
            <a:r>
              <a:rPr lang="en-US" dirty="0"/>
              <a:t>The earth’s orbit</a:t>
            </a:r>
          </a:p>
          <a:p>
            <a:pPr marL="342900" indent="-342900">
              <a:buFont typeface="+mj-lt"/>
              <a:buAutoNum type="arabicPeriod"/>
            </a:pPr>
            <a:r>
              <a:rPr lang="en-US" dirty="0"/>
              <a:t>Celestial latitude and longitude</a:t>
            </a:r>
          </a:p>
          <a:p>
            <a:pPr marL="342900" indent="-342900">
              <a:buFont typeface="+mj-lt"/>
              <a:buAutoNum type="arabicPeriod"/>
            </a:pPr>
            <a:r>
              <a:rPr lang="en-US" dirty="0"/>
              <a:t>Sidereal time</a:t>
            </a:r>
          </a:p>
          <a:p>
            <a:pPr marL="342900" indent="-342900">
              <a:buFont typeface="+mj-lt"/>
              <a:buAutoNum type="arabicPeriod"/>
            </a:pPr>
            <a:r>
              <a:rPr lang="en-US" dirty="0"/>
              <a:t>Mean solar time</a:t>
            </a:r>
          </a:p>
          <a:p>
            <a:pPr marL="342900" indent="-342900">
              <a:buFont typeface="+mj-lt"/>
              <a:buAutoNum type="arabicPeriod"/>
            </a:pPr>
            <a:r>
              <a:rPr lang="en-US" dirty="0"/>
              <a:t>Hour angle of a heavenly body </a:t>
            </a:r>
          </a:p>
          <a:p>
            <a:pPr marL="342900" indent="-342900">
              <a:buFont typeface="+mj-lt"/>
              <a:buAutoNum type="arabicPeriod"/>
            </a:pPr>
            <a:r>
              <a:rPr lang="en-US" dirty="0"/>
              <a:t>Rising and setting</a:t>
            </a:r>
          </a:p>
          <a:p>
            <a:pPr marL="342900" indent="-342900">
              <a:buFont typeface="+mj-lt"/>
              <a:buAutoNum type="arabicPeriod"/>
            </a:pPr>
            <a:r>
              <a:rPr lang="en-US" dirty="0"/>
              <a:t>Rate of change of Zenith Distance</a:t>
            </a:r>
          </a:p>
          <a:p>
            <a:pPr marL="342900" indent="-342900">
              <a:buFont typeface="+mj-lt"/>
              <a:buAutoNum type="arabicPeriod"/>
            </a:pPr>
            <a:r>
              <a:rPr lang="en-US" dirty="0"/>
              <a:t>Twilight</a:t>
            </a:r>
          </a:p>
          <a:p>
            <a:pPr marL="342900" indent="-342900">
              <a:buFont typeface="+mj-lt"/>
              <a:buAutoNum type="arabicPeriod"/>
            </a:pPr>
            <a:endParaRPr lang="en-US" dirty="0"/>
          </a:p>
        </p:txBody>
      </p:sp>
      <p:sp>
        <p:nvSpPr>
          <p:cNvPr id="5" name="TextBox 4">
            <a:extLst>
              <a:ext uri="{FF2B5EF4-FFF2-40B4-BE49-F238E27FC236}">
                <a16:creationId xmlns:a16="http://schemas.microsoft.com/office/drawing/2014/main" id="{CA435726-E5E3-852E-9FBD-2C3DFFBEB9CC}"/>
              </a:ext>
            </a:extLst>
          </p:cNvPr>
          <p:cNvSpPr txBox="1"/>
          <p:nvPr/>
        </p:nvSpPr>
        <p:spPr>
          <a:xfrm>
            <a:off x="5208104" y="238539"/>
            <a:ext cx="1672253" cy="369332"/>
          </a:xfrm>
          <a:prstGeom prst="rect">
            <a:avLst/>
          </a:prstGeom>
          <a:noFill/>
        </p:spPr>
        <p:txBody>
          <a:bodyPr wrap="none" rtlCol="0">
            <a:spAutoFit/>
          </a:bodyPr>
          <a:lstStyle/>
          <a:p>
            <a:r>
              <a:rPr lang="en-US" dirty="0"/>
              <a:t>Celestial sphere</a:t>
            </a:r>
          </a:p>
        </p:txBody>
      </p:sp>
    </p:spTree>
    <p:extLst>
      <p:ext uri="{BB962C8B-B14F-4D97-AF65-F5344CB8AC3E}">
        <p14:creationId xmlns:p14="http://schemas.microsoft.com/office/powerpoint/2010/main" val="25688755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7A348CD-2293-7866-746B-15C8869F2C75}"/>
              </a:ext>
            </a:extLst>
          </p:cNvPr>
          <p:cNvSpPr>
            <a:spLocks noGrp="1"/>
          </p:cNvSpPr>
          <p:nvPr>
            <p:ph type="ftr" sz="quarter" idx="11"/>
          </p:nvPr>
        </p:nvSpPr>
        <p:spPr/>
        <p:txBody>
          <a:bodyPr/>
          <a:lstStyle/>
          <a:p>
            <a:r>
              <a:rPr lang="en-US"/>
              <a:t>spherical trigonometry </a:t>
            </a:r>
          </a:p>
        </p:txBody>
      </p:sp>
      <p:sp>
        <p:nvSpPr>
          <p:cNvPr id="3" name="Slide Number Placeholder 2">
            <a:extLst>
              <a:ext uri="{FF2B5EF4-FFF2-40B4-BE49-F238E27FC236}">
                <a16:creationId xmlns:a16="http://schemas.microsoft.com/office/drawing/2014/main" id="{D7C57B1D-A6B5-EB91-4A11-5F39018ADF96}"/>
              </a:ext>
            </a:extLst>
          </p:cNvPr>
          <p:cNvSpPr>
            <a:spLocks noGrp="1"/>
          </p:cNvSpPr>
          <p:nvPr>
            <p:ph type="sldNum" sz="quarter" idx="12"/>
          </p:nvPr>
        </p:nvSpPr>
        <p:spPr/>
        <p:txBody>
          <a:bodyPr/>
          <a:lstStyle/>
          <a:p>
            <a:fld id="{EAD0E5A3-E5BF-4C62-9ABC-B3B6F8D8761B}" type="slidenum">
              <a:rPr lang="en-US" smtClean="0"/>
              <a:t>26</a:t>
            </a:fld>
            <a:endParaRPr lang="en-US"/>
          </a:p>
        </p:txBody>
      </p:sp>
      <p:grpSp>
        <p:nvGrpSpPr>
          <p:cNvPr id="7" name="Group 6">
            <a:extLst>
              <a:ext uri="{FF2B5EF4-FFF2-40B4-BE49-F238E27FC236}">
                <a16:creationId xmlns:a16="http://schemas.microsoft.com/office/drawing/2014/main" id="{F306B41F-A3FE-8E5C-AB71-B63BA3270B2B}"/>
              </a:ext>
            </a:extLst>
          </p:cNvPr>
          <p:cNvGrpSpPr/>
          <p:nvPr/>
        </p:nvGrpSpPr>
        <p:grpSpPr>
          <a:xfrm>
            <a:off x="9037322" y="14092"/>
            <a:ext cx="3154678" cy="388330"/>
            <a:chOff x="9037322" y="14092"/>
            <a:chExt cx="3154678" cy="388330"/>
          </a:xfrm>
        </p:grpSpPr>
        <p:sp>
          <p:nvSpPr>
            <p:cNvPr id="6" name="Arrow: Pentagon 5">
              <a:extLst>
                <a:ext uri="{FF2B5EF4-FFF2-40B4-BE49-F238E27FC236}">
                  <a16:creationId xmlns:a16="http://schemas.microsoft.com/office/drawing/2014/main" id="{EE841CBA-CD6A-A939-1721-087D84131A0B}"/>
                </a:ext>
              </a:extLst>
            </p:cNvPr>
            <p:cNvSpPr/>
            <p:nvPr/>
          </p:nvSpPr>
          <p:spPr>
            <a:xfrm flipH="1">
              <a:off x="9037322" y="33090"/>
              <a:ext cx="3154678" cy="369332"/>
            </a:xfrm>
            <a:prstGeom prst="homePlate">
              <a:avLst/>
            </a:prstGeom>
            <a:solidFill>
              <a:srgbClr val="58B6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66B3114-5812-2CA2-551E-8FB6CE87AA1E}"/>
                </a:ext>
              </a:extLst>
            </p:cNvPr>
            <p:cNvSpPr txBox="1"/>
            <p:nvPr/>
          </p:nvSpPr>
          <p:spPr>
            <a:xfrm>
              <a:off x="9114513" y="14092"/>
              <a:ext cx="3077487" cy="369332"/>
            </a:xfrm>
            <a:prstGeom prst="rect">
              <a:avLst/>
            </a:prstGeom>
            <a:noFill/>
          </p:spPr>
          <p:txBody>
            <a:bodyPr wrap="square">
              <a:spAutoFit/>
            </a:bodyPr>
            <a:lstStyle/>
            <a:p>
              <a:pPr algn="ctr"/>
              <a:r>
                <a:rPr lang="en-US" dirty="0">
                  <a:solidFill>
                    <a:schemeClr val="bg1"/>
                  </a:solidFill>
                </a:rPr>
                <a:t>Declination and hour angle</a:t>
              </a:r>
            </a:p>
          </p:txBody>
        </p:sp>
      </p:grpSp>
      <p:sp>
        <p:nvSpPr>
          <p:cNvPr id="25" name="TextBox 24">
            <a:extLst>
              <a:ext uri="{FF2B5EF4-FFF2-40B4-BE49-F238E27FC236}">
                <a16:creationId xmlns:a16="http://schemas.microsoft.com/office/drawing/2014/main" id="{9499F58E-3AAF-ED17-D189-779F6296C5EE}"/>
              </a:ext>
            </a:extLst>
          </p:cNvPr>
          <p:cNvSpPr txBox="1"/>
          <p:nvPr/>
        </p:nvSpPr>
        <p:spPr>
          <a:xfrm rot="20883124">
            <a:off x="7430148" y="364151"/>
            <a:ext cx="86441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90°</a:t>
            </a:r>
            <a:r>
              <a:rPr lang="en-US" dirty="0"/>
              <a:t>-</a:t>
            </a:r>
            <a:r>
              <a:rPr lang="el-GR" dirty="0">
                <a:latin typeface="Times New Roman" panose="02020603050405020304" pitchFamily="18" charset="0"/>
                <a:cs typeface="Times New Roman" panose="02020603050405020304" pitchFamily="18" charset="0"/>
              </a:rPr>
              <a:t>φ</a:t>
            </a:r>
            <a:endParaRPr lang="en-US" dirty="0"/>
          </a:p>
        </p:txBody>
      </p:sp>
      <p:grpSp>
        <p:nvGrpSpPr>
          <p:cNvPr id="62" name="Group 61">
            <a:extLst>
              <a:ext uri="{FF2B5EF4-FFF2-40B4-BE49-F238E27FC236}">
                <a16:creationId xmlns:a16="http://schemas.microsoft.com/office/drawing/2014/main" id="{8AEC9573-AA04-9E33-1355-62D9BF5683C6}"/>
              </a:ext>
            </a:extLst>
          </p:cNvPr>
          <p:cNvGrpSpPr/>
          <p:nvPr/>
        </p:nvGrpSpPr>
        <p:grpSpPr>
          <a:xfrm>
            <a:off x="5686065" y="345479"/>
            <a:ext cx="5184772" cy="5301583"/>
            <a:chOff x="5686065" y="345479"/>
            <a:chExt cx="5184772" cy="5301583"/>
          </a:xfrm>
        </p:grpSpPr>
        <p:cxnSp>
          <p:nvCxnSpPr>
            <p:cNvPr id="9" name="Straight Connector 8">
              <a:extLst>
                <a:ext uri="{FF2B5EF4-FFF2-40B4-BE49-F238E27FC236}">
                  <a16:creationId xmlns:a16="http://schemas.microsoft.com/office/drawing/2014/main" id="{ACDBAFEE-6903-4BCE-5DC4-C60956868C16}"/>
                </a:ext>
              </a:extLst>
            </p:cNvPr>
            <p:cNvCxnSpPr>
              <a:cxnSpLocks/>
            </p:cNvCxnSpPr>
            <p:nvPr/>
          </p:nvCxnSpPr>
          <p:spPr>
            <a:xfrm flipH="1" flipV="1">
              <a:off x="7224848" y="486665"/>
              <a:ext cx="2115047" cy="5160397"/>
            </a:xfrm>
            <a:prstGeom prst="line">
              <a:avLst/>
            </a:prstGeom>
            <a:ln w="12700" cap="flat" cmpd="sng" algn="ctr">
              <a:solidFill>
                <a:srgbClr val="92D05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 name="Oval 14">
              <a:extLst>
                <a:ext uri="{FF2B5EF4-FFF2-40B4-BE49-F238E27FC236}">
                  <a16:creationId xmlns:a16="http://schemas.microsoft.com/office/drawing/2014/main" id="{A2044F72-EA11-1A6F-DBBF-996583D9350F}"/>
                </a:ext>
              </a:extLst>
            </p:cNvPr>
            <p:cNvSpPr/>
            <p:nvPr/>
          </p:nvSpPr>
          <p:spPr>
            <a:xfrm>
              <a:off x="5968508" y="725455"/>
              <a:ext cx="4564049" cy="45640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858B3612-26AC-37B8-3CC9-35421CEFD9FA}"/>
                </a:ext>
              </a:extLst>
            </p:cNvPr>
            <p:cNvGrpSpPr/>
            <p:nvPr/>
          </p:nvGrpSpPr>
          <p:grpSpPr>
            <a:xfrm>
              <a:off x="5968507" y="2671637"/>
              <a:ext cx="4564050" cy="915726"/>
              <a:chOff x="5968507" y="2671637"/>
              <a:chExt cx="4564050" cy="915726"/>
            </a:xfrm>
          </p:grpSpPr>
          <p:sp>
            <p:nvSpPr>
              <p:cNvPr id="20" name="Arc 19">
                <a:extLst>
                  <a:ext uri="{FF2B5EF4-FFF2-40B4-BE49-F238E27FC236}">
                    <a16:creationId xmlns:a16="http://schemas.microsoft.com/office/drawing/2014/main" id="{4D9E2B24-82D1-52F3-783F-806703A9EE8B}"/>
                  </a:ext>
                </a:extLst>
              </p:cNvPr>
              <p:cNvSpPr/>
              <p:nvPr/>
            </p:nvSpPr>
            <p:spPr>
              <a:xfrm>
                <a:off x="5968509" y="2671637"/>
                <a:ext cx="4564048" cy="866693"/>
              </a:xfrm>
              <a:prstGeom prst="arc">
                <a:avLst>
                  <a:gd name="adj1" fmla="val 21585153"/>
                  <a:gd name="adj2" fmla="val 1081486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Arc 20">
                <a:extLst>
                  <a:ext uri="{FF2B5EF4-FFF2-40B4-BE49-F238E27FC236}">
                    <a16:creationId xmlns:a16="http://schemas.microsoft.com/office/drawing/2014/main" id="{899BE1BE-1185-9216-F047-0EE7AF4C15D0}"/>
                  </a:ext>
                </a:extLst>
              </p:cNvPr>
              <p:cNvSpPr/>
              <p:nvPr/>
            </p:nvSpPr>
            <p:spPr>
              <a:xfrm flipV="1">
                <a:off x="5968507" y="2671869"/>
                <a:ext cx="4564048" cy="915494"/>
              </a:xfrm>
              <a:prstGeom prst="arc">
                <a:avLst>
                  <a:gd name="adj1" fmla="val 21585153"/>
                  <a:gd name="adj2" fmla="val 10814869"/>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grpSp>
        <p:sp>
          <p:nvSpPr>
            <p:cNvPr id="22" name="Arc 21">
              <a:extLst>
                <a:ext uri="{FF2B5EF4-FFF2-40B4-BE49-F238E27FC236}">
                  <a16:creationId xmlns:a16="http://schemas.microsoft.com/office/drawing/2014/main" id="{A74B4264-8A69-CF95-AE9B-117921C591D3}"/>
                </a:ext>
              </a:extLst>
            </p:cNvPr>
            <p:cNvSpPr/>
            <p:nvPr/>
          </p:nvSpPr>
          <p:spPr>
            <a:xfrm>
              <a:off x="7484454" y="725455"/>
              <a:ext cx="1711566" cy="4335346"/>
            </a:xfrm>
            <a:prstGeom prst="arc">
              <a:avLst>
                <a:gd name="adj1" fmla="val 16200000"/>
                <a:gd name="adj2" fmla="val 233416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a:extLst>
                <a:ext uri="{FF2B5EF4-FFF2-40B4-BE49-F238E27FC236}">
                  <a16:creationId xmlns:a16="http://schemas.microsoft.com/office/drawing/2014/main" id="{8B54B2E1-9944-0F0F-0895-A09D390B21F9}"/>
                </a:ext>
              </a:extLst>
            </p:cNvPr>
            <p:cNvSpPr txBox="1"/>
            <p:nvPr/>
          </p:nvSpPr>
          <p:spPr>
            <a:xfrm>
              <a:off x="8285258" y="345479"/>
              <a:ext cx="294199" cy="369332"/>
            </a:xfrm>
            <a:prstGeom prst="rect">
              <a:avLst/>
            </a:prstGeom>
            <a:noFill/>
          </p:spPr>
          <p:txBody>
            <a:bodyPr wrap="square" rtlCol="0">
              <a:spAutoFit/>
            </a:bodyPr>
            <a:lstStyle/>
            <a:p>
              <a:r>
                <a:rPr lang="en-US" dirty="0"/>
                <a:t>Z</a:t>
              </a:r>
            </a:p>
          </p:txBody>
        </p:sp>
        <p:sp>
          <p:nvSpPr>
            <p:cNvPr id="24" name="TextBox 23">
              <a:extLst>
                <a:ext uri="{FF2B5EF4-FFF2-40B4-BE49-F238E27FC236}">
                  <a16:creationId xmlns:a16="http://schemas.microsoft.com/office/drawing/2014/main" id="{005321F0-AD86-D8E7-C6C5-E1EDFBC0E498}"/>
                </a:ext>
              </a:extLst>
            </p:cNvPr>
            <p:cNvSpPr txBox="1"/>
            <p:nvPr/>
          </p:nvSpPr>
          <p:spPr>
            <a:xfrm>
              <a:off x="6983524" y="600164"/>
              <a:ext cx="333953" cy="369332"/>
            </a:xfrm>
            <a:prstGeom prst="rect">
              <a:avLst/>
            </a:prstGeom>
            <a:noFill/>
          </p:spPr>
          <p:txBody>
            <a:bodyPr wrap="square" rtlCol="0">
              <a:spAutoFit/>
            </a:bodyPr>
            <a:lstStyle/>
            <a:p>
              <a:r>
                <a:rPr lang="en-US" dirty="0"/>
                <a:t>P</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F40116F3-F9A9-21FF-32C0-95BCDB8AD295}"/>
                    </a:ext>
                  </a:extLst>
                </p:cNvPr>
                <p:cNvSpPr txBox="1"/>
                <p:nvPr/>
              </p:nvSpPr>
              <p:spPr>
                <a:xfrm rot="1851831">
                  <a:off x="7587224" y="1067569"/>
                  <a:ext cx="131991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i="1" dirty="0" smtClean="0">
                                <a:solidFill>
                                  <a:srgbClr val="836967"/>
                                </a:solidFill>
                                <a:latin typeface="Cambria Math" panose="02040503050406030204" pitchFamily="18" charset="0"/>
                              </a:rPr>
                            </m:ctrlPr>
                          </m:sSupPr>
                          <m:e>
                            <m:r>
                              <a:rPr lang="en-US" dirty="0">
                                <a:latin typeface="Cambria Math" panose="02040503050406030204" pitchFamily="18" charset="0"/>
                              </a:rPr>
                              <m:t>90</m:t>
                            </m:r>
                          </m:e>
                          <m:sup>
                            <m:r>
                              <a:rPr lang="en-US" i="0" dirty="0">
                                <a:latin typeface="Cambria Math" panose="02040503050406030204" pitchFamily="18" charset="0"/>
                              </a:rPr>
                              <m:t>0</m:t>
                            </m:r>
                          </m:sup>
                        </m:sSup>
                        <m:r>
                          <a:rPr lang="en-US" i="0" dirty="0">
                            <a:latin typeface="Cambria Math" panose="02040503050406030204" pitchFamily="18" charset="0"/>
                          </a:rPr>
                          <m:t>−</m:t>
                        </m:r>
                        <m:r>
                          <a:rPr lang="en-US" i="1" dirty="0">
                            <a:latin typeface="Cambria Math" panose="02040503050406030204" pitchFamily="18" charset="0"/>
                          </a:rPr>
                          <m:t>𝛿</m:t>
                        </m:r>
                      </m:oMath>
                    </m:oMathPara>
                  </a14:m>
                  <a:endParaRPr lang="en-US" dirty="0"/>
                </a:p>
              </p:txBody>
            </p:sp>
          </mc:Choice>
          <mc:Fallback xmlns="">
            <p:sp>
              <p:nvSpPr>
                <p:cNvPr id="26" name="TextBox 25">
                  <a:extLst>
                    <a:ext uri="{FF2B5EF4-FFF2-40B4-BE49-F238E27FC236}">
                      <a16:creationId xmlns:a16="http://schemas.microsoft.com/office/drawing/2014/main" id="{F40116F3-F9A9-21FF-32C0-95BCDB8AD295}"/>
                    </a:ext>
                  </a:extLst>
                </p:cNvPr>
                <p:cNvSpPr txBox="1">
                  <a:spLocks noRot="1" noChangeAspect="1" noMove="1" noResize="1" noEditPoints="1" noAdjustHandles="1" noChangeArrowheads="1" noChangeShapeType="1" noTextEdit="1"/>
                </p:cNvSpPr>
                <p:nvPr/>
              </p:nvSpPr>
              <p:spPr>
                <a:xfrm rot="1851831">
                  <a:off x="7587224" y="1067569"/>
                  <a:ext cx="1319917" cy="369332"/>
                </a:xfrm>
                <a:prstGeom prst="rect">
                  <a:avLst/>
                </a:prstGeom>
                <a:blipFill>
                  <a:blip r:embed="rId2"/>
                  <a:stretch>
                    <a:fillRect/>
                  </a:stretch>
                </a:blipFill>
              </p:spPr>
              <p:txBody>
                <a:bodyPr/>
                <a:lstStyle/>
                <a:p>
                  <a:r>
                    <a:rPr lang="en-US">
                      <a:noFill/>
                    </a:rPr>
                    <a:t> </a:t>
                  </a:r>
                </a:p>
              </p:txBody>
            </p:sp>
          </mc:Fallback>
        </mc:AlternateContent>
        <p:sp>
          <p:nvSpPr>
            <p:cNvPr id="27" name="Arc 26">
              <a:extLst>
                <a:ext uri="{FF2B5EF4-FFF2-40B4-BE49-F238E27FC236}">
                  <a16:creationId xmlns:a16="http://schemas.microsoft.com/office/drawing/2014/main" id="{771C3E3B-D400-EFEC-3B37-D7F71D591F48}"/>
                </a:ext>
              </a:extLst>
            </p:cNvPr>
            <p:cNvSpPr/>
            <p:nvPr/>
          </p:nvSpPr>
          <p:spPr>
            <a:xfrm rot="20255270">
              <a:off x="6994228" y="739130"/>
              <a:ext cx="2419370" cy="4301301"/>
            </a:xfrm>
            <a:prstGeom prst="arc">
              <a:avLst>
                <a:gd name="adj1" fmla="val 16162639"/>
                <a:gd name="adj2" fmla="val 2717145"/>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28" name="Arc 27">
              <a:extLst>
                <a:ext uri="{FF2B5EF4-FFF2-40B4-BE49-F238E27FC236}">
                  <a16:creationId xmlns:a16="http://schemas.microsoft.com/office/drawing/2014/main" id="{88969D55-836D-3E79-C195-269DA94AC2D2}"/>
                </a:ext>
              </a:extLst>
            </p:cNvPr>
            <p:cNvSpPr/>
            <p:nvPr/>
          </p:nvSpPr>
          <p:spPr>
            <a:xfrm rot="20584922">
              <a:off x="6590126" y="1118986"/>
              <a:ext cx="2934258" cy="4315584"/>
            </a:xfrm>
            <a:prstGeom prst="arc">
              <a:avLst>
                <a:gd name="adj1" fmla="val 1306712"/>
                <a:gd name="adj2" fmla="val 4830588"/>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grpSp>
          <p:nvGrpSpPr>
            <p:cNvPr id="30" name="Group 29">
              <a:extLst>
                <a:ext uri="{FF2B5EF4-FFF2-40B4-BE49-F238E27FC236}">
                  <a16:creationId xmlns:a16="http://schemas.microsoft.com/office/drawing/2014/main" id="{D17860E7-E27A-62BA-E3BA-90997DBACE62}"/>
                </a:ext>
              </a:extLst>
            </p:cNvPr>
            <p:cNvGrpSpPr/>
            <p:nvPr/>
          </p:nvGrpSpPr>
          <p:grpSpPr>
            <a:xfrm rot="19712940">
              <a:off x="6015541" y="2616201"/>
              <a:ext cx="4564050" cy="915726"/>
              <a:chOff x="5968507" y="2671637"/>
              <a:chExt cx="4564050" cy="915726"/>
            </a:xfrm>
          </p:grpSpPr>
          <p:sp>
            <p:nvSpPr>
              <p:cNvPr id="31" name="Arc 30">
                <a:extLst>
                  <a:ext uri="{FF2B5EF4-FFF2-40B4-BE49-F238E27FC236}">
                    <a16:creationId xmlns:a16="http://schemas.microsoft.com/office/drawing/2014/main" id="{6D34737E-9215-9FF6-D4C4-29E987FF72B8}"/>
                  </a:ext>
                </a:extLst>
              </p:cNvPr>
              <p:cNvSpPr/>
              <p:nvPr/>
            </p:nvSpPr>
            <p:spPr>
              <a:xfrm>
                <a:off x="5968509" y="2671637"/>
                <a:ext cx="4564048" cy="866693"/>
              </a:xfrm>
              <a:prstGeom prst="arc">
                <a:avLst>
                  <a:gd name="adj1" fmla="val 21585153"/>
                  <a:gd name="adj2" fmla="val 10814869"/>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2" name="Arc 31">
                <a:extLst>
                  <a:ext uri="{FF2B5EF4-FFF2-40B4-BE49-F238E27FC236}">
                    <a16:creationId xmlns:a16="http://schemas.microsoft.com/office/drawing/2014/main" id="{DEB9AA21-96C9-FF87-8891-F57FBD1EC7CA}"/>
                  </a:ext>
                </a:extLst>
              </p:cNvPr>
              <p:cNvSpPr/>
              <p:nvPr/>
            </p:nvSpPr>
            <p:spPr>
              <a:xfrm flipV="1">
                <a:off x="5968507" y="2671869"/>
                <a:ext cx="4564048" cy="915494"/>
              </a:xfrm>
              <a:prstGeom prst="arc">
                <a:avLst>
                  <a:gd name="adj1" fmla="val 21585153"/>
                  <a:gd name="adj2" fmla="val 10814869"/>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E073ABFD-6DF5-63C2-0131-20DAA69563B5}"/>
                </a:ext>
              </a:extLst>
            </p:cNvPr>
            <p:cNvGrpSpPr/>
            <p:nvPr/>
          </p:nvGrpSpPr>
          <p:grpSpPr>
            <a:xfrm rot="19712940">
              <a:off x="5723711" y="1966545"/>
              <a:ext cx="4323319" cy="909939"/>
              <a:chOff x="5968507" y="2671639"/>
              <a:chExt cx="4564050" cy="915724"/>
            </a:xfrm>
          </p:grpSpPr>
          <p:sp>
            <p:nvSpPr>
              <p:cNvPr id="34" name="Arc 33">
                <a:extLst>
                  <a:ext uri="{FF2B5EF4-FFF2-40B4-BE49-F238E27FC236}">
                    <a16:creationId xmlns:a16="http://schemas.microsoft.com/office/drawing/2014/main" id="{E3D6DDCE-D909-B9BB-1E97-0B7465220EE5}"/>
                  </a:ext>
                </a:extLst>
              </p:cNvPr>
              <p:cNvSpPr/>
              <p:nvPr/>
            </p:nvSpPr>
            <p:spPr>
              <a:xfrm>
                <a:off x="5968509" y="2671639"/>
                <a:ext cx="4564048" cy="866694"/>
              </a:xfrm>
              <a:prstGeom prst="arc">
                <a:avLst>
                  <a:gd name="adj1" fmla="val 21585153"/>
                  <a:gd name="adj2" fmla="val 10814869"/>
                </a:avLst>
              </a:prstGeom>
              <a:ln>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5" name="Arc 34">
                <a:extLst>
                  <a:ext uri="{FF2B5EF4-FFF2-40B4-BE49-F238E27FC236}">
                    <a16:creationId xmlns:a16="http://schemas.microsoft.com/office/drawing/2014/main" id="{A02E8B9F-91FF-4145-E79F-694F4ECBF03B}"/>
                  </a:ext>
                </a:extLst>
              </p:cNvPr>
              <p:cNvSpPr/>
              <p:nvPr/>
            </p:nvSpPr>
            <p:spPr>
              <a:xfrm flipV="1">
                <a:off x="5968507" y="2671869"/>
                <a:ext cx="4564048" cy="915494"/>
              </a:xfrm>
              <a:prstGeom prst="arc">
                <a:avLst>
                  <a:gd name="adj1" fmla="val 21585153"/>
                  <a:gd name="adj2" fmla="val 10814869"/>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grpSp>
        <p:sp>
          <p:nvSpPr>
            <p:cNvPr id="38" name="TextBox 37">
              <a:extLst>
                <a:ext uri="{FF2B5EF4-FFF2-40B4-BE49-F238E27FC236}">
                  <a16:creationId xmlns:a16="http://schemas.microsoft.com/office/drawing/2014/main" id="{A3240849-AD11-7826-1244-ACFE7BC182F7}"/>
                </a:ext>
              </a:extLst>
            </p:cNvPr>
            <p:cNvSpPr txBox="1"/>
            <p:nvPr/>
          </p:nvSpPr>
          <p:spPr>
            <a:xfrm>
              <a:off x="8973185" y="3489499"/>
              <a:ext cx="280868" cy="369332"/>
            </a:xfrm>
            <a:prstGeom prst="rect">
              <a:avLst/>
            </a:prstGeom>
            <a:noFill/>
          </p:spPr>
          <p:txBody>
            <a:bodyPr wrap="square" rtlCol="0">
              <a:spAutoFit/>
            </a:bodyPr>
            <a:lstStyle/>
            <a:p>
              <a:r>
                <a:rPr lang="en-US" dirty="0"/>
                <a:t>C</a:t>
              </a:r>
            </a:p>
          </p:txBody>
        </p:sp>
        <p:sp>
          <p:nvSpPr>
            <p:cNvPr id="39" name="TextBox 38">
              <a:extLst>
                <a:ext uri="{FF2B5EF4-FFF2-40B4-BE49-F238E27FC236}">
                  <a16:creationId xmlns:a16="http://schemas.microsoft.com/office/drawing/2014/main" id="{44CC4DCF-8495-7576-F918-B8317CB597AF}"/>
                </a:ext>
              </a:extLst>
            </p:cNvPr>
            <p:cNvSpPr txBox="1"/>
            <p:nvPr/>
          </p:nvSpPr>
          <p:spPr>
            <a:xfrm>
              <a:off x="9400060" y="2673790"/>
              <a:ext cx="280868" cy="369332"/>
            </a:xfrm>
            <a:prstGeom prst="rect">
              <a:avLst/>
            </a:prstGeom>
            <a:noFill/>
          </p:spPr>
          <p:txBody>
            <a:bodyPr wrap="square" rtlCol="0">
              <a:spAutoFit/>
            </a:bodyPr>
            <a:lstStyle/>
            <a:p>
              <a:r>
                <a:rPr lang="en-US" dirty="0"/>
                <a:t>D</a:t>
              </a:r>
            </a:p>
          </p:txBody>
        </p:sp>
        <p:sp>
          <p:nvSpPr>
            <p:cNvPr id="40" name="TextBox 39">
              <a:extLst>
                <a:ext uri="{FF2B5EF4-FFF2-40B4-BE49-F238E27FC236}">
                  <a16:creationId xmlns:a16="http://schemas.microsoft.com/office/drawing/2014/main" id="{7C647543-E460-9D93-4F19-59D52D12E113}"/>
                </a:ext>
              </a:extLst>
            </p:cNvPr>
            <p:cNvSpPr txBox="1"/>
            <p:nvPr/>
          </p:nvSpPr>
          <p:spPr>
            <a:xfrm>
              <a:off x="10071006" y="2882197"/>
              <a:ext cx="241706" cy="369332"/>
            </a:xfrm>
            <a:prstGeom prst="rect">
              <a:avLst/>
            </a:prstGeom>
            <a:noFill/>
          </p:spPr>
          <p:txBody>
            <a:bodyPr wrap="square" rtlCol="0">
              <a:spAutoFit/>
            </a:bodyPr>
            <a:lstStyle/>
            <a:p>
              <a:r>
                <a:rPr lang="en-US" dirty="0"/>
                <a:t>Y</a:t>
              </a:r>
            </a:p>
          </p:txBody>
        </p:sp>
        <p:grpSp>
          <p:nvGrpSpPr>
            <p:cNvPr id="41" name="Group 40">
              <a:extLst>
                <a:ext uri="{FF2B5EF4-FFF2-40B4-BE49-F238E27FC236}">
                  <a16:creationId xmlns:a16="http://schemas.microsoft.com/office/drawing/2014/main" id="{1BEB885C-BDBD-3317-CF21-2274B6FD0D34}"/>
                </a:ext>
              </a:extLst>
            </p:cNvPr>
            <p:cNvGrpSpPr/>
            <p:nvPr/>
          </p:nvGrpSpPr>
          <p:grpSpPr>
            <a:xfrm rot="19712940">
              <a:off x="6453913" y="3142906"/>
              <a:ext cx="4323319" cy="909941"/>
              <a:chOff x="5968507" y="2671637"/>
              <a:chExt cx="4564050" cy="915726"/>
            </a:xfrm>
          </p:grpSpPr>
          <p:sp>
            <p:nvSpPr>
              <p:cNvPr id="42" name="Arc 41">
                <a:extLst>
                  <a:ext uri="{FF2B5EF4-FFF2-40B4-BE49-F238E27FC236}">
                    <a16:creationId xmlns:a16="http://schemas.microsoft.com/office/drawing/2014/main" id="{B88A436C-6668-215C-8DAA-DBC2D1882175}"/>
                  </a:ext>
                </a:extLst>
              </p:cNvPr>
              <p:cNvSpPr/>
              <p:nvPr/>
            </p:nvSpPr>
            <p:spPr>
              <a:xfrm>
                <a:off x="5968509" y="2671637"/>
                <a:ext cx="4564048" cy="866693"/>
              </a:xfrm>
              <a:prstGeom prst="arc">
                <a:avLst>
                  <a:gd name="adj1" fmla="val 21585153"/>
                  <a:gd name="adj2" fmla="val 10814869"/>
                </a:avLst>
              </a:prstGeom>
              <a:ln>
                <a:solidFill>
                  <a:srgbClr val="FFC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3" name="Arc 42">
                <a:extLst>
                  <a:ext uri="{FF2B5EF4-FFF2-40B4-BE49-F238E27FC236}">
                    <a16:creationId xmlns:a16="http://schemas.microsoft.com/office/drawing/2014/main" id="{4DBEA44D-6929-143A-87AF-F020C3287EC8}"/>
                  </a:ext>
                </a:extLst>
              </p:cNvPr>
              <p:cNvSpPr/>
              <p:nvPr/>
            </p:nvSpPr>
            <p:spPr>
              <a:xfrm flipV="1">
                <a:off x="5968507" y="2671869"/>
                <a:ext cx="4564048" cy="915494"/>
              </a:xfrm>
              <a:prstGeom prst="arc">
                <a:avLst>
                  <a:gd name="adj1" fmla="val 21585153"/>
                  <a:gd name="adj2" fmla="val 10814869"/>
                </a:avLst>
              </a:prstGeom>
              <a:ln w="9525" cap="flat" cmpd="sng" algn="ctr">
                <a:solidFill>
                  <a:srgbClr val="FFC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grpSp>
        <p:sp>
          <p:nvSpPr>
            <p:cNvPr id="44" name="TextBox 43">
              <a:extLst>
                <a:ext uri="{FF2B5EF4-FFF2-40B4-BE49-F238E27FC236}">
                  <a16:creationId xmlns:a16="http://schemas.microsoft.com/office/drawing/2014/main" id="{86EB69AC-896A-A5D4-4B32-75D28C40E732}"/>
                </a:ext>
              </a:extLst>
            </p:cNvPr>
            <p:cNvSpPr txBox="1"/>
            <p:nvPr/>
          </p:nvSpPr>
          <p:spPr>
            <a:xfrm>
              <a:off x="5694423" y="2933567"/>
              <a:ext cx="378407" cy="369332"/>
            </a:xfrm>
            <a:prstGeom prst="rect">
              <a:avLst/>
            </a:prstGeom>
            <a:noFill/>
          </p:spPr>
          <p:txBody>
            <a:bodyPr wrap="square" rtlCol="0">
              <a:spAutoFit/>
            </a:bodyPr>
            <a:lstStyle/>
            <a:p>
              <a:r>
                <a:rPr lang="en-US" dirty="0"/>
                <a:t>N</a:t>
              </a:r>
            </a:p>
          </p:txBody>
        </p:sp>
        <p:sp>
          <p:nvSpPr>
            <p:cNvPr id="45" name="TextBox 44">
              <a:extLst>
                <a:ext uri="{FF2B5EF4-FFF2-40B4-BE49-F238E27FC236}">
                  <a16:creationId xmlns:a16="http://schemas.microsoft.com/office/drawing/2014/main" id="{46112D0A-4BBE-5379-6DBB-3C40A6D67B99}"/>
                </a:ext>
              </a:extLst>
            </p:cNvPr>
            <p:cNvSpPr txBox="1"/>
            <p:nvPr/>
          </p:nvSpPr>
          <p:spPr>
            <a:xfrm>
              <a:off x="5686065" y="3362917"/>
              <a:ext cx="378407" cy="369332"/>
            </a:xfrm>
            <a:prstGeom prst="rect">
              <a:avLst/>
            </a:prstGeom>
            <a:noFill/>
          </p:spPr>
          <p:txBody>
            <a:bodyPr wrap="square" rtlCol="0">
              <a:spAutoFit/>
            </a:bodyPr>
            <a:lstStyle/>
            <a:p>
              <a:r>
                <a:rPr lang="en-US" dirty="0"/>
                <a:t>M</a:t>
              </a:r>
            </a:p>
          </p:txBody>
        </p:sp>
        <p:sp>
          <p:nvSpPr>
            <p:cNvPr id="46" name="TextBox 45">
              <a:extLst>
                <a:ext uri="{FF2B5EF4-FFF2-40B4-BE49-F238E27FC236}">
                  <a16:creationId xmlns:a16="http://schemas.microsoft.com/office/drawing/2014/main" id="{B69C938E-A7F0-FA07-CC2B-9351AD73A0E9}"/>
                </a:ext>
              </a:extLst>
            </p:cNvPr>
            <p:cNvSpPr txBox="1"/>
            <p:nvPr/>
          </p:nvSpPr>
          <p:spPr>
            <a:xfrm>
              <a:off x="6019959" y="4065760"/>
              <a:ext cx="364107" cy="369332"/>
            </a:xfrm>
            <a:prstGeom prst="rect">
              <a:avLst/>
            </a:prstGeom>
            <a:noFill/>
          </p:spPr>
          <p:txBody>
            <a:bodyPr wrap="square" rtlCol="0">
              <a:spAutoFit/>
            </a:bodyPr>
            <a:lstStyle/>
            <a:p>
              <a:r>
                <a:rPr lang="en-US" dirty="0"/>
                <a:t>T</a:t>
              </a:r>
            </a:p>
          </p:txBody>
        </p:sp>
        <p:sp>
          <p:nvSpPr>
            <p:cNvPr id="47" name="TextBox 46">
              <a:extLst>
                <a:ext uri="{FF2B5EF4-FFF2-40B4-BE49-F238E27FC236}">
                  <a16:creationId xmlns:a16="http://schemas.microsoft.com/office/drawing/2014/main" id="{4A49B852-6C6F-C1DF-DD8B-6B5757C3A8BF}"/>
                </a:ext>
              </a:extLst>
            </p:cNvPr>
            <p:cNvSpPr txBox="1"/>
            <p:nvPr/>
          </p:nvSpPr>
          <p:spPr>
            <a:xfrm>
              <a:off x="8170884" y="3470210"/>
              <a:ext cx="280868" cy="369332"/>
            </a:xfrm>
            <a:prstGeom prst="rect">
              <a:avLst/>
            </a:prstGeom>
            <a:noFill/>
          </p:spPr>
          <p:txBody>
            <a:bodyPr wrap="square" rtlCol="0">
              <a:spAutoFit/>
            </a:bodyPr>
            <a:lstStyle/>
            <a:p>
              <a:r>
                <a:rPr lang="en-US" dirty="0"/>
                <a:t>W</a:t>
              </a:r>
            </a:p>
          </p:txBody>
        </p:sp>
        <p:sp>
          <p:nvSpPr>
            <p:cNvPr id="48" name="TextBox 47">
              <a:extLst>
                <a:ext uri="{FF2B5EF4-FFF2-40B4-BE49-F238E27FC236}">
                  <a16:creationId xmlns:a16="http://schemas.microsoft.com/office/drawing/2014/main" id="{47F810DD-CE27-403B-8BEF-45D2ADA50E5E}"/>
                </a:ext>
              </a:extLst>
            </p:cNvPr>
            <p:cNvSpPr txBox="1"/>
            <p:nvPr/>
          </p:nvSpPr>
          <p:spPr>
            <a:xfrm>
              <a:off x="8248461" y="2848699"/>
              <a:ext cx="406582" cy="369332"/>
            </a:xfrm>
            <a:prstGeom prst="rect">
              <a:avLst/>
            </a:prstGeom>
            <a:noFill/>
          </p:spPr>
          <p:txBody>
            <a:bodyPr wrap="square" rtlCol="0">
              <a:spAutoFit/>
            </a:bodyPr>
            <a:lstStyle/>
            <a:p>
              <a:r>
                <a:rPr lang="en-US" dirty="0"/>
                <a:t>O</a:t>
              </a:r>
            </a:p>
          </p:txBody>
        </p:sp>
        <p:sp>
          <p:nvSpPr>
            <p:cNvPr id="49" name="TextBox 48">
              <a:extLst>
                <a:ext uri="{FF2B5EF4-FFF2-40B4-BE49-F238E27FC236}">
                  <a16:creationId xmlns:a16="http://schemas.microsoft.com/office/drawing/2014/main" id="{736A7412-EC32-9F70-EF15-B994A664B0AD}"/>
                </a:ext>
              </a:extLst>
            </p:cNvPr>
            <p:cNvSpPr txBox="1"/>
            <p:nvPr/>
          </p:nvSpPr>
          <p:spPr>
            <a:xfrm>
              <a:off x="7734919" y="2344427"/>
              <a:ext cx="363484" cy="369332"/>
            </a:xfrm>
            <a:prstGeom prst="rect">
              <a:avLst/>
            </a:prstGeom>
            <a:noFill/>
          </p:spPr>
          <p:txBody>
            <a:bodyPr wrap="square" rtlCol="0">
              <a:spAutoFit/>
            </a:bodyPr>
            <a:lstStyle/>
            <a:p>
              <a:r>
                <a:rPr lang="en-US" dirty="0"/>
                <a:t>E</a:t>
              </a:r>
            </a:p>
          </p:txBody>
        </p:sp>
        <p:sp>
          <p:nvSpPr>
            <p:cNvPr id="50" name="TextBox 49">
              <a:extLst>
                <a:ext uri="{FF2B5EF4-FFF2-40B4-BE49-F238E27FC236}">
                  <a16:creationId xmlns:a16="http://schemas.microsoft.com/office/drawing/2014/main" id="{E66001BF-BE29-A431-51F0-BCD0BA1F638F}"/>
                </a:ext>
              </a:extLst>
            </p:cNvPr>
            <p:cNvSpPr txBox="1"/>
            <p:nvPr/>
          </p:nvSpPr>
          <p:spPr>
            <a:xfrm>
              <a:off x="8809984" y="1812936"/>
              <a:ext cx="437504" cy="369332"/>
            </a:xfrm>
            <a:prstGeom prst="rect">
              <a:avLst/>
            </a:prstGeom>
            <a:noFill/>
          </p:spPr>
          <p:txBody>
            <a:bodyPr wrap="square" rtlCol="0">
              <a:spAutoFit/>
            </a:bodyPr>
            <a:lstStyle/>
            <a:p>
              <a:r>
                <a:rPr lang="en-US" dirty="0"/>
                <a:t>X</a:t>
              </a:r>
            </a:p>
          </p:txBody>
        </p:sp>
        <p:sp>
          <p:nvSpPr>
            <p:cNvPr id="51" name="TextBox 50">
              <a:extLst>
                <a:ext uri="{FF2B5EF4-FFF2-40B4-BE49-F238E27FC236}">
                  <a16:creationId xmlns:a16="http://schemas.microsoft.com/office/drawing/2014/main" id="{E356F405-6858-6AF9-516E-D94B6D2328B2}"/>
                </a:ext>
              </a:extLst>
            </p:cNvPr>
            <p:cNvSpPr txBox="1"/>
            <p:nvPr/>
          </p:nvSpPr>
          <p:spPr>
            <a:xfrm>
              <a:off x="10492430" y="2944950"/>
              <a:ext cx="378407" cy="369332"/>
            </a:xfrm>
            <a:prstGeom prst="rect">
              <a:avLst/>
            </a:prstGeom>
            <a:noFill/>
          </p:spPr>
          <p:txBody>
            <a:bodyPr wrap="square" rtlCol="0">
              <a:spAutoFit/>
            </a:bodyPr>
            <a:lstStyle/>
            <a:p>
              <a:r>
                <a:rPr lang="en-US" dirty="0"/>
                <a:t>S</a:t>
              </a:r>
            </a:p>
          </p:txBody>
        </p:sp>
        <p:sp>
          <p:nvSpPr>
            <p:cNvPr id="52" name="TextBox 51">
              <a:extLst>
                <a:ext uri="{FF2B5EF4-FFF2-40B4-BE49-F238E27FC236}">
                  <a16:creationId xmlns:a16="http://schemas.microsoft.com/office/drawing/2014/main" id="{3BDB3472-4BA4-7EBF-C03C-A40972E1CA23}"/>
                </a:ext>
              </a:extLst>
            </p:cNvPr>
            <p:cNvSpPr txBox="1"/>
            <p:nvPr/>
          </p:nvSpPr>
          <p:spPr>
            <a:xfrm>
              <a:off x="6265628" y="2501899"/>
              <a:ext cx="362125" cy="369332"/>
            </a:xfrm>
            <a:prstGeom prst="rect">
              <a:avLst/>
            </a:prstGeom>
            <a:noFill/>
          </p:spPr>
          <p:txBody>
            <a:bodyPr wrap="square" rtlCol="0">
              <a:spAutoFit/>
            </a:bodyPr>
            <a:lstStyle/>
            <a:p>
              <a:r>
                <a:rPr lang="en-US" dirty="0"/>
                <a:t>G</a:t>
              </a:r>
            </a:p>
          </p:txBody>
        </p:sp>
        <p:sp>
          <p:nvSpPr>
            <p:cNvPr id="53" name="TextBox 52">
              <a:extLst>
                <a:ext uri="{FF2B5EF4-FFF2-40B4-BE49-F238E27FC236}">
                  <a16:creationId xmlns:a16="http://schemas.microsoft.com/office/drawing/2014/main" id="{5397D8BF-BFFD-6B37-698F-12B47CD36848}"/>
                </a:ext>
              </a:extLst>
            </p:cNvPr>
            <p:cNvSpPr txBox="1"/>
            <p:nvPr/>
          </p:nvSpPr>
          <p:spPr>
            <a:xfrm>
              <a:off x="7964531" y="658186"/>
              <a:ext cx="268630" cy="369332"/>
            </a:xfrm>
            <a:prstGeom prst="rect">
              <a:avLst/>
            </a:prstGeom>
            <a:noFill/>
          </p:spPr>
          <p:txBody>
            <a:bodyPr wrap="square" rtlCol="0">
              <a:spAutoFit/>
            </a:bodyPr>
            <a:lstStyle/>
            <a:p>
              <a:r>
                <a:rPr lang="en-US" dirty="0"/>
                <a:t>H</a:t>
              </a:r>
            </a:p>
          </p:txBody>
        </p:sp>
        <p:sp>
          <p:nvSpPr>
            <p:cNvPr id="54" name="TextBox 53">
              <a:extLst>
                <a:ext uri="{FF2B5EF4-FFF2-40B4-BE49-F238E27FC236}">
                  <a16:creationId xmlns:a16="http://schemas.microsoft.com/office/drawing/2014/main" id="{8AE15BD1-3965-8E51-EE0D-5AB102C244C4}"/>
                </a:ext>
              </a:extLst>
            </p:cNvPr>
            <p:cNvSpPr txBox="1"/>
            <p:nvPr/>
          </p:nvSpPr>
          <p:spPr>
            <a:xfrm>
              <a:off x="8312458" y="731752"/>
              <a:ext cx="321272" cy="369332"/>
            </a:xfrm>
            <a:prstGeom prst="rect">
              <a:avLst/>
            </a:prstGeom>
            <a:noFill/>
          </p:spPr>
          <p:txBody>
            <a:bodyPr wrap="square" rtlCol="0">
              <a:spAutoFit/>
            </a:bodyPr>
            <a:lstStyle/>
            <a:p>
              <a:r>
                <a:rPr lang="en-US" dirty="0"/>
                <a:t>A</a:t>
              </a:r>
            </a:p>
          </p:txBody>
        </p:sp>
        <p:sp>
          <p:nvSpPr>
            <p:cNvPr id="55" name="Freeform: Shape 54">
              <a:extLst>
                <a:ext uri="{FF2B5EF4-FFF2-40B4-BE49-F238E27FC236}">
                  <a16:creationId xmlns:a16="http://schemas.microsoft.com/office/drawing/2014/main" id="{3CD58487-6282-63D7-2D7C-44563DE4FA66}"/>
                </a:ext>
              </a:extLst>
            </p:cNvPr>
            <p:cNvSpPr/>
            <p:nvPr/>
          </p:nvSpPr>
          <p:spPr>
            <a:xfrm>
              <a:off x="7889333" y="757123"/>
              <a:ext cx="107674" cy="148374"/>
            </a:xfrm>
            <a:custGeom>
              <a:avLst/>
              <a:gdLst>
                <a:gd name="connsiteX0" fmla="*/ 0 w 117639"/>
                <a:gd name="connsiteY0" fmla="*/ 0 h 143930"/>
                <a:gd name="connsiteX1" fmla="*/ 39756 w 117639"/>
                <a:gd name="connsiteY1" fmla="*/ 15902 h 143930"/>
                <a:gd name="connsiteX2" fmla="*/ 95415 w 117639"/>
                <a:gd name="connsiteY2" fmla="*/ 103367 h 143930"/>
                <a:gd name="connsiteX3" fmla="*/ 111318 w 117639"/>
                <a:gd name="connsiteY3" fmla="*/ 143123 h 143930"/>
                <a:gd name="connsiteX4" fmla="*/ 111318 w 117639"/>
                <a:gd name="connsiteY4" fmla="*/ 95415 h 143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639" h="143930">
                  <a:moveTo>
                    <a:pt x="0" y="0"/>
                  </a:moveTo>
                  <a:cubicBezTo>
                    <a:pt x="13252" y="5301"/>
                    <a:pt x="28490" y="7139"/>
                    <a:pt x="39756" y="15902"/>
                  </a:cubicBezTo>
                  <a:cubicBezTo>
                    <a:pt x="64199" y="34913"/>
                    <a:pt x="83320" y="76759"/>
                    <a:pt x="95415" y="103367"/>
                  </a:cubicBezTo>
                  <a:cubicBezTo>
                    <a:pt x="101321" y="116361"/>
                    <a:pt x="98552" y="149506"/>
                    <a:pt x="111318" y="143123"/>
                  </a:cubicBezTo>
                  <a:cubicBezTo>
                    <a:pt x="125542" y="136011"/>
                    <a:pt x="111318" y="111318"/>
                    <a:pt x="111318" y="95415"/>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9" name="Freeform: Shape 58">
              <a:extLst>
                <a:ext uri="{FF2B5EF4-FFF2-40B4-BE49-F238E27FC236}">
                  <a16:creationId xmlns:a16="http://schemas.microsoft.com/office/drawing/2014/main" id="{CF413FC5-F631-76C3-2974-E0D96F3C9CAB}"/>
                </a:ext>
              </a:extLst>
            </p:cNvPr>
            <p:cNvSpPr/>
            <p:nvPr/>
          </p:nvSpPr>
          <p:spPr>
            <a:xfrm>
              <a:off x="8308359" y="715617"/>
              <a:ext cx="294952" cy="119259"/>
            </a:xfrm>
            <a:custGeom>
              <a:avLst/>
              <a:gdLst>
                <a:gd name="connsiteX0" fmla="*/ 0 w 365760"/>
                <a:gd name="connsiteY0" fmla="*/ 0 h 169927"/>
                <a:gd name="connsiteX1" fmla="*/ 135172 w 365760"/>
                <a:gd name="connsiteY1" fmla="*/ 159026 h 169927"/>
                <a:gd name="connsiteX2" fmla="*/ 365760 w 365760"/>
                <a:gd name="connsiteY2" fmla="*/ 143124 h 169927"/>
              </a:gdLst>
              <a:ahLst/>
              <a:cxnLst>
                <a:cxn ang="0">
                  <a:pos x="connsiteX0" y="connsiteY0"/>
                </a:cxn>
                <a:cxn ang="0">
                  <a:pos x="connsiteX1" y="connsiteY1"/>
                </a:cxn>
                <a:cxn ang="0">
                  <a:pos x="connsiteX2" y="connsiteY2"/>
                </a:cxn>
              </a:cxnLst>
              <a:rect l="l" t="t" r="r" b="b"/>
              <a:pathLst>
                <a:path w="365760" h="169927">
                  <a:moveTo>
                    <a:pt x="0" y="0"/>
                  </a:moveTo>
                  <a:cubicBezTo>
                    <a:pt x="37106" y="67586"/>
                    <a:pt x="74212" y="135172"/>
                    <a:pt x="135172" y="159026"/>
                  </a:cubicBezTo>
                  <a:cubicBezTo>
                    <a:pt x="196132" y="182880"/>
                    <a:pt x="280946" y="163002"/>
                    <a:pt x="365760" y="143124"/>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TextBox 59">
              <a:extLst>
                <a:ext uri="{FF2B5EF4-FFF2-40B4-BE49-F238E27FC236}">
                  <a16:creationId xmlns:a16="http://schemas.microsoft.com/office/drawing/2014/main" id="{95B10478-7A5C-4E4A-F99B-224803EFD4DC}"/>
                </a:ext>
              </a:extLst>
            </p:cNvPr>
            <p:cNvSpPr txBox="1"/>
            <p:nvPr/>
          </p:nvSpPr>
          <p:spPr>
            <a:xfrm>
              <a:off x="9628568" y="913591"/>
              <a:ext cx="1036199" cy="369332"/>
            </a:xfrm>
            <a:prstGeom prst="rect">
              <a:avLst/>
            </a:prstGeom>
            <a:noFill/>
          </p:spPr>
          <p:txBody>
            <a:bodyPr wrap="square" rtlCol="0">
              <a:spAutoFit/>
            </a:bodyPr>
            <a:lstStyle/>
            <a:p>
              <a:r>
                <a:rPr lang="en-US" dirty="0"/>
                <a:t>L</a:t>
              </a:r>
            </a:p>
          </p:txBody>
        </p:sp>
        <p:sp>
          <p:nvSpPr>
            <p:cNvPr id="61" name="TextBox 60">
              <a:extLst>
                <a:ext uri="{FF2B5EF4-FFF2-40B4-BE49-F238E27FC236}">
                  <a16:creationId xmlns:a16="http://schemas.microsoft.com/office/drawing/2014/main" id="{DE44C1E0-F06A-BA35-B9E8-3A5D77868CE0}"/>
                </a:ext>
              </a:extLst>
            </p:cNvPr>
            <p:cNvSpPr txBox="1"/>
            <p:nvPr/>
          </p:nvSpPr>
          <p:spPr>
            <a:xfrm>
              <a:off x="10305619" y="1630665"/>
              <a:ext cx="192366" cy="369332"/>
            </a:xfrm>
            <a:prstGeom prst="rect">
              <a:avLst/>
            </a:prstGeom>
            <a:noFill/>
          </p:spPr>
          <p:txBody>
            <a:bodyPr wrap="square" rtlCol="0">
              <a:spAutoFit/>
            </a:bodyPr>
            <a:lstStyle/>
            <a:p>
              <a:r>
                <a:rPr lang="en-US" dirty="0"/>
                <a:t>R</a:t>
              </a:r>
            </a:p>
          </p:txBody>
        </p:sp>
      </p:grp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3689F73C-45B0-09A7-EF95-1DA20D35EBCC}"/>
                  </a:ext>
                </a:extLst>
              </p:cNvPr>
              <p:cNvSpPr txBox="1"/>
              <p:nvPr/>
            </p:nvSpPr>
            <p:spPr>
              <a:xfrm>
                <a:off x="508338" y="607725"/>
                <a:ext cx="4710706" cy="2308324"/>
              </a:xfrm>
              <a:prstGeom prst="rect">
                <a:avLst/>
              </a:prstGeom>
              <a:noFill/>
            </p:spPr>
            <p:txBody>
              <a:bodyPr wrap="square" rtlCol="0">
                <a:spAutoFit/>
              </a:bodyPr>
              <a:lstStyle/>
              <a:p>
                <a:pPr marL="285750" indent="-285750">
                  <a:buFont typeface="Arial" panose="020B0604020202020204" pitchFamily="34" charset="0"/>
                  <a:buChar char="•"/>
                </a:pPr>
                <a:r>
                  <a:rPr lang="en-US" dirty="0"/>
                  <a:t>O is observer</a:t>
                </a:r>
              </a:p>
              <a:p>
                <a:pPr marL="285750" indent="-285750">
                  <a:buFont typeface="Arial" panose="020B0604020202020204" pitchFamily="34" charset="0"/>
                  <a:buChar char="•"/>
                </a:pPr>
                <a:r>
                  <a:rPr lang="en-US" dirty="0"/>
                  <a:t>Latitude of the observer is </a:t>
                </a:r>
                <a:r>
                  <a:rPr lang="el-GR" dirty="0">
                    <a:latin typeface="Times New Roman" panose="02020603050405020304" pitchFamily="18" charset="0"/>
                    <a:cs typeface="Times New Roman" panose="02020603050405020304" pitchFamily="18" charset="0"/>
                  </a:rPr>
                  <a:t>φ</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Z-zenith, P-north pole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RWT(great circle) – </a:t>
                </a:r>
                <a:r>
                  <a:rPr lang="en-US" dirty="0">
                    <a:solidFill>
                      <a:srgbClr val="00B0F0"/>
                    </a:solidFill>
                    <a:latin typeface="Times New Roman" panose="02020603050405020304" pitchFamily="18" charset="0"/>
                    <a:cs typeface="Times New Roman" panose="02020603050405020304" pitchFamily="18" charset="0"/>
                  </a:rPr>
                  <a:t>celestial equator </a:t>
                </a:r>
                <a14:m>
                  <m:oMath xmlns:m="http://schemas.openxmlformats.org/officeDocument/2006/math">
                    <m:r>
                      <a:rPr lang="en-US" dirty="0" smtClean="0">
                        <a:latin typeface="Cambria Math" panose="02040503050406030204" pitchFamily="18" charset="0"/>
                      </a:rPr>
                      <m:t>⊥</m:t>
                    </m:r>
                    <m:r>
                      <m:rPr>
                        <m:sty m:val="p"/>
                      </m:rPr>
                      <a:rPr lang="en-US" b="0" i="0" dirty="0" smtClean="0">
                        <a:latin typeface="Cambria Math" panose="02040503050406030204" pitchFamily="18" charset="0"/>
                      </a:rPr>
                      <m:t>OP</m:t>
                    </m:r>
                  </m:oMath>
                </a14:m>
                <a:endParaRPr lang="en-US" b="0" dirty="0">
                  <a:latin typeface="Times New Roman" panose="02020603050405020304" pitchFamily="18" charset="0"/>
                </a:endParaRPr>
              </a:p>
              <a:p>
                <a:pPr marL="285750" indent="-285750">
                  <a:buFont typeface="Arial" panose="020B0604020202020204" pitchFamily="34" charset="0"/>
                  <a:buChar char="•"/>
                </a:pPr>
                <a:r>
                  <a:rPr lang="en-US" dirty="0"/>
                  <a:t>W,E – intersection of celestial equator and horizon(NWS)</a:t>
                </a:r>
              </a:p>
              <a:p>
                <a:pPr marL="285750" indent="-285750">
                  <a:buFont typeface="Arial" panose="020B0604020202020204" pitchFamily="34" charset="0"/>
                  <a:buChar char="•"/>
                </a:pPr>
                <a:r>
                  <a:rPr lang="en-US" dirty="0"/>
                  <a:t>Z - pole of great circle NWS(horizon)</a:t>
                </a:r>
              </a:p>
              <a:p>
                <a:pPr marL="285750" indent="-285750">
                  <a:buFont typeface="Arial" panose="020B0604020202020204" pitchFamily="34" charset="0"/>
                  <a:buChar char="•"/>
                </a:pPr>
                <a:r>
                  <a:rPr lang="en-US" dirty="0"/>
                  <a:t>P – pole of great circle RWT(celestial equator)</a:t>
                </a:r>
              </a:p>
            </p:txBody>
          </p:sp>
        </mc:Choice>
        <mc:Fallback xmlns="">
          <p:sp>
            <p:nvSpPr>
              <p:cNvPr id="63" name="TextBox 62">
                <a:extLst>
                  <a:ext uri="{FF2B5EF4-FFF2-40B4-BE49-F238E27FC236}">
                    <a16:creationId xmlns:a16="http://schemas.microsoft.com/office/drawing/2014/main" id="{3689F73C-45B0-09A7-EF95-1DA20D35EBCC}"/>
                  </a:ext>
                </a:extLst>
              </p:cNvPr>
              <p:cNvSpPr txBox="1">
                <a:spLocks noRot="1" noChangeAspect="1" noMove="1" noResize="1" noEditPoints="1" noAdjustHandles="1" noChangeArrowheads="1" noChangeShapeType="1" noTextEdit="1"/>
              </p:cNvSpPr>
              <p:nvPr/>
            </p:nvSpPr>
            <p:spPr>
              <a:xfrm>
                <a:off x="508338" y="607725"/>
                <a:ext cx="4710706" cy="2308324"/>
              </a:xfrm>
              <a:prstGeom prst="rect">
                <a:avLst/>
              </a:prstGeom>
              <a:blipFill>
                <a:blip r:embed="rId3"/>
                <a:stretch>
                  <a:fillRect l="-776" t="-1587" r="-1164" b="-3439"/>
                </a:stretch>
              </a:blipFill>
            </p:spPr>
            <p:txBody>
              <a:bodyPr/>
              <a:lstStyle/>
              <a:p>
                <a:r>
                  <a:rPr lang="en-US">
                    <a:noFill/>
                  </a:rPr>
                  <a:t> </a:t>
                </a:r>
              </a:p>
            </p:txBody>
          </p:sp>
        </mc:Fallback>
      </mc:AlternateContent>
      <p:sp>
        <p:nvSpPr>
          <p:cNvPr id="64" name="TextBox 63">
            <a:extLst>
              <a:ext uri="{FF2B5EF4-FFF2-40B4-BE49-F238E27FC236}">
                <a16:creationId xmlns:a16="http://schemas.microsoft.com/office/drawing/2014/main" id="{FE494AA7-9BF9-4B84-8048-B190D483246F}"/>
              </a:ext>
            </a:extLst>
          </p:cNvPr>
          <p:cNvSpPr txBox="1"/>
          <p:nvPr/>
        </p:nvSpPr>
        <p:spPr>
          <a:xfrm>
            <a:off x="723569" y="3218031"/>
            <a:ext cx="4213578" cy="1138773"/>
          </a:xfrm>
          <a:prstGeom prst="rect">
            <a:avLst/>
          </a:prstGeom>
          <a:noFill/>
        </p:spPr>
        <p:txBody>
          <a:bodyPr wrap="square" rtlCol="0">
            <a:spAutoFit/>
          </a:bodyPr>
          <a:lstStyle/>
          <a:p>
            <a:r>
              <a:rPr lang="en-US" dirty="0"/>
              <a:t>Above information clears </a:t>
            </a:r>
          </a:p>
          <a:p>
            <a:pPr marL="285750" indent="-285750">
              <a:buFont typeface="Arial" panose="020B0604020202020204" pitchFamily="34" charset="0"/>
              <a:buChar char="•"/>
            </a:pPr>
            <a:r>
              <a:rPr lang="en-US" dirty="0"/>
              <a:t>W is 90</a:t>
            </a:r>
            <a:r>
              <a:rPr lang="en-US" dirty="0">
                <a:latin typeface="Times New Roman" panose="02020603050405020304" pitchFamily="18" charset="0"/>
                <a:cs typeface="Times New Roman" panose="02020603050405020304" pitchFamily="18" charset="0"/>
              </a:rPr>
              <a:t>° from the both Z and P </a:t>
            </a:r>
            <a:r>
              <a:rPr lang="en-US" sz="1600" dirty="0">
                <a:latin typeface="Times New Roman" panose="02020603050405020304" pitchFamily="18" charset="0"/>
                <a:cs typeface="Times New Roman" panose="02020603050405020304" pitchFamily="18" charset="0"/>
              </a:rPr>
              <a:t>therefore 90° from all the points on great circle through Z and P.</a:t>
            </a:r>
          </a:p>
        </p:txBody>
      </p:sp>
      <p:sp>
        <p:nvSpPr>
          <p:cNvPr id="66" name="TextBox 65">
            <a:extLst>
              <a:ext uri="{FF2B5EF4-FFF2-40B4-BE49-F238E27FC236}">
                <a16:creationId xmlns:a16="http://schemas.microsoft.com/office/drawing/2014/main" id="{9B8CD3AA-5EFC-4F74-D108-BE59216DBA67}"/>
              </a:ext>
            </a:extLst>
          </p:cNvPr>
          <p:cNvSpPr txBox="1"/>
          <p:nvPr/>
        </p:nvSpPr>
        <p:spPr>
          <a:xfrm>
            <a:off x="774678" y="4655351"/>
            <a:ext cx="4213578" cy="923330"/>
          </a:xfrm>
          <a:prstGeom prst="rect">
            <a:avLst/>
          </a:prstGeom>
          <a:noFill/>
        </p:spPr>
        <p:txBody>
          <a:bodyPr wrap="square" rtlCol="0">
            <a:spAutoFit/>
          </a:bodyPr>
          <a:lstStyle/>
          <a:p>
            <a:r>
              <a:rPr lang="en-US" dirty="0"/>
              <a:t>NW = 90</a:t>
            </a:r>
            <a:r>
              <a:rPr lang="en-US" dirty="0">
                <a:latin typeface="Times New Roman" panose="02020603050405020304" pitchFamily="18" charset="0"/>
                <a:cs typeface="Times New Roman" panose="02020603050405020304" pitchFamily="18" charset="0"/>
              </a:rPr>
              <a:t>° and WS = </a:t>
            </a:r>
            <a:r>
              <a:rPr lang="en-US" dirty="0"/>
              <a:t>90</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Similarly,</a:t>
            </a:r>
          </a:p>
          <a:p>
            <a:r>
              <a:rPr lang="en-US" dirty="0">
                <a:latin typeface="Times New Roman" panose="02020603050405020304" pitchFamily="18" charset="0"/>
                <a:cs typeface="Times New Roman" panose="02020603050405020304" pitchFamily="18" charset="0"/>
              </a:rPr>
              <a:t> EN = </a:t>
            </a:r>
            <a:r>
              <a:rPr lang="en-US" dirty="0"/>
              <a:t>90</a:t>
            </a:r>
            <a:r>
              <a:rPr lang="en-US" dirty="0">
                <a:latin typeface="Times New Roman" panose="02020603050405020304" pitchFamily="18" charset="0"/>
                <a:cs typeface="Times New Roman" panose="02020603050405020304" pitchFamily="18" charset="0"/>
              </a:rPr>
              <a:t>° and ES = </a:t>
            </a:r>
            <a:r>
              <a:rPr lang="en-US" dirty="0"/>
              <a:t>90</a:t>
            </a:r>
            <a:r>
              <a:rPr lang="en-US" dirty="0">
                <a:latin typeface="Times New Roman" panose="02020603050405020304" pitchFamily="18" charset="0"/>
                <a:cs typeface="Times New Roman" panose="02020603050405020304" pitchFamily="18" charset="0"/>
              </a:rPr>
              <a:t>°</a:t>
            </a:r>
            <a:endParaRPr lang="en-US" dirty="0"/>
          </a:p>
        </p:txBody>
      </p:sp>
    </p:spTree>
    <p:extLst>
      <p:ext uri="{BB962C8B-B14F-4D97-AF65-F5344CB8AC3E}">
        <p14:creationId xmlns:p14="http://schemas.microsoft.com/office/powerpoint/2010/main" val="34972856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7A348CD-2293-7866-746B-15C8869F2C75}"/>
              </a:ext>
            </a:extLst>
          </p:cNvPr>
          <p:cNvSpPr>
            <a:spLocks noGrp="1"/>
          </p:cNvSpPr>
          <p:nvPr>
            <p:ph type="ftr" sz="quarter" idx="11"/>
          </p:nvPr>
        </p:nvSpPr>
        <p:spPr/>
        <p:txBody>
          <a:bodyPr/>
          <a:lstStyle/>
          <a:p>
            <a:r>
              <a:rPr lang="en-US"/>
              <a:t>spherical trigonometry </a:t>
            </a:r>
          </a:p>
        </p:txBody>
      </p:sp>
      <p:sp>
        <p:nvSpPr>
          <p:cNvPr id="3" name="Slide Number Placeholder 2">
            <a:extLst>
              <a:ext uri="{FF2B5EF4-FFF2-40B4-BE49-F238E27FC236}">
                <a16:creationId xmlns:a16="http://schemas.microsoft.com/office/drawing/2014/main" id="{D7C57B1D-A6B5-EB91-4A11-5F39018ADF96}"/>
              </a:ext>
            </a:extLst>
          </p:cNvPr>
          <p:cNvSpPr>
            <a:spLocks noGrp="1"/>
          </p:cNvSpPr>
          <p:nvPr>
            <p:ph type="sldNum" sz="quarter" idx="12"/>
          </p:nvPr>
        </p:nvSpPr>
        <p:spPr/>
        <p:txBody>
          <a:bodyPr/>
          <a:lstStyle/>
          <a:p>
            <a:fld id="{EAD0E5A3-E5BF-4C62-9ABC-B3B6F8D8761B}" type="slidenum">
              <a:rPr lang="en-US" smtClean="0"/>
              <a:t>27</a:t>
            </a:fld>
            <a:endParaRPr lang="en-US"/>
          </a:p>
        </p:txBody>
      </p:sp>
      <p:grpSp>
        <p:nvGrpSpPr>
          <p:cNvPr id="7" name="Group 6">
            <a:extLst>
              <a:ext uri="{FF2B5EF4-FFF2-40B4-BE49-F238E27FC236}">
                <a16:creationId xmlns:a16="http://schemas.microsoft.com/office/drawing/2014/main" id="{F306B41F-A3FE-8E5C-AB71-B63BA3270B2B}"/>
              </a:ext>
            </a:extLst>
          </p:cNvPr>
          <p:cNvGrpSpPr/>
          <p:nvPr/>
        </p:nvGrpSpPr>
        <p:grpSpPr>
          <a:xfrm>
            <a:off x="9037322" y="14092"/>
            <a:ext cx="3154678" cy="388330"/>
            <a:chOff x="9037322" y="14092"/>
            <a:chExt cx="3154678" cy="388330"/>
          </a:xfrm>
        </p:grpSpPr>
        <p:sp>
          <p:nvSpPr>
            <p:cNvPr id="6" name="Arrow: Pentagon 5">
              <a:extLst>
                <a:ext uri="{FF2B5EF4-FFF2-40B4-BE49-F238E27FC236}">
                  <a16:creationId xmlns:a16="http://schemas.microsoft.com/office/drawing/2014/main" id="{EE841CBA-CD6A-A939-1721-087D84131A0B}"/>
                </a:ext>
              </a:extLst>
            </p:cNvPr>
            <p:cNvSpPr/>
            <p:nvPr/>
          </p:nvSpPr>
          <p:spPr>
            <a:xfrm flipH="1">
              <a:off x="9037322" y="33090"/>
              <a:ext cx="3154678" cy="369332"/>
            </a:xfrm>
            <a:prstGeom prst="homePlate">
              <a:avLst/>
            </a:prstGeom>
            <a:solidFill>
              <a:srgbClr val="58B6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66B3114-5812-2CA2-551E-8FB6CE87AA1E}"/>
                </a:ext>
              </a:extLst>
            </p:cNvPr>
            <p:cNvSpPr txBox="1"/>
            <p:nvPr/>
          </p:nvSpPr>
          <p:spPr>
            <a:xfrm>
              <a:off x="9114513" y="14092"/>
              <a:ext cx="3077487" cy="369332"/>
            </a:xfrm>
            <a:prstGeom prst="rect">
              <a:avLst/>
            </a:prstGeom>
            <a:noFill/>
          </p:spPr>
          <p:txBody>
            <a:bodyPr wrap="square">
              <a:spAutoFit/>
            </a:bodyPr>
            <a:lstStyle/>
            <a:p>
              <a:pPr algn="ctr"/>
              <a:r>
                <a:rPr lang="en-US" dirty="0">
                  <a:solidFill>
                    <a:schemeClr val="bg1"/>
                  </a:solidFill>
                </a:rPr>
                <a:t>Declination and hour angle</a:t>
              </a:r>
            </a:p>
          </p:txBody>
        </p:sp>
      </p:grpSp>
      <p:sp>
        <p:nvSpPr>
          <p:cNvPr id="25" name="TextBox 24">
            <a:extLst>
              <a:ext uri="{FF2B5EF4-FFF2-40B4-BE49-F238E27FC236}">
                <a16:creationId xmlns:a16="http://schemas.microsoft.com/office/drawing/2014/main" id="{9499F58E-3AAF-ED17-D189-779F6296C5EE}"/>
              </a:ext>
            </a:extLst>
          </p:cNvPr>
          <p:cNvSpPr txBox="1"/>
          <p:nvPr/>
        </p:nvSpPr>
        <p:spPr>
          <a:xfrm rot="20883124">
            <a:off x="7430148" y="364151"/>
            <a:ext cx="86441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90°</a:t>
            </a:r>
            <a:r>
              <a:rPr lang="en-US" dirty="0"/>
              <a:t>-</a:t>
            </a:r>
            <a:r>
              <a:rPr lang="el-GR" dirty="0">
                <a:latin typeface="Times New Roman" panose="02020603050405020304" pitchFamily="18" charset="0"/>
                <a:cs typeface="Times New Roman" panose="02020603050405020304" pitchFamily="18" charset="0"/>
              </a:rPr>
              <a:t>φ</a:t>
            </a:r>
            <a:endParaRPr lang="en-US" dirty="0"/>
          </a:p>
        </p:txBody>
      </p:sp>
      <p:grpSp>
        <p:nvGrpSpPr>
          <p:cNvPr id="62" name="Group 61">
            <a:extLst>
              <a:ext uri="{FF2B5EF4-FFF2-40B4-BE49-F238E27FC236}">
                <a16:creationId xmlns:a16="http://schemas.microsoft.com/office/drawing/2014/main" id="{8AEC9573-AA04-9E33-1355-62D9BF5683C6}"/>
              </a:ext>
            </a:extLst>
          </p:cNvPr>
          <p:cNvGrpSpPr/>
          <p:nvPr/>
        </p:nvGrpSpPr>
        <p:grpSpPr>
          <a:xfrm>
            <a:off x="5686065" y="345479"/>
            <a:ext cx="5184772" cy="5301583"/>
            <a:chOff x="5686065" y="345479"/>
            <a:chExt cx="5184772" cy="5301583"/>
          </a:xfrm>
        </p:grpSpPr>
        <p:cxnSp>
          <p:nvCxnSpPr>
            <p:cNvPr id="9" name="Straight Connector 8">
              <a:extLst>
                <a:ext uri="{FF2B5EF4-FFF2-40B4-BE49-F238E27FC236}">
                  <a16:creationId xmlns:a16="http://schemas.microsoft.com/office/drawing/2014/main" id="{ACDBAFEE-6903-4BCE-5DC4-C60956868C16}"/>
                </a:ext>
              </a:extLst>
            </p:cNvPr>
            <p:cNvCxnSpPr>
              <a:cxnSpLocks/>
            </p:cNvCxnSpPr>
            <p:nvPr/>
          </p:nvCxnSpPr>
          <p:spPr>
            <a:xfrm flipH="1" flipV="1">
              <a:off x="7224848" y="486665"/>
              <a:ext cx="2115047" cy="5160397"/>
            </a:xfrm>
            <a:prstGeom prst="line">
              <a:avLst/>
            </a:prstGeom>
            <a:ln w="12700" cap="flat" cmpd="sng" algn="ctr">
              <a:solidFill>
                <a:srgbClr val="92D05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 name="Oval 14">
              <a:extLst>
                <a:ext uri="{FF2B5EF4-FFF2-40B4-BE49-F238E27FC236}">
                  <a16:creationId xmlns:a16="http://schemas.microsoft.com/office/drawing/2014/main" id="{A2044F72-EA11-1A6F-DBBF-996583D9350F}"/>
                </a:ext>
              </a:extLst>
            </p:cNvPr>
            <p:cNvSpPr/>
            <p:nvPr/>
          </p:nvSpPr>
          <p:spPr>
            <a:xfrm>
              <a:off x="5968508" y="725455"/>
              <a:ext cx="4564049" cy="45640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858B3612-26AC-37B8-3CC9-35421CEFD9FA}"/>
                </a:ext>
              </a:extLst>
            </p:cNvPr>
            <p:cNvGrpSpPr/>
            <p:nvPr/>
          </p:nvGrpSpPr>
          <p:grpSpPr>
            <a:xfrm>
              <a:off x="5968507" y="2671637"/>
              <a:ext cx="4564050" cy="915726"/>
              <a:chOff x="5968507" y="2671637"/>
              <a:chExt cx="4564050" cy="915726"/>
            </a:xfrm>
          </p:grpSpPr>
          <p:sp>
            <p:nvSpPr>
              <p:cNvPr id="20" name="Arc 19">
                <a:extLst>
                  <a:ext uri="{FF2B5EF4-FFF2-40B4-BE49-F238E27FC236}">
                    <a16:creationId xmlns:a16="http://schemas.microsoft.com/office/drawing/2014/main" id="{4D9E2B24-82D1-52F3-783F-806703A9EE8B}"/>
                  </a:ext>
                </a:extLst>
              </p:cNvPr>
              <p:cNvSpPr/>
              <p:nvPr/>
            </p:nvSpPr>
            <p:spPr>
              <a:xfrm>
                <a:off x="5968509" y="2671637"/>
                <a:ext cx="4564048" cy="866693"/>
              </a:xfrm>
              <a:prstGeom prst="arc">
                <a:avLst>
                  <a:gd name="adj1" fmla="val 21585153"/>
                  <a:gd name="adj2" fmla="val 1081486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Arc 20">
                <a:extLst>
                  <a:ext uri="{FF2B5EF4-FFF2-40B4-BE49-F238E27FC236}">
                    <a16:creationId xmlns:a16="http://schemas.microsoft.com/office/drawing/2014/main" id="{899BE1BE-1185-9216-F047-0EE7AF4C15D0}"/>
                  </a:ext>
                </a:extLst>
              </p:cNvPr>
              <p:cNvSpPr/>
              <p:nvPr/>
            </p:nvSpPr>
            <p:spPr>
              <a:xfrm flipV="1">
                <a:off x="5968507" y="2671869"/>
                <a:ext cx="4564048" cy="915494"/>
              </a:xfrm>
              <a:prstGeom prst="arc">
                <a:avLst>
                  <a:gd name="adj1" fmla="val 21585153"/>
                  <a:gd name="adj2" fmla="val 10814869"/>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grpSp>
        <p:sp>
          <p:nvSpPr>
            <p:cNvPr id="22" name="Arc 21">
              <a:extLst>
                <a:ext uri="{FF2B5EF4-FFF2-40B4-BE49-F238E27FC236}">
                  <a16:creationId xmlns:a16="http://schemas.microsoft.com/office/drawing/2014/main" id="{A74B4264-8A69-CF95-AE9B-117921C591D3}"/>
                </a:ext>
              </a:extLst>
            </p:cNvPr>
            <p:cNvSpPr/>
            <p:nvPr/>
          </p:nvSpPr>
          <p:spPr>
            <a:xfrm>
              <a:off x="7484454" y="725455"/>
              <a:ext cx="1711566" cy="4335346"/>
            </a:xfrm>
            <a:prstGeom prst="arc">
              <a:avLst>
                <a:gd name="adj1" fmla="val 16200000"/>
                <a:gd name="adj2" fmla="val 233416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a:extLst>
                <a:ext uri="{FF2B5EF4-FFF2-40B4-BE49-F238E27FC236}">
                  <a16:creationId xmlns:a16="http://schemas.microsoft.com/office/drawing/2014/main" id="{8B54B2E1-9944-0F0F-0895-A09D390B21F9}"/>
                </a:ext>
              </a:extLst>
            </p:cNvPr>
            <p:cNvSpPr txBox="1"/>
            <p:nvPr/>
          </p:nvSpPr>
          <p:spPr>
            <a:xfrm>
              <a:off x="8285258" y="345479"/>
              <a:ext cx="294199" cy="369332"/>
            </a:xfrm>
            <a:prstGeom prst="rect">
              <a:avLst/>
            </a:prstGeom>
            <a:noFill/>
          </p:spPr>
          <p:txBody>
            <a:bodyPr wrap="square" rtlCol="0">
              <a:spAutoFit/>
            </a:bodyPr>
            <a:lstStyle/>
            <a:p>
              <a:r>
                <a:rPr lang="en-US" dirty="0"/>
                <a:t>Z</a:t>
              </a:r>
            </a:p>
          </p:txBody>
        </p:sp>
        <p:sp>
          <p:nvSpPr>
            <p:cNvPr id="24" name="TextBox 23">
              <a:extLst>
                <a:ext uri="{FF2B5EF4-FFF2-40B4-BE49-F238E27FC236}">
                  <a16:creationId xmlns:a16="http://schemas.microsoft.com/office/drawing/2014/main" id="{005321F0-AD86-D8E7-C6C5-E1EDFBC0E498}"/>
                </a:ext>
              </a:extLst>
            </p:cNvPr>
            <p:cNvSpPr txBox="1"/>
            <p:nvPr/>
          </p:nvSpPr>
          <p:spPr>
            <a:xfrm>
              <a:off x="6983524" y="600164"/>
              <a:ext cx="333953" cy="369332"/>
            </a:xfrm>
            <a:prstGeom prst="rect">
              <a:avLst/>
            </a:prstGeom>
            <a:noFill/>
          </p:spPr>
          <p:txBody>
            <a:bodyPr wrap="square" rtlCol="0">
              <a:spAutoFit/>
            </a:bodyPr>
            <a:lstStyle/>
            <a:p>
              <a:r>
                <a:rPr lang="en-US" dirty="0"/>
                <a:t>P</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F40116F3-F9A9-21FF-32C0-95BCDB8AD295}"/>
                    </a:ext>
                  </a:extLst>
                </p:cNvPr>
                <p:cNvSpPr txBox="1"/>
                <p:nvPr/>
              </p:nvSpPr>
              <p:spPr>
                <a:xfrm rot="1851831">
                  <a:off x="7587224" y="1067569"/>
                  <a:ext cx="131991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i="1" dirty="0" smtClean="0">
                                <a:solidFill>
                                  <a:srgbClr val="836967"/>
                                </a:solidFill>
                                <a:latin typeface="Cambria Math" panose="02040503050406030204" pitchFamily="18" charset="0"/>
                              </a:rPr>
                            </m:ctrlPr>
                          </m:sSupPr>
                          <m:e>
                            <m:r>
                              <a:rPr lang="en-US" dirty="0">
                                <a:latin typeface="Cambria Math" panose="02040503050406030204" pitchFamily="18" charset="0"/>
                              </a:rPr>
                              <m:t>90</m:t>
                            </m:r>
                          </m:e>
                          <m:sup>
                            <m:r>
                              <a:rPr lang="en-US" i="0" dirty="0">
                                <a:latin typeface="Cambria Math" panose="02040503050406030204" pitchFamily="18" charset="0"/>
                              </a:rPr>
                              <m:t>0</m:t>
                            </m:r>
                          </m:sup>
                        </m:sSup>
                        <m:r>
                          <a:rPr lang="en-US" i="0" dirty="0">
                            <a:latin typeface="Cambria Math" panose="02040503050406030204" pitchFamily="18" charset="0"/>
                          </a:rPr>
                          <m:t>−</m:t>
                        </m:r>
                        <m:r>
                          <a:rPr lang="en-US" i="1" dirty="0">
                            <a:latin typeface="Cambria Math" panose="02040503050406030204" pitchFamily="18" charset="0"/>
                          </a:rPr>
                          <m:t>𝛿</m:t>
                        </m:r>
                      </m:oMath>
                    </m:oMathPara>
                  </a14:m>
                  <a:endParaRPr lang="en-US" dirty="0"/>
                </a:p>
              </p:txBody>
            </p:sp>
          </mc:Choice>
          <mc:Fallback xmlns="">
            <p:sp>
              <p:nvSpPr>
                <p:cNvPr id="26" name="TextBox 25">
                  <a:extLst>
                    <a:ext uri="{FF2B5EF4-FFF2-40B4-BE49-F238E27FC236}">
                      <a16:creationId xmlns:a16="http://schemas.microsoft.com/office/drawing/2014/main" id="{F40116F3-F9A9-21FF-32C0-95BCDB8AD295}"/>
                    </a:ext>
                  </a:extLst>
                </p:cNvPr>
                <p:cNvSpPr txBox="1">
                  <a:spLocks noRot="1" noChangeAspect="1" noMove="1" noResize="1" noEditPoints="1" noAdjustHandles="1" noChangeArrowheads="1" noChangeShapeType="1" noTextEdit="1"/>
                </p:cNvSpPr>
                <p:nvPr/>
              </p:nvSpPr>
              <p:spPr>
                <a:xfrm rot="1851831">
                  <a:off x="7587224" y="1067569"/>
                  <a:ext cx="1319917" cy="369332"/>
                </a:xfrm>
                <a:prstGeom prst="rect">
                  <a:avLst/>
                </a:prstGeom>
                <a:blipFill>
                  <a:blip r:embed="rId2"/>
                  <a:stretch>
                    <a:fillRect/>
                  </a:stretch>
                </a:blipFill>
              </p:spPr>
              <p:txBody>
                <a:bodyPr/>
                <a:lstStyle/>
                <a:p>
                  <a:r>
                    <a:rPr lang="en-US">
                      <a:noFill/>
                    </a:rPr>
                    <a:t> </a:t>
                  </a:r>
                </a:p>
              </p:txBody>
            </p:sp>
          </mc:Fallback>
        </mc:AlternateContent>
        <p:sp>
          <p:nvSpPr>
            <p:cNvPr id="27" name="Arc 26">
              <a:extLst>
                <a:ext uri="{FF2B5EF4-FFF2-40B4-BE49-F238E27FC236}">
                  <a16:creationId xmlns:a16="http://schemas.microsoft.com/office/drawing/2014/main" id="{771C3E3B-D400-EFEC-3B37-D7F71D591F48}"/>
                </a:ext>
              </a:extLst>
            </p:cNvPr>
            <p:cNvSpPr/>
            <p:nvPr/>
          </p:nvSpPr>
          <p:spPr>
            <a:xfrm rot="20255270">
              <a:off x="6994228" y="739130"/>
              <a:ext cx="2419370" cy="4301301"/>
            </a:xfrm>
            <a:prstGeom prst="arc">
              <a:avLst>
                <a:gd name="adj1" fmla="val 16162639"/>
                <a:gd name="adj2" fmla="val 2717145"/>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28" name="Arc 27">
              <a:extLst>
                <a:ext uri="{FF2B5EF4-FFF2-40B4-BE49-F238E27FC236}">
                  <a16:creationId xmlns:a16="http://schemas.microsoft.com/office/drawing/2014/main" id="{88969D55-836D-3E79-C195-269DA94AC2D2}"/>
                </a:ext>
              </a:extLst>
            </p:cNvPr>
            <p:cNvSpPr/>
            <p:nvPr/>
          </p:nvSpPr>
          <p:spPr>
            <a:xfrm rot="20584922">
              <a:off x="6590126" y="1118986"/>
              <a:ext cx="2934258" cy="4315584"/>
            </a:xfrm>
            <a:prstGeom prst="arc">
              <a:avLst>
                <a:gd name="adj1" fmla="val 1306712"/>
                <a:gd name="adj2" fmla="val 4830588"/>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grpSp>
          <p:nvGrpSpPr>
            <p:cNvPr id="30" name="Group 29">
              <a:extLst>
                <a:ext uri="{FF2B5EF4-FFF2-40B4-BE49-F238E27FC236}">
                  <a16:creationId xmlns:a16="http://schemas.microsoft.com/office/drawing/2014/main" id="{D17860E7-E27A-62BA-E3BA-90997DBACE62}"/>
                </a:ext>
              </a:extLst>
            </p:cNvPr>
            <p:cNvGrpSpPr/>
            <p:nvPr/>
          </p:nvGrpSpPr>
          <p:grpSpPr>
            <a:xfrm rot="19712940">
              <a:off x="6015541" y="2616201"/>
              <a:ext cx="4564050" cy="915726"/>
              <a:chOff x="5968507" y="2671637"/>
              <a:chExt cx="4564050" cy="915726"/>
            </a:xfrm>
          </p:grpSpPr>
          <p:sp>
            <p:nvSpPr>
              <p:cNvPr id="31" name="Arc 30">
                <a:extLst>
                  <a:ext uri="{FF2B5EF4-FFF2-40B4-BE49-F238E27FC236}">
                    <a16:creationId xmlns:a16="http://schemas.microsoft.com/office/drawing/2014/main" id="{6D34737E-9215-9FF6-D4C4-29E987FF72B8}"/>
                  </a:ext>
                </a:extLst>
              </p:cNvPr>
              <p:cNvSpPr/>
              <p:nvPr/>
            </p:nvSpPr>
            <p:spPr>
              <a:xfrm>
                <a:off x="5968509" y="2671637"/>
                <a:ext cx="4564048" cy="866693"/>
              </a:xfrm>
              <a:prstGeom prst="arc">
                <a:avLst>
                  <a:gd name="adj1" fmla="val 21585153"/>
                  <a:gd name="adj2" fmla="val 10814869"/>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2" name="Arc 31">
                <a:extLst>
                  <a:ext uri="{FF2B5EF4-FFF2-40B4-BE49-F238E27FC236}">
                    <a16:creationId xmlns:a16="http://schemas.microsoft.com/office/drawing/2014/main" id="{DEB9AA21-96C9-FF87-8891-F57FBD1EC7CA}"/>
                  </a:ext>
                </a:extLst>
              </p:cNvPr>
              <p:cNvSpPr/>
              <p:nvPr/>
            </p:nvSpPr>
            <p:spPr>
              <a:xfrm flipV="1">
                <a:off x="5968507" y="2671869"/>
                <a:ext cx="4564048" cy="915494"/>
              </a:xfrm>
              <a:prstGeom prst="arc">
                <a:avLst>
                  <a:gd name="adj1" fmla="val 21585153"/>
                  <a:gd name="adj2" fmla="val 10814869"/>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E073ABFD-6DF5-63C2-0131-20DAA69563B5}"/>
                </a:ext>
              </a:extLst>
            </p:cNvPr>
            <p:cNvGrpSpPr/>
            <p:nvPr/>
          </p:nvGrpSpPr>
          <p:grpSpPr>
            <a:xfrm rot="19712940">
              <a:off x="5723711" y="1966545"/>
              <a:ext cx="4323319" cy="909939"/>
              <a:chOff x="5968507" y="2671639"/>
              <a:chExt cx="4564050" cy="915724"/>
            </a:xfrm>
          </p:grpSpPr>
          <p:sp>
            <p:nvSpPr>
              <p:cNvPr id="34" name="Arc 33">
                <a:extLst>
                  <a:ext uri="{FF2B5EF4-FFF2-40B4-BE49-F238E27FC236}">
                    <a16:creationId xmlns:a16="http://schemas.microsoft.com/office/drawing/2014/main" id="{E3D6DDCE-D909-B9BB-1E97-0B7465220EE5}"/>
                  </a:ext>
                </a:extLst>
              </p:cNvPr>
              <p:cNvSpPr/>
              <p:nvPr/>
            </p:nvSpPr>
            <p:spPr>
              <a:xfrm>
                <a:off x="5968509" y="2671639"/>
                <a:ext cx="4564048" cy="866694"/>
              </a:xfrm>
              <a:prstGeom prst="arc">
                <a:avLst>
                  <a:gd name="adj1" fmla="val 21585153"/>
                  <a:gd name="adj2" fmla="val 10814869"/>
                </a:avLst>
              </a:prstGeom>
              <a:ln>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5" name="Arc 34">
                <a:extLst>
                  <a:ext uri="{FF2B5EF4-FFF2-40B4-BE49-F238E27FC236}">
                    <a16:creationId xmlns:a16="http://schemas.microsoft.com/office/drawing/2014/main" id="{A02E8B9F-91FF-4145-E79F-694F4ECBF03B}"/>
                  </a:ext>
                </a:extLst>
              </p:cNvPr>
              <p:cNvSpPr/>
              <p:nvPr/>
            </p:nvSpPr>
            <p:spPr>
              <a:xfrm flipV="1">
                <a:off x="5968507" y="2671869"/>
                <a:ext cx="4564048" cy="915494"/>
              </a:xfrm>
              <a:prstGeom prst="arc">
                <a:avLst>
                  <a:gd name="adj1" fmla="val 21585153"/>
                  <a:gd name="adj2" fmla="val 10814869"/>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grpSp>
        <p:sp>
          <p:nvSpPr>
            <p:cNvPr id="38" name="TextBox 37">
              <a:extLst>
                <a:ext uri="{FF2B5EF4-FFF2-40B4-BE49-F238E27FC236}">
                  <a16:creationId xmlns:a16="http://schemas.microsoft.com/office/drawing/2014/main" id="{A3240849-AD11-7826-1244-ACFE7BC182F7}"/>
                </a:ext>
              </a:extLst>
            </p:cNvPr>
            <p:cNvSpPr txBox="1"/>
            <p:nvPr/>
          </p:nvSpPr>
          <p:spPr>
            <a:xfrm>
              <a:off x="8973185" y="3489499"/>
              <a:ext cx="280868" cy="369332"/>
            </a:xfrm>
            <a:prstGeom prst="rect">
              <a:avLst/>
            </a:prstGeom>
            <a:noFill/>
          </p:spPr>
          <p:txBody>
            <a:bodyPr wrap="square" rtlCol="0">
              <a:spAutoFit/>
            </a:bodyPr>
            <a:lstStyle/>
            <a:p>
              <a:r>
                <a:rPr lang="en-US" dirty="0"/>
                <a:t>C</a:t>
              </a:r>
            </a:p>
          </p:txBody>
        </p:sp>
        <p:sp>
          <p:nvSpPr>
            <p:cNvPr id="39" name="TextBox 38">
              <a:extLst>
                <a:ext uri="{FF2B5EF4-FFF2-40B4-BE49-F238E27FC236}">
                  <a16:creationId xmlns:a16="http://schemas.microsoft.com/office/drawing/2014/main" id="{44CC4DCF-8495-7576-F918-B8317CB597AF}"/>
                </a:ext>
              </a:extLst>
            </p:cNvPr>
            <p:cNvSpPr txBox="1"/>
            <p:nvPr/>
          </p:nvSpPr>
          <p:spPr>
            <a:xfrm>
              <a:off x="9400060" y="2673790"/>
              <a:ext cx="280868" cy="369332"/>
            </a:xfrm>
            <a:prstGeom prst="rect">
              <a:avLst/>
            </a:prstGeom>
            <a:noFill/>
          </p:spPr>
          <p:txBody>
            <a:bodyPr wrap="square" rtlCol="0">
              <a:spAutoFit/>
            </a:bodyPr>
            <a:lstStyle/>
            <a:p>
              <a:r>
                <a:rPr lang="en-US" dirty="0"/>
                <a:t>D</a:t>
              </a:r>
            </a:p>
          </p:txBody>
        </p:sp>
        <p:sp>
          <p:nvSpPr>
            <p:cNvPr id="40" name="TextBox 39">
              <a:extLst>
                <a:ext uri="{FF2B5EF4-FFF2-40B4-BE49-F238E27FC236}">
                  <a16:creationId xmlns:a16="http://schemas.microsoft.com/office/drawing/2014/main" id="{7C647543-E460-9D93-4F19-59D52D12E113}"/>
                </a:ext>
              </a:extLst>
            </p:cNvPr>
            <p:cNvSpPr txBox="1"/>
            <p:nvPr/>
          </p:nvSpPr>
          <p:spPr>
            <a:xfrm>
              <a:off x="10071006" y="2882197"/>
              <a:ext cx="241706" cy="369332"/>
            </a:xfrm>
            <a:prstGeom prst="rect">
              <a:avLst/>
            </a:prstGeom>
            <a:noFill/>
          </p:spPr>
          <p:txBody>
            <a:bodyPr wrap="square" rtlCol="0">
              <a:spAutoFit/>
            </a:bodyPr>
            <a:lstStyle/>
            <a:p>
              <a:r>
                <a:rPr lang="en-US" dirty="0"/>
                <a:t>Y</a:t>
              </a:r>
            </a:p>
          </p:txBody>
        </p:sp>
        <p:grpSp>
          <p:nvGrpSpPr>
            <p:cNvPr id="41" name="Group 40">
              <a:extLst>
                <a:ext uri="{FF2B5EF4-FFF2-40B4-BE49-F238E27FC236}">
                  <a16:creationId xmlns:a16="http://schemas.microsoft.com/office/drawing/2014/main" id="{1BEB885C-BDBD-3317-CF21-2274B6FD0D34}"/>
                </a:ext>
              </a:extLst>
            </p:cNvPr>
            <p:cNvGrpSpPr/>
            <p:nvPr/>
          </p:nvGrpSpPr>
          <p:grpSpPr>
            <a:xfrm rot="19712940">
              <a:off x="6453913" y="3142906"/>
              <a:ext cx="4323319" cy="909941"/>
              <a:chOff x="5968507" y="2671637"/>
              <a:chExt cx="4564050" cy="915726"/>
            </a:xfrm>
          </p:grpSpPr>
          <p:sp>
            <p:nvSpPr>
              <p:cNvPr id="42" name="Arc 41">
                <a:extLst>
                  <a:ext uri="{FF2B5EF4-FFF2-40B4-BE49-F238E27FC236}">
                    <a16:creationId xmlns:a16="http://schemas.microsoft.com/office/drawing/2014/main" id="{B88A436C-6668-215C-8DAA-DBC2D1882175}"/>
                  </a:ext>
                </a:extLst>
              </p:cNvPr>
              <p:cNvSpPr/>
              <p:nvPr/>
            </p:nvSpPr>
            <p:spPr>
              <a:xfrm>
                <a:off x="5968509" y="2671637"/>
                <a:ext cx="4564048" cy="866693"/>
              </a:xfrm>
              <a:prstGeom prst="arc">
                <a:avLst>
                  <a:gd name="adj1" fmla="val 21585153"/>
                  <a:gd name="adj2" fmla="val 10814869"/>
                </a:avLst>
              </a:prstGeom>
              <a:ln>
                <a:solidFill>
                  <a:srgbClr val="FFC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3" name="Arc 42">
                <a:extLst>
                  <a:ext uri="{FF2B5EF4-FFF2-40B4-BE49-F238E27FC236}">
                    <a16:creationId xmlns:a16="http://schemas.microsoft.com/office/drawing/2014/main" id="{4DBEA44D-6929-143A-87AF-F020C3287EC8}"/>
                  </a:ext>
                </a:extLst>
              </p:cNvPr>
              <p:cNvSpPr/>
              <p:nvPr/>
            </p:nvSpPr>
            <p:spPr>
              <a:xfrm flipV="1">
                <a:off x="5968507" y="2671869"/>
                <a:ext cx="4564048" cy="915494"/>
              </a:xfrm>
              <a:prstGeom prst="arc">
                <a:avLst>
                  <a:gd name="adj1" fmla="val 21585153"/>
                  <a:gd name="adj2" fmla="val 10814869"/>
                </a:avLst>
              </a:prstGeom>
              <a:ln w="9525" cap="flat" cmpd="sng" algn="ctr">
                <a:solidFill>
                  <a:srgbClr val="FFC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grpSp>
        <p:sp>
          <p:nvSpPr>
            <p:cNvPr id="44" name="TextBox 43">
              <a:extLst>
                <a:ext uri="{FF2B5EF4-FFF2-40B4-BE49-F238E27FC236}">
                  <a16:creationId xmlns:a16="http://schemas.microsoft.com/office/drawing/2014/main" id="{86EB69AC-896A-A5D4-4B32-75D28C40E732}"/>
                </a:ext>
              </a:extLst>
            </p:cNvPr>
            <p:cNvSpPr txBox="1"/>
            <p:nvPr/>
          </p:nvSpPr>
          <p:spPr>
            <a:xfrm>
              <a:off x="5694423" y="2933567"/>
              <a:ext cx="378407" cy="369332"/>
            </a:xfrm>
            <a:prstGeom prst="rect">
              <a:avLst/>
            </a:prstGeom>
            <a:noFill/>
          </p:spPr>
          <p:txBody>
            <a:bodyPr wrap="square" rtlCol="0">
              <a:spAutoFit/>
            </a:bodyPr>
            <a:lstStyle/>
            <a:p>
              <a:r>
                <a:rPr lang="en-US" dirty="0"/>
                <a:t>N</a:t>
              </a:r>
            </a:p>
          </p:txBody>
        </p:sp>
        <p:sp>
          <p:nvSpPr>
            <p:cNvPr id="45" name="TextBox 44">
              <a:extLst>
                <a:ext uri="{FF2B5EF4-FFF2-40B4-BE49-F238E27FC236}">
                  <a16:creationId xmlns:a16="http://schemas.microsoft.com/office/drawing/2014/main" id="{46112D0A-4BBE-5379-6DBB-3C40A6D67B99}"/>
                </a:ext>
              </a:extLst>
            </p:cNvPr>
            <p:cNvSpPr txBox="1"/>
            <p:nvPr/>
          </p:nvSpPr>
          <p:spPr>
            <a:xfrm>
              <a:off x="5686065" y="3362917"/>
              <a:ext cx="378407" cy="369332"/>
            </a:xfrm>
            <a:prstGeom prst="rect">
              <a:avLst/>
            </a:prstGeom>
            <a:noFill/>
          </p:spPr>
          <p:txBody>
            <a:bodyPr wrap="square" rtlCol="0">
              <a:spAutoFit/>
            </a:bodyPr>
            <a:lstStyle/>
            <a:p>
              <a:r>
                <a:rPr lang="en-US" dirty="0"/>
                <a:t>M</a:t>
              </a:r>
            </a:p>
          </p:txBody>
        </p:sp>
        <p:sp>
          <p:nvSpPr>
            <p:cNvPr id="46" name="TextBox 45">
              <a:extLst>
                <a:ext uri="{FF2B5EF4-FFF2-40B4-BE49-F238E27FC236}">
                  <a16:creationId xmlns:a16="http://schemas.microsoft.com/office/drawing/2014/main" id="{B69C938E-A7F0-FA07-CC2B-9351AD73A0E9}"/>
                </a:ext>
              </a:extLst>
            </p:cNvPr>
            <p:cNvSpPr txBox="1"/>
            <p:nvPr/>
          </p:nvSpPr>
          <p:spPr>
            <a:xfrm>
              <a:off x="6019959" y="4065760"/>
              <a:ext cx="364107" cy="369332"/>
            </a:xfrm>
            <a:prstGeom prst="rect">
              <a:avLst/>
            </a:prstGeom>
            <a:noFill/>
          </p:spPr>
          <p:txBody>
            <a:bodyPr wrap="square" rtlCol="0">
              <a:spAutoFit/>
            </a:bodyPr>
            <a:lstStyle/>
            <a:p>
              <a:r>
                <a:rPr lang="en-US" dirty="0"/>
                <a:t>T</a:t>
              </a:r>
            </a:p>
          </p:txBody>
        </p:sp>
        <p:sp>
          <p:nvSpPr>
            <p:cNvPr id="47" name="TextBox 46">
              <a:extLst>
                <a:ext uri="{FF2B5EF4-FFF2-40B4-BE49-F238E27FC236}">
                  <a16:creationId xmlns:a16="http://schemas.microsoft.com/office/drawing/2014/main" id="{4A49B852-6C6F-C1DF-DD8B-6B5757C3A8BF}"/>
                </a:ext>
              </a:extLst>
            </p:cNvPr>
            <p:cNvSpPr txBox="1"/>
            <p:nvPr/>
          </p:nvSpPr>
          <p:spPr>
            <a:xfrm>
              <a:off x="8170884" y="3470210"/>
              <a:ext cx="280868" cy="369332"/>
            </a:xfrm>
            <a:prstGeom prst="rect">
              <a:avLst/>
            </a:prstGeom>
            <a:noFill/>
          </p:spPr>
          <p:txBody>
            <a:bodyPr wrap="square" rtlCol="0">
              <a:spAutoFit/>
            </a:bodyPr>
            <a:lstStyle/>
            <a:p>
              <a:r>
                <a:rPr lang="en-US" dirty="0"/>
                <a:t>W</a:t>
              </a:r>
            </a:p>
          </p:txBody>
        </p:sp>
        <p:sp>
          <p:nvSpPr>
            <p:cNvPr id="48" name="TextBox 47">
              <a:extLst>
                <a:ext uri="{FF2B5EF4-FFF2-40B4-BE49-F238E27FC236}">
                  <a16:creationId xmlns:a16="http://schemas.microsoft.com/office/drawing/2014/main" id="{47F810DD-CE27-403B-8BEF-45D2ADA50E5E}"/>
                </a:ext>
              </a:extLst>
            </p:cNvPr>
            <p:cNvSpPr txBox="1"/>
            <p:nvPr/>
          </p:nvSpPr>
          <p:spPr>
            <a:xfrm>
              <a:off x="8248461" y="2848699"/>
              <a:ext cx="406582" cy="369332"/>
            </a:xfrm>
            <a:prstGeom prst="rect">
              <a:avLst/>
            </a:prstGeom>
            <a:noFill/>
          </p:spPr>
          <p:txBody>
            <a:bodyPr wrap="square" rtlCol="0">
              <a:spAutoFit/>
            </a:bodyPr>
            <a:lstStyle/>
            <a:p>
              <a:r>
                <a:rPr lang="en-US" dirty="0"/>
                <a:t>O</a:t>
              </a:r>
            </a:p>
          </p:txBody>
        </p:sp>
        <p:sp>
          <p:nvSpPr>
            <p:cNvPr id="49" name="TextBox 48">
              <a:extLst>
                <a:ext uri="{FF2B5EF4-FFF2-40B4-BE49-F238E27FC236}">
                  <a16:creationId xmlns:a16="http://schemas.microsoft.com/office/drawing/2014/main" id="{736A7412-EC32-9F70-EF15-B994A664B0AD}"/>
                </a:ext>
              </a:extLst>
            </p:cNvPr>
            <p:cNvSpPr txBox="1"/>
            <p:nvPr/>
          </p:nvSpPr>
          <p:spPr>
            <a:xfrm>
              <a:off x="7734919" y="2344427"/>
              <a:ext cx="363484" cy="369332"/>
            </a:xfrm>
            <a:prstGeom prst="rect">
              <a:avLst/>
            </a:prstGeom>
            <a:noFill/>
          </p:spPr>
          <p:txBody>
            <a:bodyPr wrap="square" rtlCol="0">
              <a:spAutoFit/>
            </a:bodyPr>
            <a:lstStyle/>
            <a:p>
              <a:r>
                <a:rPr lang="en-US" dirty="0"/>
                <a:t>E</a:t>
              </a:r>
            </a:p>
          </p:txBody>
        </p:sp>
        <p:sp>
          <p:nvSpPr>
            <p:cNvPr id="50" name="TextBox 49">
              <a:extLst>
                <a:ext uri="{FF2B5EF4-FFF2-40B4-BE49-F238E27FC236}">
                  <a16:creationId xmlns:a16="http://schemas.microsoft.com/office/drawing/2014/main" id="{E66001BF-BE29-A431-51F0-BCD0BA1F638F}"/>
                </a:ext>
              </a:extLst>
            </p:cNvPr>
            <p:cNvSpPr txBox="1"/>
            <p:nvPr/>
          </p:nvSpPr>
          <p:spPr>
            <a:xfrm>
              <a:off x="8809984" y="1812936"/>
              <a:ext cx="437504" cy="369332"/>
            </a:xfrm>
            <a:prstGeom prst="rect">
              <a:avLst/>
            </a:prstGeom>
            <a:noFill/>
          </p:spPr>
          <p:txBody>
            <a:bodyPr wrap="square" rtlCol="0">
              <a:spAutoFit/>
            </a:bodyPr>
            <a:lstStyle/>
            <a:p>
              <a:r>
                <a:rPr lang="en-US" dirty="0"/>
                <a:t>X</a:t>
              </a:r>
            </a:p>
          </p:txBody>
        </p:sp>
        <p:sp>
          <p:nvSpPr>
            <p:cNvPr id="51" name="TextBox 50">
              <a:extLst>
                <a:ext uri="{FF2B5EF4-FFF2-40B4-BE49-F238E27FC236}">
                  <a16:creationId xmlns:a16="http://schemas.microsoft.com/office/drawing/2014/main" id="{E356F405-6858-6AF9-516E-D94B6D2328B2}"/>
                </a:ext>
              </a:extLst>
            </p:cNvPr>
            <p:cNvSpPr txBox="1"/>
            <p:nvPr/>
          </p:nvSpPr>
          <p:spPr>
            <a:xfrm>
              <a:off x="10492430" y="2944950"/>
              <a:ext cx="378407" cy="369332"/>
            </a:xfrm>
            <a:prstGeom prst="rect">
              <a:avLst/>
            </a:prstGeom>
            <a:noFill/>
          </p:spPr>
          <p:txBody>
            <a:bodyPr wrap="square" rtlCol="0">
              <a:spAutoFit/>
            </a:bodyPr>
            <a:lstStyle/>
            <a:p>
              <a:r>
                <a:rPr lang="en-US" dirty="0"/>
                <a:t>S</a:t>
              </a:r>
            </a:p>
          </p:txBody>
        </p:sp>
        <p:sp>
          <p:nvSpPr>
            <p:cNvPr id="52" name="TextBox 51">
              <a:extLst>
                <a:ext uri="{FF2B5EF4-FFF2-40B4-BE49-F238E27FC236}">
                  <a16:creationId xmlns:a16="http://schemas.microsoft.com/office/drawing/2014/main" id="{3BDB3472-4BA4-7EBF-C03C-A40972E1CA23}"/>
                </a:ext>
              </a:extLst>
            </p:cNvPr>
            <p:cNvSpPr txBox="1"/>
            <p:nvPr/>
          </p:nvSpPr>
          <p:spPr>
            <a:xfrm>
              <a:off x="6265628" y="2501899"/>
              <a:ext cx="362125" cy="369332"/>
            </a:xfrm>
            <a:prstGeom prst="rect">
              <a:avLst/>
            </a:prstGeom>
            <a:noFill/>
          </p:spPr>
          <p:txBody>
            <a:bodyPr wrap="square" rtlCol="0">
              <a:spAutoFit/>
            </a:bodyPr>
            <a:lstStyle/>
            <a:p>
              <a:r>
                <a:rPr lang="en-US" dirty="0"/>
                <a:t>G</a:t>
              </a:r>
            </a:p>
          </p:txBody>
        </p:sp>
        <p:sp>
          <p:nvSpPr>
            <p:cNvPr id="53" name="TextBox 52">
              <a:extLst>
                <a:ext uri="{FF2B5EF4-FFF2-40B4-BE49-F238E27FC236}">
                  <a16:creationId xmlns:a16="http://schemas.microsoft.com/office/drawing/2014/main" id="{5397D8BF-BFFD-6B37-698F-12B47CD36848}"/>
                </a:ext>
              </a:extLst>
            </p:cNvPr>
            <p:cNvSpPr txBox="1"/>
            <p:nvPr/>
          </p:nvSpPr>
          <p:spPr>
            <a:xfrm>
              <a:off x="7964531" y="658186"/>
              <a:ext cx="268630" cy="369332"/>
            </a:xfrm>
            <a:prstGeom prst="rect">
              <a:avLst/>
            </a:prstGeom>
            <a:noFill/>
          </p:spPr>
          <p:txBody>
            <a:bodyPr wrap="square" rtlCol="0">
              <a:spAutoFit/>
            </a:bodyPr>
            <a:lstStyle/>
            <a:p>
              <a:r>
                <a:rPr lang="en-US" dirty="0"/>
                <a:t>H</a:t>
              </a:r>
            </a:p>
          </p:txBody>
        </p:sp>
        <p:sp>
          <p:nvSpPr>
            <p:cNvPr id="54" name="TextBox 53">
              <a:extLst>
                <a:ext uri="{FF2B5EF4-FFF2-40B4-BE49-F238E27FC236}">
                  <a16:creationId xmlns:a16="http://schemas.microsoft.com/office/drawing/2014/main" id="{8AE15BD1-3965-8E51-EE0D-5AB102C244C4}"/>
                </a:ext>
              </a:extLst>
            </p:cNvPr>
            <p:cNvSpPr txBox="1"/>
            <p:nvPr/>
          </p:nvSpPr>
          <p:spPr>
            <a:xfrm>
              <a:off x="8312458" y="731752"/>
              <a:ext cx="321272" cy="369332"/>
            </a:xfrm>
            <a:prstGeom prst="rect">
              <a:avLst/>
            </a:prstGeom>
            <a:noFill/>
          </p:spPr>
          <p:txBody>
            <a:bodyPr wrap="square" rtlCol="0">
              <a:spAutoFit/>
            </a:bodyPr>
            <a:lstStyle/>
            <a:p>
              <a:r>
                <a:rPr lang="en-US" dirty="0"/>
                <a:t>A</a:t>
              </a:r>
            </a:p>
          </p:txBody>
        </p:sp>
        <p:sp>
          <p:nvSpPr>
            <p:cNvPr id="55" name="Freeform: Shape 54">
              <a:extLst>
                <a:ext uri="{FF2B5EF4-FFF2-40B4-BE49-F238E27FC236}">
                  <a16:creationId xmlns:a16="http://schemas.microsoft.com/office/drawing/2014/main" id="{3CD58487-6282-63D7-2D7C-44563DE4FA66}"/>
                </a:ext>
              </a:extLst>
            </p:cNvPr>
            <p:cNvSpPr/>
            <p:nvPr/>
          </p:nvSpPr>
          <p:spPr>
            <a:xfrm>
              <a:off x="7889333" y="757123"/>
              <a:ext cx="107674" cy="148374"/>
            </a:xfrm>
            <a:custGeom>
              <a:avLst/>
              <a:gdLst>
                <a:gd name="connsiteX0" fmla="*/ 0 w 117639"/>
                <a:gd name="connsiteY0" fmla="*/ 0 h 143930"/>
                <a:gd name="connsiteX1" fmla="*/ 39756 w 117639"/>
                <a:gd name="connsiteY1" fmla="*/ 15902 h 143930"/>
                <a:gd name="connsiteX2" fmla="*/ 95415 w 117639"/>
                <a:gd name="connsiteY2" fmla="*/ 103367 h 143930"/>
                <a:gd name="connsiteX3" fmla="*/ 111318 w 117639"/>
                <a:gd name="connsiteY3" fmla="*/ 143123 h 143930"/>
                <a:gd name="connsiteX4" fmla="*/ 111318 w 117639"/>
                <a:gd name="connsiteY4" fmla="*/ 95415 h 143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639" h="143930">
                  <a:moveTo>
                    <a:pt x="0" y="0"/>
                  </a:moveTo>
                  <a:cubicBezTo>
                    <a:pt x="13252" y="5301"/>
                    <a:pt x="28490" y="7139"/>
                    <a:pt x="39756" y="15902"/>
                  </a:cubicBezTo>
                  <a:cubicBezTo>
                    <a:pt x="64199" y="34913"/>
                    <a:pt x="83320" y="76759"/>
                    <a:pt x="95415" y="103367"/>
                  </a:cubicBezTo>
                  <a:cubicBezTo>
                    <a:pt x="101321" y="116361"/>
                    <a:pt x="98552" y="149506"/>
                    <a:pt x="111318" y="143123"/>
                  </a:cubicBezTo>
                  <a:cubicBezTo>
                    <a:pt x="125542" y="136011"/>
                    <a:pt x="111318" y="111318"/>
                    <a:pt x="111318" y="95415"/>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9" name="Freeform: Shape 58">
              <a:extLst>
                <a:ext uri="{FF2B5EF4-FFF2-40B4-BE49-F238E27FC236}">
                  <a16:creationId xmlns:a16="http://schemas.microsoft.com/office/drawing/2014/main" id="{CF413FC5-F631-76C3-2974-E0D96F3C9CAB}"/>
                </a:ext>
              </a:extLst>
            </p:cNvPr>
            <p:cNvSpPr/>
            <p:nvPr/>
          </p:nvSpPr>
          <p:spPr>
            <a:xfrm>
              <a:off x="8308359" y="715617"/>
              <a:ext cx="294952" cy="119259"/>
            </a:xfrm>
            <a:custGeom>
              <a:avLst/>
              <a:gdLst>
                <a:gd name="connsiteX0" fmla="*/ 0 w 365760"/>
                <a:gd name="connsiteY0" fmla="*/ 0 h 169927"/>
                <a:gd name="connsiteX1" fmla="*/ 135172 w 365760"/>
                <a:gd name="connsiteY1" fmla="*/ 159026 h 169927"/>
                <a:gd name="connsiteX2" fmla="*/ 365760 w 365760"/>
                <a:gd name="connsiteY2" fmla="*/ 143124 h 169927"/>
              </a:gdLst>
              <a:ahLst/>
              <a:cxnLst>
                <a:cxn ang="0">
                  <a:pos x="connsiteX0" y="connsiteY0"/>
                </a:cxn>
                <a:cxn ang="0">
                  <a:pos x="connsiteX1" y="connsiteY1"/>
                </a:cxn>
                <a:cxn ang="0">
                  <a:pos x="connsiteX2" y="connsiteY2"/>
                </a:cxn>
              </a:cxnLst>
              <a:rect l="l" t="t" r="r" b="b"/>
              <a:pathLst>
                <a:path w="365760" h="169927">
                  <a:moveTo>
                    <a:pt x="0" y="0"/>
                  </a:moveTo>
                  <a:cubicBezTo>
                    <a:pt x="37106" y="67586"/>
                    <a:pt x="74212" y="135172"/>
                    <a:pt x="135172" y="159026"/>
                  </a:cubicBezTo>
                  <a:cubicBezTo>
                    <a:pt x="196132" y="182880"/>
                    <a:pt x="280946" y="163002"/>
                    <a:pt x="365760" y="143124"/>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TextBox 59">
              <a:extLst>
                <a:ext uri="{FF2B5EF4-FFF2-40B4-BE49-F238E27FC236}">
                  <a16:creationId xmlns:a16="http://schemas.microsoft.com/office/drawing/2014/main" id="{95B10478-7A5C-4E4A-F99B-224803EFD4DC}"/>
                </a:ext>
              </a:extLst>
            </p:cNvPr>
            <p:cNvSpPr txBox="1"/>
            <p:nvPr/>
          </p:nvSpPr>
          <p:spPr>
            <a:xfrm>
              <a:off x="9628568" y="913591"/>
              <a:ext cx="1036199" cy="369332"/>
            </a:xfrm>
            <a:prstGeom prst="rect">
              <a:avLst/>
            </a:prstGeom>
            <a:noFill/>
          </p:spPr>
          <p:txBody>
            <a:bodyPr wrap="square" rtlCol="0">
              <a:spAutoFit/>
            </a:bodyPr>
            <a:lstStyle/>
            <a:p>
              <a:r>
                <a:rPr lang="en-US" dirty="0"/>
                <a:t>L</a:t>
              </a:r>
            </a:p>
          </p:txBody>
        </p:sp>
        <p:sp>
          <p:nvSpPr>
            <p:cNvPr id="61" name="TextBox 60">
              <a:extLst>
                <a:ext uri="{FF2B5EF4-FFF2-40B4-BE49-F238E27FC236}">
                  <a16:creationId xmlns:a16="http://schemas.microsoft.com/office/drawing/2014/main" id="{DE44C1E0-F06A-BA35-B9E8-3A5D77868CE0}"/>
                </a:ext>
              </a:extLst>
            </p:cNvPr>
            <p:cNvSpPr txBox="1"/>
            <p:nvPr/>
          </p:nvSpPr>
          <p:spPr>
            <a:xfrm>
              <a:off x="10305619" y="1630665"/>
              <a:ext cx="192366" cy="369332"/>
            </a:xfrm>
            <a:prstGeom prst="rect">
              <a:avLst/>
            </a:prstGeom>
            <a:noFill/>
          </p:spPr>
          <p:txBody>
            <a:bodyPr wrap="square" rtlCol="0">
              <a:spAutoFit/>
            </a:bodyPr>
            <a:lstStyle/>
            <a:p>
              <a:r>
                <a:rPr lang="en-US" dirty="0"/>
                <a:t>R</a:t>
              </a:r>
            </a:p>
          </p:txBody>
        </p:sp>
      </p:grpSp>
      <p:sp>
        <p:nvSpPr>
          <p:cNvPr id="4" name="TextBox 3">
            <a:extLst>
              <a:ext uri="{FF2B5EF4-FFF2-40B4-BE49-F238E27FC236}">
                <a16:creationId xmlns:a16="http://schemas.microsoft.com/office/drawing/2014/main" id="{90BAD614-CE61-53BF-296D-ED5728C5ED7E}"/>
              </a:ext>
            </a:extLst>
          </p:cNvPr>
          <p:cNvSpPr txBox="1"/>
          <p:nvPr/>
        </p:nvSpPr>
        <p:spPr>
          <a:xfrm>
            <a:off x="572850" y="447885"/>
            <a:ext cx="5187660" cy="646331"/>
          </a:xfrm>
          <a:prstGeom prst="rect">
            <a:avLst/>
          </a:prstGeom>
          <a:noFill/>
        </p:spPr>
        <p:txBody>
          <a:bodyPr wrap="square" rtlCol="0">
            <a:spAutoFit/>
          </a:bodyPr>
          <a:lstStyle/>
          <a:p>
            <a:r>
              <a:rPr lang="en-US" dirty="0"/>
              <a:t>Rotation of earth results in an apparent rotation of the celestial sphere from east to west about OP.</a:t>
            </a:r>
          </a:p>
        </p:txBody>
      </p:sp>
      <p:grpSp>
        <p:nvGrpSpPr>
          <p:cNvPr id="13" name="Group 12">
            <a:extLst>
              <a:ext uri="{FF2B5EF4-FFF2-40B4-BE49-F238E27FC236}">
                <a16:creationId xmlns:a16="http://schemas.microsoft.com/office/drawing/2014/main" id="{1A44899E-9D18-57C2-00CD-F30D1905FC58}"/>
              </a:ext>
            </a:extLst>
          </p:cNvPr>
          <p:cNvGrpSpPr/>
          <p:nvPr/>
        </p:nvGrpSpPr>
        <p:grpSpPr>
          <a:xfrm>
            <a:off x="501766" y="1714899"/>
            <a:ext cx="4833581" cy="3574605"/>
            <a:chOff x="1258934" y="1653332"/>
            <a:chExt cx="2924428" cy="1723771"/>
          </a:xfrm>
        </p:grpSpPr>
        <p:graphicFrame>
          <p:nvGraphicFramePr>
            <p:cNvPr id="10" name="Diagram 9">
              <a:extLst>
                <a:ext uri="{FF2B5EF4-FFF2-40B4-BE49-F238E27FC236}">
                  <a16:creationId xmlns:a16="http://schemas.microsoft.com/office/drawing/2014/main" id="{5BCE0A4D-289B-D609-5F3D-1670CEA5F6E0}"/>
                </a:ext>
              </a:extLst>
            </p:cNvPr>
            <p:cNvGraphicFramePr/>
            <p:nvPr>
              <p:extLst>
                <p:ext uri="{D42A27DB-BD31-4B8C-83A1-F6EECF244321}">
                  <p14:modId xmlns:p14="http://schemas.microsoft.com/office/powerpoint/2010/main" val="2882040716"/>
                </p:ext>
              </p:extLst>
            </p:nvPr>
          </p:nvGraphicFramePr>
          <p:xfrm>
            <a:off x="1258934" y="1751161"/>
            <a:ext cx="2697872" cy="13784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Box 10">
              <a:extLst>
                <a:ext uri="{FF2B5EF4-FFF2-40B4-BE49-F238E27FC236}">
                  <a16:creationId xmlns:a16="http://schemas.microsoft.com/office/drawing/2014/main" id="{39C441EF-4FDE-B0B9-976B-CAE1F981136A}"/>
                </a:ext>
              </a:extLst>
            </p:cNvPr>
            <p:cNvSpPr txBox="1"/>
            <p:nvPr/>
          </p:nvSpPr>
          <p:spPr>
            <a:xfrm>
              <a:off x="2154593" y="1653332"/>
              <a:ext cx="2028769" cy="338554"/>
            </a:xfrm>
            <a:prstGeom prst="rect">
              <a:avLst/>
            </a:prstGeom>
            <a:noFill/>
          </p:spPr>
          <p:txBody>
            <a:bodyPr wrap="square" rtlCol="0">
              <a:spAutoFit/>
            </a:bodyPr>
            <a:lstStyle/>
            <a:p>
              <a:r>
                <a:rPr lang="en-US" sz="1600" dirty="0">
                  <a:solidFill>
                    <a:srgbClr val="00B050"/>
                  </a:solidFill>
                </a:rPr>
                <a:t>Apparent rotation</a:t>
              </a:r>
            </a:p>
          </p:txBody>
        </p:sp>
        <p:sp>
          <p:nvSpPr>
            <p:cNvPr id="12" name="TextBox 11">
              <a:extLst>
                <a:ext uri="{FF2B5EF4-FFF2-40B4-BE49-F238E27FC236}">
                  <a16:creationId xmlns:a16="http://schemas.microsoft.com/office/drawing/2014/main" id="{126C0878-D35D-3FBA-B37C-23423D09393F}"/>
                </a:ext>
              </a:extLst>
            </p:cNvPr>
            <p:cNvSpPr txBox="1"/>
            <p:nvPr/>
          </p:nvSpPr>
          <p:spPr>
            <a:xfrm>
              <a:off x="2179186" y="3007771"/>
              <a:ext cx="1781092" cy="369332"/>
            </a:xfrm>
            <a:prstGeom prst="rect">
              <a:avLst/>
            </a:prstGeom>
            <a:noFill/>
          </p:spPr>
          <p:txBody>
            <a:bodyPr wrap="square" rtlCol="0">
              <a:spAutoFit/>
            </a:bodyPr>
            <a:lstStyle/>
            <a:p>
              <a:r>
                <a:rPr lang="en-US" dirty="0">
                  <a:solidFill>
                    <a:srgbClr val="00B0F0"/>
                  </a:solidFill>
                </a:rPr>
                <a:t>Earth’s rotation</a:t>
              </a:r>
            </a:p>
          </p:txBody>
        </p:sp>
      </p:grpSp>
    </p:spTree>
    <p:extLst>
      <p:ext uri="{BB962C8B-B14F-4D97-AF65-F5344CB8AC3E}">
        <p14:creationId xmlns:p14="http://schemas.microsoft.com/office/powerpoint/2010/main" val="5838309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7A348CD-2293-7866-746B-15C8869F2C75}"/>
              </a:ext>
            </a:extLst>
          </p:cNvPr>
          <p:cNvSpPr>
            <a:spLocks noGrp="1"/>
          </p:cNvSpPr>
          <p:nvPr>
            <p:ph type="ftr" sz="quarter" idx="11"/>
          </p:nvPr>
        </p:nvSpPr>
        <p:spPr/>
        <p:txBody>
          <a:bodyPr/>
          <a:lstStyle/>
          <a:p>
            <a:r>
              <a:rPr lang="en-US"/>
              <a:t>spherical trigonometry </a:t>
            </a:r>
          </a:p>
        </p:txBody>
      </p:sp>
      <p:sp>
        <p:nvSpPr>
          <p:cNvPr id="3" name="Slide Number Placeholder 2">
            <a:extLst>
              <a:ext uri="{FF2B5EF4-FFF2-40B4-BE49-F238E27FC236}">
                <a16:creationId xmlns:a16="http://schemas.microsoft.com/office/drawing/2014/main" id="{D7C57B1D-A6B5-EB91-4A11-5F39018ADF96}"/>
              </a:ext>
            </a:extLst>
          </p:cNvPr>
          <p:cNvSpPr>
            <a:spLocks noGrp="1"/>
          </p:cNvSpPr>
          <p:nvPr>
            <p:ph type="sldNum" sz="quarter" idx="12"/>
          </p:nvPr>
        </p:nvSpPr>
        <p:spPr/>
        <p:txBody>
          <a:bodyPr/>
          <a:lstStyle/>
          <a:p>
            <a:fld id="{EAD0E5A3-E5BF-4C62-9ABC-B3B6F8D8761B}" type="slidenum">
              <a:rPr lang="en-US" smtClean="0"/>
              <a:t>28</a:t>
            </a:fld>
            <a:endParaRPr lang="en-US"/>
          </a:p>
        </p:txBody>
      </p:sp>
      <p:grpSp>
        <p:nvGrpSpPr>
          <p:cNvPr id="7" name="Group 6">
            <a:extLst>
              <a:ext uri="{FF2B5EF4-FFF2-40B4-BE49-F238E27FC236}">
                <a16:creationId xmlns:a16="http://schemas.microsoft.com/office/drawing/2014/main" id="{F306B41F-A3FE-8E5C-AB71-B63BA3270B2B}"/>
              </a:ext>
            </a:extLst>
          </p:cNvPr>
          <p:cNvGrpSpPr/>
          <p:nvPr/>
        </p:nvGrpSpPr>
        <p:grpSpPr>
          <a:xfrm>
            <a:off x="9037322" y="14092"/>
            <a:ext cx="3154678" cy="388330"/>
            <a:chOff x="9037322" y="14092"/>
            <a:chExt cx="3154678" cy="388330"/>
          </a:xfrm>
        </p:grpSpPr>
        <p:sp>
          <p:nvSpPr>
            <p:cNvPr id="6" name="Arrow: Pentagon 5">
              <a:extLst>
                <a:ext uri="{FF2B5EF4-FFF2-40B4-BE49-F238E27FC236}">
                  <a16:creationId xmlns:a16="http://schemas.microsoft.com/office/drawing/2014/main" id="{EE841CBA-CD6A-A939-1721-087D84131A0B}"/>
                </a:ext>
              </a:extLst>
            </p:cNvPr>
            <p:cNvSpPr/>
            <p:nvPr/>
          </p:nvSpPr>
          <p:spPr>
            <a:xfrm flipH="1">
              <a:off x="9037322" y="33090"/>
              <a:ext cx="3154678" cy="369332"/>
            </a:xfrm>
            <a:prstGeom prst="homePlate">
              <a:avLst/>
            </a:prstGeom>
            <a:solidFill>
              <a:srgbClr val="58B6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66B3114-5812-2CA2-551E-8FB6CE87AA1E}"/>
                </a:ext>
              </a:extLst>
            </p:cNvPr>
            <p:cNvSpPr txBox="1"/>
            <p:nvPr/>
          </p:nvSpPr>
          <p:spPr>
            <a:xfrm>
              <a:off x="9114513" y="14092"/>
              <a:ext cx="3077487" cy="369332"/>
            </a:xfrm>
            <a:prstGeom prst="rect">
              <a:avLst/>
            </a:prstGeom>
            <a:noFill/>
          </p:spPr>
          <p:txBody>
            <a:bodyPr wrap="square">
              <a:spAutoFit/>
            </a:bodyPr>
            <a:lstStyle/>
            <a:p>
              <a:pPr algn="ctr"/>
              <a:r>
                <a:rPr lang="en-US" dirty="0">
                  <a:solidFill>
                    <a:schemeClr val="bg1"/>
                  </a:solidFill>
                </a:rPr>
                <a:t>Declination and hour angle</a:t>
              </a:r>
            </a:p>
          </p:txBody>
        </p:sp>
      </p:grpSp>
      <p:sp>
        <p:nvSpPr>
          <p:cNvPr id="25" name="TextBox 24">
            <a:extLst>
              <a:ext uri="{FF2B5EF4-FFF2-40B4-BE49-F238E27FC236}">
                <a16:creationId xmlns:a16="http://schemas.microsoft.com/office/drawing/2014/main" id="{9499F58E-3AAF-ED17-D189-779F6296C5EE}"/>
              </a:ext>
            </a:extLst>
          </p:cNvPr>
          <p:cNvSpPr txBox="1"/>
          <p:nvPr/>
        </p:nvSpPr>
        <p:spPr>
          <a:xfrm rot="20883124">
            <a:off x="7430148" y="364151"/>
            <a:ext cx="86441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90°</a:t>
            </a:r>
            <a:r>
              <a:rPr lang="en-US" dirty="0"/>
              <a:t>-</a:t>
            </a:r>
            <a:r>
              <a:rPr lang="el-GR" dirty="0">
                <a:latin typeface="Times New Roman" panose="02020603050405020304" pitchFamily="18" charset="0"/>
                <a:cs typeface="Times New Roman" panose="02020603050405020304" pitchFamily="18" charset="0"/>
              </a:rPr>
              <a:t>φ</a:t>
            </a:r>
            <a:endParaRPr lang="en-US" dirty="0"/>
          </a:p>
        </p:txBody>
      </p:sp>
      <p:grpSp>
        <p:nvGrpSpPr>
          <p:cNvPr id="62" name="Group 61">
            <a:extLst>
              <a:ext uri="{FF2B5EF4-FFF2-40B4-BE49-F238E27FC236}">
                <a16:creationId xmlns:a16="http://schemas.microsoft.com/office/drawing/2014/main" id="{8AEC9573-AA04-9E33-1355-62D9BF5683C6}"/>
              </a:ext>
            </a:extLst>
          </p:cNvPr>
          <p:cNvGrpSpPr/>
          <p:nvPr/>
        </p:nvGrpSpPr>
        <p:grpSpPr>
          <a:xfrm>
            <a:off x="5686065" y="345479"/>
            <a:ext cx="5184772" cy="5301583"/>
            <a:chOff x="5686065" y="345479"/>
            <a:chExt cx="5184772" cy="5301583"/>
          </a:xfrm>
        </p:grpSpPr>
        <p:cxnSp>
          <p:nvCxnSpPr>
            <p:cNvPr id="9" name="Straight Connector 8">
              <a:extLst>
                <a:ext uri="{FF2B5EF4-FFF2-40B4-BE49-F238E27FC236}">
                  <a16:creationId xmlns:a16="http://schemas.microsoft.com/office/drawing/2014/main" id="{ACDBAFEE-6903-4BCE-5DC4-C60956868C16}"/>
                </a:ext>
              </a:extLst>
            </p:cNvPr>
            <p:cNvCxnSpPr>
              <a:cxnSpLocks/>
            </p:cNvCxnSpPr>
            <p:nvPr/>
          </p:nvCxnSpPr>
          <p:spPr>
            <a:xfrm flipH="1" flipV="1">
              <a:off x="7224848" y="486665"/>
              <a:ext cx="2115047" cy="5160397"/>
            </a:xfrm>
            <a:prstGeom prst="line">
              <a:avLst/>
            </a:prstGeom>
            <a:ln w="12700" cap="flat" cmpd="sng" algn="ctr">
              <a:solidFill>
                <a:srgbClr val="92D05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 name="Oval 14">
              <a:extLst>
                <a:ext uri="{FF2B5EF4-FFF2-40B4-BE49-F238E27FC236}">
                  <a16:creationId xmlns:a16="http://schemas.microsoft.com/office/drawing/2014/main" id="{A2044F72-EA11-1A6F-DBBF-996583D9350F}"/>
                </a:ext>
              </a:extLst>
            </p:cNvPr>
            <p:cNvSpPr/>
            <p:nvPr/>
          </p:nvSpPr>
          <p:spPr>
            <a:xfrm>
              <a:off x="5968508" y="725455"/>
              <a:ext cx="4564049" cy="45640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858B3612-26AC-37B8-3CC9-35421CEFD9FA}"/>
                </a:ext>
              </a:extLst>
            </p:cNvPr>
            <p:cNvGrpSpPr/>
            <p:nvPr/>
          </p:nvGrpSpPr>
          <p:grpSpPr>
            <a:xfrm>
              <a:off x="5968507" y="2671637"/>
              <a:ext cx="4564050" cy="915726"/>
              <a:chOff x="5968507" y="2671637"/>
              <a:chExt cx="4564050" cy="915726"/>
            </a:xfrm>
          </p:grpSpPr>
          <p:sp>
            <p:nvSpPr>
              <p:cNvPr id="20" name="Arc 19">
                <a:extLst>
                  <a:ext uri="{FF2B5EF4-FFF2-40B4-BE49-F238E27FC236}">
                    <a16:creationId xmlns:a16="http://schemas.microsoft.com/office/drawing/2014/main" id="{4D9E2B24-82D1-52F3-783F-806703A9EE8B}"/>
                  </a:ext>
                </a:extLst>
              </p:cNvPr>
              <p:cNvSpPr/>
              <p:nvPr/>
            </p:nvSpPr>
            <p:spPr>
              <a:xfrm>
                <a:off x="5968509" y="2671637"/>
                <a:ext cx="4564048" cy="866693"/>
              </a:xfrm>
              <a:prstGeom prst="arc">
                <a:avLst>
                  <a:gd name="adj1" fmla="val 21585153"/>
                  <a:gd name="adj2" fmla="val 1081486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Arc 20">
                <a:extLst>
                  <a:ext uri="{FF2B5EF4-FFF2-40B4-BE49-F238E27FC236}">
                    <a16:creationId xmlns:a16="http://schemas.microsoft.com/office/drawing/2014/main" id="{899BE1BE-1185-9216-F047-0EE7AF4C15D0}"/>
                  </a:ext>
                </a:extLst>
              </p:cNvPr>
              <p:cNvSpPr/>
              <p:nvPr/>
            </p:nvSpPr>
            <p:spPr>
              <a:xfrm flipV="1">
                <a:off x="5968507" y="2671869"/>
                <a:ext cx="4564048" cy="915494"/>
              </a:xfrm>
              <a:prstGeom prst="arc">
                <a:avLst>
                  <a:gd name="adj1" fmla="val 21585153"/>
                  <a:gd name="adj2" fmla="val 10814869"/>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grpSp>
        <p:sp>
          <p:nvSpPr>
            <p:cNvPr id="22" name="Arc 21">
              <a:extLst>
                <a:ext uri="{FF2B5EF4-FFF2-40B4-BE49-F238E27FC236}">
                  <a16:creationId xmlns:a16="http://schemas.microsoft.com/office/drawing/2014/main" id="{A74B4264-8A69-CF95-AE9B-117921C591D3}"/>
                </a:ext>
              </a:extLst>
            </p:cNvPr>
            <p:cNvSpPr/>
            <p:nvPr/>
          </p:nvSpPr>
          <p:spPr>
            <a:xfrm>
              <a:off x="7484454" y="725455"/>
              <a:ext cx="1711566" cy="4335346"/>
            </a:xfrm>
            <a:prstGeom prst="arc">
              <a:avLst>
                <a:gd name="adj1" fmla="val 16200000"/>
                <a:gd name="adj2" fmla="val 233416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a:extLst>
                <a:ext uri="{FF2B5EF4-FFF2-40B4-BE49-F238E27FC236}">
                  <a16:creationId xmlns:a16="http://schemas.microsoft.com/office/drawing/2014/main" id="{8B54B2E1-9944-0F0F-0895-A09D390B21F9}"/>
                </a:ext>
              </a:extLst>
            </p:cNvPr>
            <p:cNvSpPr txBox="1"/>
            <p:nvPr/>
          </p:nvSpPr>
          <p:spPr>
            <a:xfrm>
              <a:off x="8285258" y="345479"/>
              <a:ext cx="294199" cy="369332"/>
            </a:xfrm>
            <a:prstGeom prst="rect">
              <a:avLst/>
            </a:prstGeom>
            <a:noFill/>
          </p:spPr>
          <p:txBody>
            <a:bodyPr wrap="square" rtlCol="0">
              <a:spAutoFit/>
            </a:bodyPr>
            <a:lstStyle/>
            <a:p>
              <a:r>
                <a:rPr lang="en-US" dirty="0"/>
                <a:t>Z</a:t>
              </a:r>
            </a:p>
          </p:txBody>
        </p:sp>
        <p:sp>
          <p:nvSpPr>
            <p:cNvPr id="24" name="TextBox 23">
              <a:extLst>
                <a:ext uri="{FF2B5EF4-FFF2-40B4-BE49-F238E27FC236}">
                  <a16:creationId xmlns:a16="http://schemas.microsoft.com/office/drawing/2014/main" id="{005321F0-AD86-D8E7-C6C5-E1EDFBC0E498}"/>
                </a:ext>
              </a:extLst>
            </p:cNvPr>
            <p:cNvSpPr txBox="1"/>
            <p:nvPr/>
          </p:nvSpPr>
          <p:spPr>
            <a:xfrm>
              <a:off x="6983524" y="600164"/>
              <a:ext cx="333953" cy="369332"/>
            </a:xfrm>
            <a:prstGeom prst="rect">
              <a:avLst/>
            </a:prstGeom>
            <a:noFill/>
          </p:spPr>
          <p:txBody>
            <a:bodyPr wrap="square" rtlCol="0">
              <a:spAutoFit/>
            </a:bodyPr>
            <a:lstStyle/>
            <a:p>
              <a:r>
                <a:rPr lang="en-US" dirty="0"/>
                <a:t>P</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F40116F3-F9A9-21FF-32C0-95BCDB8AD295}"/>
                    </a:ext>
                  </a:extLst>
                </p:cNvPr>
                <p:cNvSpPr txBox="1"/>
                <p:nvPr/>
              </p:nvSpPr>
              <p:spPr>
                <a:xfrm rot="1851831">
                  <a:off x="7587224" y="1067569"/>
                  <a:ext cx="131991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i="1" dirty="0" smtClean="0">
                                <a:solidFill>
                                  <a:srgbClr val="836967"/>
                                </a:solidFill>
                                <a:latin typeface="Cambria Math" panose="02040503050406030204" pitchFamily="18" charset="0"/>
                              </a:rPr>
                            </m:ctrlPr>
                          </m:sSupPr>
                          <m:e>
                            <m:r>
                              <a:rPr lang="en-US" dirty="0">
                                <a:latin typeface="Cambria Math" panose="02040503050406030204" pitchFamily="18" charset="0"/>
                              </a:rPr>
                              <m:t>90</m:t>
                            </m:r>
                          </m:e>
                          <m:sup>
                            <m:r>
                              <a:rPr lang="en-US" i="0" dirty="0">
                                <a:latin typeface="Cambria Math" panose="02040503050406030204" pitchFamily="18" charset="0"/>
                              </a:rPr>
                              <m:t>0</m:t>
                            </m:r>
                          </m:sup>
                        </m:sSup>
                        <m:r>
                          <a:rPr lang="en-US" i="0" dirty="0">
                            <a:latin typeface="Cambria Math" panose="02040503050406030204" pitchFamily="18" charset="0"/>
                          </a:rPr>
                          <m:t>−</m:t>
                        </m:r>
                        <m:r>
                          <a:rPr lang="en-US" i="1" dirty="0">
                            <a:latin typeface="Cambria Math" panose="02040503050406030204" pitchFamily="18" charset="0"/>
                          </a:rPr>
                          <m:t>𝛿</m:t>
                        </m:r>
                      </m:oMath>
                    </m:oMathPara>
                  </a14:m>
                  <a:endParaRPr lang="en-US" dirty="0"/>
                </a:p>
              </p:txBody>
            </p:sp>
          </mc:Choice>
          <mc:Fallback xmlns="">
            <p:sp>
              <p:nvSpPr>
                <p:cNvPr id="26" name="TextBox 25">
                  <a:extLst>
                    <a:ext uri="{FF2B5EF4-FFF2-40B4-BE49-F238E27FC236}">
                      <a16:creationId xmlns:a16="http://schemas.microsoft.com/office/drawing/2014/main" id="{F40116F3-F9A9-21FF-32C0-95BCDB8AD295}"/>
                    </a:ext>
                  </a:extLst>
                </p:cNvPr>
                <p:cNvSpPr txBox="1">
                  <a:spLocks noRot="1" noChangeAspect="1" noMove="1" noResize="1" noEditPoints="1" noAdjustHandles="1" noChangeArrowheads="1" noChangeShapeType="1" noTextEdit="1"/>
                </p:cNvSpPr>
                <p:nvPr/>
              </p:nvSpPr>
              <p:spPr>
                <a:xfrm rot="1851831">
                  <a:off x="7587224" y="1067569"/>
                  <a:ext cx="1319917" cy="369332"/>
                </a:xfrm>
                <a:prstGeom prst="rect">
                  <a:avLst/>
                </a:prstGeom>
                <a:blipFill>
                  <a:blip r:embed="rId2"/>
                  <a:stretch>
                    <a:fillRect/>
                  </a:stretch>
                </a:blipFill>
              </p:spPr>
              <p:txBody>
                <a:bodyPr/>
                <a:lstStyle/>
                <a:p>
                  <a:r>
                    <a:rPr lang="en-US">
                      <a:noFill/>
                    </a:rPr>
                    <a:t> </a:t>
                  </a:r>
                </a:p>
              </p:txBody>
            </p:sp>
          </mc:Fallback>
        </mc:AlternateContent>
        <p:sp>
          <p:nvSpPr>
            <p:cNvPr id="27" name="Arc 26">
              <a:extLst>
                <a:ext uri="{FF2B5EF4-FFF2-40B4-BE49-F238E27FC236}">
                  <a16:creationId xmlns:a16="http://schemas.microsoft.com/office/drawing/2014/main" id="{771C3E3B-D400-EFEC-3B37-D7F71D591F48}"/>
                </a:ext>
              </a:extLst>
            </p:cNvPr>
            <p:cNvSpPr/>
            <p:nvPr/>
          </p:nvSpPr>
          <p:spPr>
            <a:xfrm rot="20255270">
              <a:off x="6994228" y="739130"/>
              <a:ext cx="2419370" cy="4301301"/>
            </a:xfrm>
            <a:prstGeom prst="arc">
              <a:avLst>
                <a:gd name="adj1" fmla="val 16162639"/>
                <a:gd name="adj2" fmla="val 2717145"/>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28" name="Arc 27">
              <a:extLst>
                <a:ext uri="{FF2B5EF4-FFF2-40B4-BE49-F238E27FC236}">
                  <a16:creationId xmlns:a16="http://schemas.microsoft.com/office/drawing/2014/main" id="{88969D55-836D-3E79-C195-269DA94AC2D2}"/>
                </a:ext>
              </a:extLst>
            </p:cNvPr>
            <p:cNvSpPr/>
            <p:nvPr/>
          </p:nvSpPr>
          <p:spPr>
            <a:xfrm rot="20584922">
              <a:off x="6590126" y="1118986"/>
              <a:ext cx="2934258" cy="4315584"/>
            </a:xfrm>
            <a:prstGeom prst="arc">
              <a:avLst>
                <a:gd name="adj1" fmla="val 1306712"/>
                <a:gd name="adj2" fmla="val 4830588"/>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grpSp>
          <p:nvGrpSpPr>
            <p:cNvPr id="30" name="Group 29">
              <a:extLst>
                <a:ext uri="{FF2B5EF4-FFF2-40B4-BE49-F238E27FC236}">
                  <a16:creationId xmlns:a16="http://schemas.microsoft.com/office/drawing/2014/main" id="{D17860E7-E27A-62BA-E3BA-90997DBACE62}"/>
                </a:ext>
              </a:extLst>
            </p:cNvPr>
            <p:cNvGrpSpPr/>
            <p:nvPr/>
          </p:nvGrpSpPr>
          <p:grpSpPr>
            <a:xfrm rot="19712940">
              <a:off x="6015541" y="2616201"/>
              <a:ext cx="4564050" cy="915726"/>
              <a:chOff x="5968507" y="2671637"/>
              <a:chExt cx="4564050" cy="915726"/>
            </a:xfrm>
          </p:grpSpPr>
          <p:sp>
            <p:nvSpPr>
              <p:cNvPr id="31" name="Arc 30">
                <a:extLst>
                  <a:ext uri="{FF2B5EF4-FFF2-40B4-BE49-F238E27FC236}">
                    <a16:creationId xmlns:a16="http://schemas.microsoft.com/office/drawing/2014/main" id="{6D34737E-9215-9FF6-D4C4-29E987FF72B8}"/>
                  </a:ext>
                </a:extLst>
              </p:cNvPr>
              <p:cNvSpPr/>
              <p:nvPr/>
            </p:nvSpPr>
            <p:spPr>
              <a:xfrm>
                <a:off x="5968509" y="2671637"/>
                <a:ext cx="4564048" cy="866693"/>
              </a:xfrm>
              <a:prstGeom prst="arc">
                <a:avLst>
                  <a:gd name="adj1" fmla="val 21585153"/>
                  <a:gd name="adj2" fmla="val 10814869"/>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2" name="Arc 31">
                <a:extLst>
                  <a:ext uri="{FF2B5EF4-FFF2-40B4-BE49-F238E27FC236}">
                    <a16:creationId xmlns:a16="http://schemas.microsoft.com/office/drawing/2014/main" id="{DEB9AA21-96C9-FF87-8891-F57FBD1EC7CA}"/>
                  </a:ext>
                </a:extLst>
              </p:cNvPr>
              <p:cNvSpPr/>
              <p:nvPr/>
            </p:nvSpPr>
            <p:spPr>
              <a:xfrm flipV="1">
                <a:off x="5968507" y="2671869"/>
                <a:ext cx="4564048" cy="915494"/>
              </a:xfrm>
              <a:prstGeom prst="arc">
                <a:avLst>
                  <a:gd name="adj1" fmla="val 21585153"/>
                  <a:gd name="adj2" fmla="val 10814869"/>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E073ABFD-6DF5-63C2-0131-20DAA69563B5}"/>
                </a:ext>
              </a:extLst>
            </p:cNvPr>
            <p:cNvGrpSpPr/>
            <p:nvPr/>
          </p:nvGrpSpPr>
          <p:grpSpPr>
            <a:xfrm rot="19712940">
              <a:off x="5723711" y="1966545"/>
              <a:ext cx="4323319" cy="909939"/>
              <a:chOff x="5968507" y="2671639"/>
              <a:chExt cx="4564050" cy="915724"/>
            </a:xfrm>
          </p:grpSpPr>
          <p:sp>
            <p:nvSpPr>
              <p:cNvPr id="34" name="Arc 33">
                <a:extLst>
                  <a:ext uri="{FF2B5EF4-FFF2-40B4-BE49-F238E27FC236}">
                    <a16:creationId xmlns:a16="http://schemas.microsoft.com/office/drawing/2014/main" id="{E3D6DDCE-D909-B9BB-1E97-0B7465220EE5}"/>
                  </a:ext>
                </a:extLst>
              </p:cNvPr>
              <p:cNvSpPr/>
              <p:nvPr/>
            </p:nvSpPr>
            <p:spPr>
              <a:xfrm>
                <a:off x="5968509" y="2671639"/>
                <a:ext cx="4564048" cy="866694"/>
              </a:xfrm>
              <a:prstGeom prst="arc">
                <a:avLst>
                  <a:gd name="adj1" fmla="val 21585153"/>
                  <a:gd name="adj2" fmla="val 10814869"/>
                </a:avLst>
              </a:prstGeom>
              <a:ln>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5" name="Arc 34">
                <a:extLst>
                  <a:ext uri="{FF2B5EF4-FFF2-40B4-BE49-F238E27FC236}">
                    <a16:creationId xmlns:a16="http://schemas.microsoft.com/office/drawing/2014/main" id="{A02E8B9F-91FF-4145-E79F-694F4ECBF03B}"/>
                  </a:ext>
                </a:extLst>
              </p:cNvPr>
              <p:cNvSpPr/>
              <p:nvPr/>
            </p:nvSpPr>
            <p:spPr>
              <a:xfrm flipV="1">
                <a:off x="5968507" y="2671869"/>
                <a:ext cx="4564048" cy="915494"/>
              </a:xfrm>
              <a:prstGeom prst="arc">
                <a:avLst>
                  <a:gd name="adj1" fmla="val 21585153"/>
                  <a:gd name="adj2" fmla="val 10814869"/>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grpSp>
        <p:sp>
          <p:nvSpPr>
            <p:cNvPr id="38" name="TextBox 37">
              <a:extLst>
                <a:ext uri="{FF2B5EF4-FFF2-40B4-BE49-F238E27FC236}">
                  <a16:creationId xmlns:a16="http://schemas.microsoft.com/office/drawing/2014/main" id="{A3240849-AD11-7826-1244-ACFE7BC182F7}"/>
                </a:ext>
              </a:extLst>
            </p:cNvPr>
            <p:cNvSpPr txBox="1"/>
            <p:nvPr/>
          </p:nvSpPr>
          <p:spPr>
            <a:xfrm>
              <a:off x="8973185" y="3489499"/>
              <a:ext cx="280868" cy="369332"/>
            </a:xfrm>
            <a:prstGeom prst="rect">
              <a:avLst/>
            </a:prstGeom>
            <a:noFill/>
          </p:spPr>
          <p:txBody>
            <a:bodyPr wrap="square" rtlCol="0">
              <a:spAutoFit/>
            </a:bodyPr>
            <a:lstStyle/>
            <a:p>
              <a:r>
                <a:rPr lang="en-US" dirty="0"/>
                <a:t>C</a:t>
              </a:r>
            </a:p>
          </p:txBody>
        </p:sp>
        <p:sp>
          <p:nvSpPr>
            <p:cNvPr id="39" name="TextBox 38">
              <a:extLst>
                <a:ext uri="{FF2B5EF4-FFF2-40B4-BE49-F238E27FC236}">
                  <a16:creationId xmlns:a16="http://schemas.microsoft.com/office/drawing/2014/main" id="{44CC4DCF-8495-7576-F918-B8317CB597AF}"/>
                </a:ext>
              </a:extLst>
            </p:cNvPr>
            <p:cNvSpPr txBox="1"/>
            <p:nvPr/>
          </p:nvSpPr>
          <p:spPr>
            <a:xfrm>
              <a:off x="9400060" y="2673790"/>
              <a:ext cx="280868" cy="369332"/>
            </a:xfrm>
            <a:prstGeom prst="rect">
              <a:avLst/>
            </a:prstGeom>
            <a:noFill/>
          </p:spPr>
          <p:txBody>
            <a:bodyPr wrap="square" rtlCol="0">
              <a:spAutoFit/>
            </a:bodyPr>
            <a:lstStyle/>
            <a:p>
              <a:r>
                <a:rPr lang="en-US" dirty="0"/>
                <a:t>D</a:t>
              </a:r>
            </a:p>
          </p:txBody>
        </p:sp>
        <p:sp>
          <p:nvSpPr>
            <p:cNvPr id="40" name="TextBox 39">
              <a:extLst>
                <a:ext uri="{FF2B5EF4-FFF2-40B4-BE49-F238E27FC236}">
                  <a16:creationId xmlns:a16="http://schemas.microsoft.com/office/drawing/2014/main" id="{7C647543-E460-9D93-4F19-59D52D12E113}"/>
                </a:ext>
              </a:extLst>
            </p:cNvPr>
            <p:cNvSpPr txBox="1"/>
            <p:nvPr/>
          </p:nvSpPr>
          <p:spPr>
            <a:xfrm>
              <a:off x="10071006" y="2882197"/>
              <a:ext cx="241706" cy="369332"/>
            </a:xfrm>
            <a:prstGeom prst="rect">
              <a:avLst/>
            </a:prstGeom>
            <a:noFill/>
          </p:spPr>
          <p:txBody>
            <a:bodyPr wrap="square" rtlCol="0">
              <a:spAutoFit/>
            </a:bodyPr>
            <a:lstStyle/>
            <a:p>
              <a:r>
                <a:rPr lang="en-US" dirty="0"/>
                <a:t>Y</a:t>
              </a:r>
            </a:p>
          </p:txBody>
        </p:sp>
        <p:grpSp>
          <p:nvGrpSpPr>
            <p:cNvPr id="41" name="Group 40">
              <a:extLst>
                <a:ext uri="{FF2B5EF4-FFF2-40B4-BE49-F238E27FC236}">
                  <a16:creationId xmlns:a16="http://schemas.microsoft.com/office/drawing/2014/main" id="{1BEB885C-BDBD-3317-CF21-2274B6FD0D34}"/>
                </a:ext>
              </a:extLst>
            </p:cNvPr>
            <p:cNvGrpSpPr/>
            <p:nvPr/>
          </p:nvGrpSpPr>
          <p:grpSpPr>
            <a:xfrm rot="19712940">
              <a:off x="6453913" y="3142906"/>
              <a:ext cx="4323319" cy="909941"/>
              <a:chOff x="5968507" y="2671637"/>
              <a:chExt cx="4564050" cy="915726"/>
            </a:xfrm>
          </p:grpSpPr>
          <p:sp>
            <p:nvSpPr>
              <p:cNvPr id="42" name="Arc 41">
                <a:extLst>
                  <a:ext uri="{FF2B5EF4-FFF2-40B4-BE49-F238E27FC236}">
                    <a16:creationId xmlns:a16="http://schemas.microsoft.com/office/drawing/2014/main" id="{B88A436C-6668-215C-8DAA-DBC2D1882175}"/>
                  </a:ext>
                </a:extLst>
              </p:cNvPr>
              <p:cNvSpPr/>
              <p:nvPr/>
            </p:nvSpPr>
            <p:spPr>
              <a:xfrm>
                <a:off x="5968509" y="2671637"/>
                <a:ext cx="4564048" cy="866693"/>
              </a:xfrm>
              <a:prstGeom prst="arc">
                <a:avLst>
                  <a:gd name="adj1" fmla="val 21585153"/>
                  <a:gd name="adj2" fmla="val 10814869"/>
                </a:avLst>
              </a:prstGeom>
              <a:ln>
                <a:solidFill>
                  <a:srgbClr val="FFC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3" name="Arc 42">
                <a:extLst>
                  <a:ext uri="{FF2B5EF4-FFF2-40B4-BE49-F238E27FC236}">
                    <a16:creationId xmlns:a16="http://schemas.microsoft.com/office/drawing/2014/main" id="{4DBEA44D-6929-143A-87AF-F020C3287EC8}"/>
                  </a:ext>
                </a:extLst>
              </p:cNvPr>
              <p:cNvSpPr/>
              <p:nvPr/>
            </p:nvSpPr>
            <p:spPr>
              <a:xfrm flipV="1">
                <a:off x="5968507" y="2671869"/>
                <a:ext cx="4564048" cy="915494"/>
              </a:xfrm>
              <a:prstGeom prst="arc">
                <a:avLst>
                  <a:gd name="adj1" fmla="val 21585153"/>
                  <a:gd name="adj2" fmla="val 10814869"/>
                </a:avLst>
              </a:prstGeom>
              <a:ln w="9525" cap="flat" cmpd="sng" algn="ctr">
                <a:solidFill>
                  <a:srgbClr val="FFC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grpSp>
        <p:sp>
          <p:nvSpPr>
            <p:cNvPr id="44" name="TextBox 43">
              <a:extLst>
                <a:ext uri="{FF2B5EF4-FFF2-40B4-BE49-F238E27FC236}">
                  <a16:creationId xmlns:a16="http://schemas.microsoft.com/office/drawing/2014/main" id="{86EB69AC-896A-A5D4-4B32-75D28C40E732}"/>
                </a:ext>
              </a:extLst>
            </p:cNvPr>
            <p:cNvSpPr txBox="1"/>
            <p:nvPr/>
          </p:nvSpPr>
          <p:spPr>
            <a:xfrm>
              <a:off x="5694423" y="2933567"/>
              <a:ext cx="378407" cy="369332"/>
            </a:xfrm>
            <a:prstGeom prst="rect">
              <a:avLst/>
            </a:prstGeom>
            <a:noFill/>
          </p:spPr>
          <p:txBody>
            <a:bodyPr wrap="square" rtlCol="0">
              <a:spAutoFit/>
            </a:bodyPr>
            <a:lstStyle/>
            <a:p>
              <a:r>
                <a:rPr lang="en-US" dirty="0">
                  <a:solidFill>
                    <a:srgbClr val="C00000"/>
                  </a:solidFill>
                </a:rPr>
                <a:t>N</a:t>
              </a:r>
            </a:p>
          </p:txBody>
        </p:sp>
        <p:sp>
          <p:nvSpPr>
            <p:cNvPr id="45" name="TextBox 44">
              <a:extLst>
                <a:ext uri="{FF2B5EF4-FFF2-40B4-BE49-F238E27FC236}">
                  <a16:creationId xmlns:a16="http://schemas.microsoft.com/office/drawing/2014/main" id="{46112D0A-4BBE-5379-6DBB-3C40A6D67B99}"/>
                </a:ext>
              </a:extLst>
            </p:cNvPr>
            <p:cNvSpPr txBox="1"/>
            <p:nvPr/>
          </p:nvSpPr>
          <p:spPr>
            <a:xfrm>
              <a:off x="5686065" y="3362917"/>
              <a:ext cx="378407" cy="369332"/>
            </a:xfrm>
            <a:prstGeom prst="rect">
              <a:avLst/>
            </a:prstGeom>
            <a:noFill/>
          </p:spPr>
          <p:txBody>
            <a:bodyPr wrap="square" rtlCol="0">
              <a:spAutoFit/>
            </a:bodyPr>
            <a:lstStyle/>
            <a:p>
              <a:r>
                <a:rPr lang="en-US" dirty="0"/>
                <a:t>M</a:t>
              </a:r>
            </a:p>
          </p:txBody>
        </p:sp>
        <p:sp>
          <p:nvSpPr>
            <p:cNvPr id="46" name="TextBox 45">
              <a:extLst>
                <a:ext uri="{FF2B5EF4-FFF2-40B4-BE49-F238E27FC236}">
                  <a16:creationId xmlns:a16="http://schemas.microsoft.com/office/drawing/2014/main" id="{B69C938E-A7F0-FA07-CC2B-9351AD73A0E9}"/>
                </a:ext>
              </a:extLst>
            </p:cNvPr>
            <p:cNvSpPr txBox="1"/>
            <p:nvPr/>
          </p:nvSpPr>
          <p:spPr>
            <a:xfrm>
              <a:off x="6019959" y="4065760"/>
              <a:ext cx="364107" cy="369332"/>
            </a:xfrm>
            <a:prstGeom prst="rect">
              <a:avLst/>
            </a:prstGeom>
            <a:noFill/>
          </p:spPr>
          <p:txBody>
            <a:bodyPr wrap="square" rtlCol="0">
              <a:spAutoFit/>
            </a:bodyPr>
            <a:lstStyle/>
            <a:p>
              <a:r>
                <a:rPr lang="en-US" dirty="0"/>
                <a:t>T</a:t>
              </a:r>
            </a:p>
          </p:txBody>
        </p:sp>
        <p:sp>
          <p:nvSpPr>
            <p:cNvPr id="47" name="TextBox 46">
              <a:extLst>
                <a:ext uri="{FF2B5EF4-FFF2-40B4-BE49-F238E27FC236}">
                  <a16:creationId xmlns:a16="http://schemas.microsoft.com/office/drawing/2014/main" id="{4A49B852-6C6F-C1DF-DD8B-6B5757C3A8BF}"/>
                </a:ext>
              </a:extLst>
            </p:cNvPr>
            <p:cNvSpPr txBox="1"/>
            <p:nvPr/>
          </p:nvSpPr>
          <p:spPr>
            <a:xfrm>
              <a:off x="8170884" y="3470210"/>
              <a:ext cx="280868" cy="369332"/>
            </a:xfrm>
            <a:prstGeom prst="rect">
              <a:avLst/>
            </a:prstGeom>
            <a:noFill/>
          </p:spPr>
          <p:txBody>
            <a:bodyPr wrap="square" rtlCol="0">
              <a:spAutoFit/>
            </a:bodyPr>
            <a:lstStyle/>
            <a:p>
              <a:r>
                <a:rPr lang="en-US" dirty="0"/>
                <a:t>W</a:t>
              </a:r>
            </a:p>
          </p:txBody>
        </p:sp>
        <p:sp>
          <p:nvSpPr>
            <p:cNvPr id="48" name="TextBox 47">
              <a:extLst>
                <a:ext uri="{FF2B5EF4-FFF2-40B4-BE49-F238E27FC236}">
                  <a16:creationId xmlns:a16="http://schemas.microsoft.com/office/drawing/2014/main" id="{47F810DD-CE27-403B-8BEF-45D2ADA50E5E}"/>
                </a:ext>
              </a:extLst>
            </p:cNvPr>
            <p:cNvSpPr txBox="1"/>
            <p:nvPr/>
          </p:nvSpPr>
          <p:spPr>
            <a:xfrm>
              <a:off x="8171932" y="2735651"/>
              <a:ext cx="385269" cy="369332"/>
            </a:xfrm>
            <a:prstGeom prst="rect">
              <a:avLst/>
            </a:prstGeom>
            <a:noFill/>
          </p:spPr>
          <p:txBody>
            <a:bodyPr wrap="square" rtlCol="0">
              <a:spAutoFit/>
            </a:bodyPr>
            <a:lstStyle/>
            <a:p>
              <a:r>
                <a:rPr lang="en-US" dirty="0"/>
                <a:t>O</a:t>
              </a:r>
            </a:p>
          </p:txBody>
        </p:sp>
        <p:sp>
          <p:nvSpPr>
            <p:cNvPr id="49" name="TextBox 48">
              <a:extLst>
                <a:ext uri="{FF2B5EF4-FFF2-40B4-BE49-F238E27FC236}">
                  <a16:creationId xmlns:a16="http://schemas.microsoft.com/office/drawing/2014/main" id="{736A7412-EC32-9F70-EF15-B994A664B0AD}"/>
                </a:ext>
              </a:extLst>
            </p:cNvPr>
            <p:cNvSpPr txBox="1"/>
            <p:nvPr/>
          </p:nvSpPr>
          <p:spPr>
            <a:xfrm>
              <a:off x="7734919" y="2344427"/>
              <a:ext cx="363484" cy="369332"/>
            </a:xfrm>
            <a:prstGeom prst="rect">
              <a:avLst/>
            </a:prstGeom>
            <a:noFill/>
          </p:spPr>
          <p:txBody>
            <a:bodyPr wrap="square" rtlCol="0">
              <a:spAutoFit/>
            </a:bodyPr>
            <a:lstStyle/>
            <a:p>
              <a:r>
                <a:rPr lang="en-US" dirty="0"/>
                <a:t>E</a:t>
              </a:r>
            </a:p>
          </p:txBody>
        </p:sp>
        <p:sp>
          <p:nvSpPr>
            <p:cNvPr id="50" name="TextBox 49">
              <a:extLst>
                <a:ext uri="{FF2B5EF4-FFF2-40B4-BE49-F238E27FC236}">
                  <a16:creationId xmlns:a16="http://schemas.microsoft.com/office/drawing/2014/main" id="{E66001BF-BE29-A431-51F0-BCD0BA1F638F}"/>
                </a:ext>
              </a:extLst>
            </p:cNvPr>
            <p:cNvSpPr txBox="1"/>
            <p:nvPr/>
          </p:nvSpPr>
          <p:spPr>
            <a:xfrm>
              <a:off x="8809984" y="1812936"/>
              <a:ext cx="437504" cy="369332"/>
            </a:xfrm>
            <a:prstGeom prst="rect">
              <a:avLst/>
            </a:prstGeom>
            <a:noFill/>
          </p:spPr>
          <p:txBody>
            <a:bodyPr wrap="square" rtlCol="0">
              <a:spAutoFit/>
            </a:bodyPr>
            <a:lstStyle/>
            <a:p>
              <a:r>
                <a:rPr lang="en-US" dirty="0"/>
                <a:t>X</a:t>
              </a:r>
            </a:p>
          </p:txBody>
        </p:sp>
        <p:sp>
          <p:nvSpPr>
            <p:cNvPr id="51" name="TextBox 50">
              <a:extLst>
                <a:ext uri="{FF2B5EF4-FFF2-40B4-BE49-F238E27FC236}">
                  <a16:creationId xmlns:a16="http://schemas.microsoft.com/office/drawing/2014/main" id="{E356F405-6858-6AF9-516E-D94B6D2328B2}"/>
                </a:ext>
              </a:extLst>
            </p:cNvPr>
            <p:cNvSpPr txBox="1"/>
            <p:nvPr/>
          </p:nvSpPr>
          <p:spPr>
            <a:xfrm>
              <a:off x="10492430" y="2944950"/>
              <a:ext cx="378407" cy="369332"/>
            </a:xfrm>
            <a:prstGeom prst="rect">
              <a:avLst/>
            </a:prstGeom>
            <a:noFill/>
          </p:spPr>
          <p:txBody>
            <a:bodyPr wrap="square" rtlCol="0">
              <a:spAutoFit/>
            </a:bodyPr>
            <a:lstStyle/>
            <a:p>
              <a:r>
                <a:rPr lang="en-US" dirty="0">
                  <a:solidFill>
                    <a:srgbClr val="0070C0"/>
                  </a:solidFill>
                </a:rPr>
                <a:t>S</a:t>
              </a:r>
            </a:p>
          </p:txBody>
        </p:sp>
        <p:sp>
          <p:nvSpPr>
            <p:cNvPr id="52" name="TextBox 51">
              <a:extLst>
                <a:ext uri="{FF2B5EF4-FFF2-40B4-BE49-F238E27FC236}">
                  <a16:creationId xmlns:a16="http://schemas.microsoft.com/office/drawing/2014/main" id="{3BDB3472-4BA4-7EBF-C03C-A40972E1CA23}"/>
                </a:ext>
              </a:extLst>
            </p:cNvPr>
            <p:cNvSpPr txBox="1"/>
            <p:nvPr/>
          </p:nvSpPr>
          <p:spPr>
            <a:xfrm>
              <a:off x="6265628" y="2501899"/>
              <a:ext cx="362125" cy="369332"/>
            </a:xfrm>
            <a:prstGeom prst="rect">
              <a:avLst/>
            </a:prstGeom>
            <a:noFill/>
          </p:spPr>
          <p:txBody>
            <a:bodyPr wrap="square" rtlCol="0">
              <a:spAutoFit/>
            </a:bodyPr>
            <a:lstStyle/>
            <a:p>
              <a:r>
                <a:rPr lang="en-US" dirty="0"/>
                <a:t>G</a:t>
              </a:r>
            </a:p>
          </p:txBody>
        </p:sp>
        <p:sp>
          <p:nvSpPr>
            <p:cNvPr id="53" name="TextBox 52">
              <a:extLst>
                <a:ext uri="{FF2B5EF4-FFF2-40B4-BE49-F238E27FC236}">
                  <a16:creationId xmlns:a16="http://schemas.microsoft.com/office/drawing/2014/main" id="{5397D8BF-BFFD-6B37-698F-12B47CD36848}"/>
                </a:ext>
              </a:extLst>
            </p:cNvPr>
            <p:cNvSpPr txBox="1"/>
            <p:nvPr/>
          </p:nvSpPr>
          <p:spPr>
            <a:xfrm>
              <a:off x="7964531" y="658186"/>
              <a:ext cx="268630" cy="369332"/>
            </a:xfrm>
            <a:prstGeom prst="rect">
              <a:avLst/>
            </a:prstGeom>
            <a:noFill/>
          </p:spPr>
          <p:txBody>
            <a:bodyPr wrap="square" rtlCol="0">
              <a:spAutoFit/>
            </a:bodyPr>
            <a:lstStyle/>
            <a:p>
              <a:r>
                <a:rPr lang="en-US" dirty="0"/>
                <a:t>H</a:t>
              </a:r>
            </a:p>
          </p:txBody>
        </p:sp>
        <p:sp>
          <p:nvSpPr>
            <p:cNvPr id="54" name="TextBox 53">
              <a:extLst>
                <a:ext uri="{FF2B5EF4-FFF2-40B4-BE49-F238E27FC236}">
                  <a16:creationId xmlns:a16="http://schemas.microsoft.com/office/drawing/2014/main" id="{8AE15BD1-3965-8E51-EE0D-5AB102C244C4}"/>
                </a:ext>
              </a:extLst>
            </p:cNvPr>
            <p:cNvSpPr txBox="1"/>
            <p:nvPr/>
          </p:nvSpPr>
          <p:spPr>
            <a:xfrm>
              <a:off x="8312458" y="731752"/>
              <a:ext cx="321272" cy="369332"/>
            </a:xfrm>
            <a:prstGeom prst="rect">
              <a:avLst/>
            </a:prstGeom>
            <a:noFill/>
          </p:spPr>
          <p:txBody>
            <a:bodyPr wrap="square" rtlCol="0">
              <a:spAutoFit/>
            </a:bodyPr>
            <a:lstStyle/>
            <a:p>
              <a:r>
                <a:rPr lang="en-US" dirty="0"/>
                <a:t>A</a:t>
              </a:r>
            </a:p>
          </p:txBody>
        </p:sp>
        <p:sp>
          <p:nvSpPr>
            <p:cNvPr id="55" name="Freeform: Shape 54">
              <a:extLst>
                <a:ext uri="{FF2B5EF4-FFF2-40B4-BE49-F238E27FC236}">
                  <a16:creationId xmlns:a16="http://schemas.microsoft.com/office/drawing/2014/main" id="{3CD58487-6282-63D7-2D7C-44563DE4FA66}"/>
                </a:ext>
              </a:extLst>
            </p:cNvPr>
            <p:cNvSpPr/>
            <p:nvPr/>
          </p:nvSpPr>
          <p:spPr>
            <a:xfrm>
              <a:off x="7889333" y="757123"/>
              <a:ext cx="107674" cy="148374"/>
            </a:xfrm>
            <a:custGeom>
              <a:avLst/>
              <a:gdLst>
                <a:gd name="connsiteX0" fmla="*/ 0 w 117639"/>
                <a:gd name="connsiteY0" fmla="*/ 0 h 143930"/>
                <a:gd name="connsiteX1" fmla="*/ 39756 w 117639"/>
                <a:gd name="connsiteY1" fmla="*/ 15902 h 143930"/>
                <a:gd name="connsiteX2" fmla="*/ 95415 w 117639"/>
                <a:gd name="connsiteY2" fmla="*/ 103367 h 143930"/>
                <a:gd name="connsiteX3" fmla="*/ 111318 w 117639"/>
                <a:gd name="connsiteY3" fmla="*/ 143123 h 143930"/>
                <a:gd name="connsiteX4" fmla="*/ 111318 w 117639"/>
                <a:gd name="connsiteY4" fmla="*/ 95415 h 143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639" h="143930">
                  <a:moveTo>
                    <a:pt x="0" y="0"/>
                  </a:moveTo>
                  <a:cubicBezTo>
                    <a:pt x="13252" y="5301"/>
                    <a:pt x="28490" y="7139"/>
                    <a:pt x="39756" y="15902"/>
                  </a:cubicBezTo>
                  <a:cubicBezTo>
                    <a:pt x="64199" y="34913"/>
                    <a:pt x="83320" y="76759"/>
                    <a:pt x="95415" y="103367"/>
                  </a:cubicBezTo>
                  <a:cubicBezTo>
                    <a:pt x="101321" y="116361"/>
                    <a:pt x="98552" y="149506"/>
                    <a:pt x="111318" y="143123"/>
                  </a:cubicBezTo>
                  <a:cubicBezTo>
                    <a:pt x="125542" y="136011"/>
                    <a:pt x="111318" y="111318"/>
                    <a:pt x="111318" y="95415"/>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9" name="Freeform: Shape 58">
              <a:extLst>
                <a:ext uri="{FF2B5EF4-FFF2-40B4-BE49-F238E27FC236}">
                  <a16:creationId xmlns:a16="http://schemas.microsoft.com/office/drawing/2014/main" id="{CF413FC5-F631-76C3-2974-E0D96F3C9CAB}"/>
                </a:ext>
              </a:extLst>
            </p:cNvPr>
            <p:cNvSpPr/>
            <p:nvPr/>
          </p:nvSpPr>
          <p:spPr>
            <a:xfrm>
              <a:off x="8308359" y="715617"/>
              <a:ext cx="294952" cy="119259"/>
            </a:xfrm>
            <a:custGeom>
              <a:avLst/>
              <a:gdLst>
                <a:gd name="connsiteX0" fmla="*/ 0 w 365760"/>
                <a:gd name="connsiteY0" fmla="*/ 0 h 169927"/>
                <a:gd name="connsiteX1" fmla="*/ 135172 w 365760"/>
                <a:gd name="connsiteY1" fmla="*/ 159026 h 169927"/>
                <a:gd name="connsiteX2" fmla="*/ 365760 w 365760"/>
                <a:gd name="connsiteY2" fmla="*/ 143124 h 169927"/>
              </a:gdLst>
              <a:ahLst/>
              <a:cxnLst>
                <a:cxn ang="0">
                  <a:pos x="connsiteX0" y="connsiteY0"/>
                </a:cxn>
                <a:cxn ang="0">
                  <a:pos x="connsiteX1" y="connsiteY1"/>
                </a:cxn>
                <a:cxn ang="0">
                  <a:pos x="connsiteX2" y="connsiteY2"/>
                </a:cxn>
              </a:cxnLst>
              <a:rect l="l" t="t" r="r" b="b"/>
              <a:pathLst>
                <a:path w="365760" h="169927">
                  <a:moveTo>
                    <a:pt x="0" y="0"/>
                  </a:moveTo>
                  <a:cubicBezTo>
                    <a:pt x="37106" y="67586"/>
                    <a:pt x="74212" y="135172"/>
                    <a:pt x="135172" y="159026"/>
                  </a:cubicBezTo>
                  <a:cubicBezTo>
                    <a:pt x="196132" y="182880"/>
                    <a:pt x="280946" y="163002"/>
                    <a:pt x="365760" y="143124"/>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TextBox 59">
              <a:extLst>
                <a:ext uri="{FF2B5EF4-FFF2-40B4-BE49-F238E27FC236}">
                  <a16:creationId xmlns:a16="http://schemas.microsoft.com/office/drawing/2014/main" id="{95B10478-7A5C-4E4A-F99B-224803EFD4DC}"/>
                </a:ext>
              </a:extLst>
            </p:cNvPr>
            <p:cNvSpPr txBox="1"/>
            <p:nvPr/>
          </p:nvSpPr>
          <p:spPr>
            <a:xfrm>
              <a:off x="9628568" y="913591"/>
              <a:ext cx="1036199" cy="369332"/>
            </a:xfrm>
            <a:prstGeom prst="rect">
              <a:avLst/>
            </a:prstGeom>
            <a:noFill/>
          </p:spPr>
          <p:txBody>
            <a:bodyPr wrap="square" rtlCol="0">
              <a:spAutoFit/>
            </a:bodyPr>
            <a:lstStyle/>
            <a:p>
              <a:r>
                <a:rPr lang="en-US" dirty="0"/>
                <a:t>L</a:t>
              </a:r>
            </a:p>
          </p:txBody>
        </p:sp>
        <p:sp>
          <p:nvSpPr>
            <p:cNvPr id="61" name="TextBox 60">
              <a:extLst>
                <a:ext uri="{FF2B5EF4-FFF2-40B4-BE49-F238E27FC236}">
                  <a16:creationId xmlns:a16="http://schemas.microsoft.com/office/drawing/2014/main" id="{DE44C1E0-F06A-BA35-B9E8-3A5D77868CE0}"/>
                </a:ext>
              </a:extLst>
            </p:cNvPr>
            <p:cNvSpPr txBox="1"/>
            <p:nvPr/>
          </p:nvSpPr>
          <p:spPr>
            <a:xfrm>
              <a:off x="10305619" y="1630665"/>
              <a:ext cx="192366" cy="369332"/>
            </a:xfrm>
            <a:prstGeom prst="rect">
              <a:avLst/>
            </a:prstGeom>
            <a:noFill/>
          </p:spPr>
          <p:txBody>
            <a:bodyPr wrap="square" rtlCol="0">
              <a:spAutoFit/>
            </a:bodyPr>
            <a:lstStyle/>
            <a:p>
              <a:r>
                <a:rPr lang="en-US" dirty="0"/>
                <a:t>R</a:t>
              </a:r>
            </a:p>
          </p:txBody>
        </p:sp>
      </p:grpSp>
      <p:sp>
        <p:nvSpPr>
          <p:cNvPr id="8" name="TextBox 7">
            <a:extLst>
              <a:ext uri="{FF2B5EF4-FFF2-40B4-BE49-F238E27FC236}">
                <a16:creationId xmlns:a16="http://schemas.microsoft.com/office/drawing/2014/main" id="{42EAEE40-D1E7-53D7-5069-86B718577A10}"/>
              </a:ext>
            </a:extLst>
          </p:cNvPr>
          <p:cNvSpPr txBox="1"/>
          <p:nvPr/>
        </p:nvSpPr>
        <p:spPr>
          <a:xfrm>
            <a:off x="182880" y="658186"/>
            <a:ext cx="5384865" cy="1754326"/>
          </a:xfrm>
          <a:prstGeom prst="rect">
            <a:avLst/>
          </a:prstGeom>
          <a:noFill/>
        </p:spPr>
        <p:txBody>
          <a:bodyPr wrap="square" rtlCol="0">
            <a:spAutoFit/>
          </a:bodyPr>
          <a:lstStyle/>
          <a:p>
            <a:r>
              <a:rPr lang="en-US" dirty="0"/>
              <a:t>As stars are at such great distances from the earth</a:t>
            </a:r>
          </a:p>
          <a:p>
            <a:endParaRPr lang="en-US" dirty="0"/>
          </a:p>
          <a:p>
            <a:pPr marL="285750" indent="-285750">
              <a:buFont typeface="Arial" panose="020B0604020202020204" pitchFamily="34" charset="0"/>
              <a:buChar char="•"/>
            </a:pPr>
            <a:r>
              <a:rPr lang="en-US" dirty="0"/>
              <a:t>Angle between the straight line joining the observer at O to any particular star X and the straight line OP (II to the earth’s axis) remains unaltered</a:t>
            </a:r>
          </a:p>
          <a:p>
            <a:endParaRPr lang="en-US" dirty="0"/>
          </a:p>
        </p:txBody>
      </p:sp>
      <p:cxnSp>
        <p:nvCxnSpPr>
          <p:cNvPr id="16" name="Straight Connector 15">
            <a:extLst>
              <a:ext uri="{FF2B5EF4-FFF2-40B4-BE49-F238E27FC236}">
                <a16:creationId xmlns:a16="http://schemas.microsoft.com/office/drawing/2014/main" id="{243B9038-AD28-AFC5-DAAB-43B9772A562C}"/>
              </a:ext>
            </a:extLst>
          </p:cNvPr>
          <p:cNvCxnSpPr>
            <a:cxnSpLocks/>
          </p:cNvCxnSpPr>
          <p:nvPr/>
        </p:nvCxnSpPr>
        <p:spPr>
          <a:xfrm flipV="1">
            <a:off x="8364569" y="2032169"/>
            <a:ext cx="768059" cy="1176632"/>
          </a:xfrm>
          <a:prstGeom prst="line">
            <a:avLst/>
          </a:prstGeom>
          <a:ln>
            <a:solidFill>
              <a:srgbClr val="FF0000"/>
            </a:solidFill>
            <a:prstDash val="lgDashDot"/>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80CA0C44-3E07-97BD-D06A-E08E3A00F907}"/>
              </a:ext>
            </a:extLst>
          </p:cNvPr>
          <p:cNvSpPr txBox="1"/>
          <p:nvPr/>
        </p:nvSpPr>
        <p:spPr>
          <a:xfrm>
            <a:off x="349857" y="2501899"/>
            <a:ext cx="4760781" cy="1015663"/>
          </a:xfrm>
          <a:prstGeom prst="rect">
            <a:avLst/>
          </a:prstGeom>
          <a:noFill/>
        </p:spPr>
        <p:txBody>
          <a:bodyPr wrap="square" rtlCol="0">
            <a:spAutoFit/>
          </a:bodyPr>
          <a:lstStyle/>
          <a:p>
            <a:r>
              <a:rPr lang="en-US" dirty="0"/>
              <a:t>Consider a Star X then,</a:t>
            </a:r>
          </a:p>
          <a:p>
            <a:pPr marL="285750" indent="-285750">
              <a:buFont typeface="Arial" panose="020B0604020202020204" pitchFamily="34" charset="0"/>
              <a:buChar char="•"/>
            </a:pPr>
            <a:r>
              <a:rPr lang="en-US" dirty="0"/>
              <a:t>Earth’s rotation makes it appear to describe a small circle LXM </a:t>
            </a:r>
            <a:r>
              <a:rPr lang="en-US" sz="2400" dirty="0"/>
              <a:t>II</a:t>
            </a:r>
            <a:r>
              <a:rPr lang="en-US" dirty="0"/>
              <a:t> celestial equator(TWR) </a:t>
            </a:r>
          </a:p>
        </p:txBody>
      </p:sp>
      <p:sp>
        <p:nvSpPr>
          <p:cNvPr id="37" name="TextBox 36">
            <a:extLst>
              <a:ext uri="{FF2B5EF4-FFF2-40B4-BE49-F238E27FC236}">
                <a16:creationId xmlns:a16="http://schemas.microsoft.com/office/drawing/2014/main" id="{BE917E85-59AA-E01E-43E3-C0EF563A744A}"/>
              </a:ext>
            </a:extLst>
          </p:cNvPr>
          <p:cNvSpPr txBox="1"/>
          <p:nvPr/>
        </p:nvSpPr>
        <p:spPr>
          <a:xfrm>
            <a:off x="9083096" y="4980703"/>
            <a:ext cx="421419" cy="369332"/>
          </a:xfrm>
          <a:prstGeom prst="rect">
            <a:avLst/>
          </a:prstGeom>
          <a:noFill/>
        </p:spPr>
        <p:txBody>
          <a:bodyPr wrap="square" rtlCol="0">
            <a:spAutoFit/>
          </a:bodyPr>
          <a:lstStyle/>
          <a:p>
            <a:r>
              <a:rPr lang="en-US" dirty="0"/>
              <a:t>Q</a:t>
            </a:r>
          </a:p>
        </p:txBody>
      </p:sp>
      <p:sp>
        <p:nvSpPr>
          <p:cNvPr id="56" name="TextBox 55">
            <a:extLst>
              <a:ext uri="{FF2B5EF4-FFF2-40B4-BE49-F238E27FC236}">
                <a16:creationId xmlns:a16="http://schemas.microsoft.com/office/drawing/2014/main" id="{8B561DFF-AC0A-AC6D-AFC3-A4A1120B4762}"/>
              </a:ext>
            </a:extLst>
          </p:cNvPr>
          <p:cNvSpPr txBox="1"/>
          <p:nvPr/>
        </p:nvSpPr>
        <p:spPr>
          <a:xfrm>
            <a:off x="532737" y="3732249"/>
            <a:ext cx="3959750" cy="1200329"/>
          </a:xfrm>
          <a:prstGeom prst="rect">
            <a:avLst/>
          </a:prstGeom>
          <a:noFill/>
        </p:spPr>
        <p:txBody>
          <a:bodyPr wrap="square" rtlCol="0">
            <a:spAutoFit/>
          </a:bodyPr>
          <a:lstStyle/>
          <a:p>
            <a:r>
              <a:rPr lang="en-US" dirty="0"/>
              <a:t>Let PXDQ – semi-great circle through X and the poles of the celestial sphere</a:t>
            </a:r>
          </a:p>
          <a:p>
            <a:r>
              <a:rPr lang="en-US" dirty="0"/>
              <a:t>Then,</a:t>
            </a:r>
          </a:p>
          <a:p>
            <a:r>
              <a:rPr lang="en-US" dirty="0"/>
              <a:t> 	DX – </a:t>
            </a:r>
            <a:r>
              <a:rPr lang="en-US" dirty="0">
                <a:solidFill>
                  <a:srgbClr val="00B0F0"/>
                </a:solidFill>
              </a:rPr>
              <a:t>Declination</a:t>
            </a:r>
            <a:r>
              <a:rPr lang="en-US" dirty="0"/>
              <a:t> of the star </a:t>
            </a:r>
          </a:p>
        </p:txBody>
      </p:sp>
      <p:sp>
        <p:nvSpPr>
          <p:cNvPr id="57" name="TextBox 56">
            <a:extLst>
              <a:ext uri="{FF2B5EF4-FFF2-40B4-BE49-F238E27FC236}">
                <a16:creationId xmlns:a16="http://schemas.microsoft.com/office/drawing/2014/main" id="{39C302EF-346C-6413-CAC5-5564D4AD8B6E}"/>
              </a:ext>
            </a:extLst>
          </p:cNvPr>
          <p:cNvSpPr txBox="1"/>
          <p:nvPr/>
        </p:nvSpPr>
        <p:spPr>
          <a:xfrm>
            <a:off x="349857" y="5072829"/>
            <a:ext cx="3179272" cy="1077218"/>
          </a:xfrm>
          <a:prstGeom prst="rect">
            <a:avLst/>
          </a:prstGeom>
          <a:solidFill>
            <a:srgbClr val="FF3300">
              <a:alpha val="20000"/>
            </a:srgbClr>
          </a:solidFill>
        </p:spPr>
        <p:txBody>
          <a:bodyPr wrap="square" rtlCol="0">
            <a:spAutoFit/>
          </a:bodyPr>
          <a:lstStyle/>
          <a:p>
            <a:r>
              <a:rPr lang="en-US" sz="1600" dirty="0"/>
              <a:t>If the star is in between the celestial equator and the north pole P </a:t>
            </a:r>
          </a:p>
          <a:p>
            <a:r>
              <a:rPr lang="en-US" sz="1600" dirty="0"/>
              <a:t>	</a:t>
            </a:r>
            <a:r>
              <a:rPr lang="en-US" sz="1600" dirty="0">
                <a:solidFill>
                  <a:srgbClr val="FF0000"/>
                </a:solidFill>
              </a:rPr>
              <a:t>declination is north </a:t>
            </a:r>
          </a:p>
          <a:p>
            <a:r>
              <a:rPr lang="en-US" sz="1600" dirty="0"/>
              <a:t>for star at X.</a:t>
            </a:r>
          </a:p>
        </p:txBody>
      </p:sp>
      <p:sp>
        <p:nvSpPr>
          <p:cNvPr id="58" name="TextBox 57">
            <a:extLst>
              <a:ext uri="{FF2B5EF4-FFF2-40B4-BE49-F238E27FC236}">
                <a16:creationId xmlns:a16="http://schemas.microsoft.com/office/drawing/2014/main" id="{CA64E096-1B01-F3F2-D834-57C2B7D3B1C1}"/>
              </a:ext>
            </a:extLst>
          </p:cNvPr>
          <p:cNvSpPr txBox="1"/>
          <p:nvPr/>
        </p:nvSpPr>
        <p:spPr>
          <a:xfrm>
            <a:off x="3654710" y="5060158"/>
            <a:ext cx="3179272" cy="1077218"/>
          </a:xfrm>
          <a:prstGeom prst="rect">
            <a:avLst/>
          </a:prstGeom>
          <a:solidFill>
            <a:schemeClr val="accent2">
              <a:lumMod val="20000"/>
              <a:lumOff val="80000"/>
            </a:schemeClr>
          </a:solidFill>
        </p:spPr>
        <p:txBody>
          <a:bodyPr wrap="square" rtlCol="0">
            <a:spAutoFit/>
          </a:bodyPr>
          <a:lstStyle/>
          <a:p>
            <a:r>
              <a:rPr lang="en-US" sz="1600" dirty="0"/>
              <a:t>If the star is in between the celestial equator and the south pole Q</a:t>
            </a:r>
          </a:p>
          <a:p>
            <a:r>
              <a:rPr lang="en-US" sz="1600" dirty="0"/>
              <a:t>	</a:t>
            </a:r>
            <a:r>
              <a:rPr lang="en-US" sz="1600" dirty="0">
                <a:solidFill>
                  <a:srgbClr val="0070C0"/>
                </a:solidFill>
              </a:rPr>
              <a:t>declination is South</a:t>
            </a:r>
          </a:p>
          <a:p>
            <a:r>
              <a:rPr lang="en-US" sz="1600" dirty="0"/>
              <a:t>For star at Y.</a:t>
            </a:r>
          </a:p>
        </p:txBody>
      </p:sp>
    </p:spTree>
    <p:extLst>
      <p:ext uri="{BB962C8B-B14F-4D97-AF65-F5344CB8AC3E}">
        <p14:creationId xmlns:p14="http://schemas.microsoft.com/office/powerpoint/2010/main" val="22806606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7A348CD-2293-7866-746B-15C8869F2C75}"/>
              </a:ext>
            </a:extLst>
          </p:cNvPr>
          <p:cNvSpPr>
            <a:spLocks noGrp="1"/>
          </p:cNvSpPr>
          <p:nvPr>
            <p:ph type="ftr" sz="quarter" idx="11"/>
          </p:nvPr>
        </p:nvSpPr>
        <p:spPr/>
        <p:txBody>
          <a:bodyPr/>
          <a:lstStyle/>
          <a:p>
            <a:r>
              <a:rPr lang="en-US"/>
              <a:t>spherical trigonometry </a:t>
            </a:r>
          </a:p>
        </p:txBody>
      </p:sp>
      <p:sp>
        <p:nvSpPr>
          <p:cNvPr id="3" name="Slide Number Placeholder 2">
            <a:extLst>
              <a:ext uri="{FF2B5EF4-FFF2-40B4-BE49-F238E27FC236}">
                <a16:creationId xmlns:a16="http://schemas.microsoft.com/office/drawing/2014/main" id="{D7C57B1D-A6B5-EB91-4A11-5F39018ADF96}"/>
              </a:ext>
            </a:extLst>
          </p:cNvPr>
          <p:cNvSpPr>
            <a:spLocks noGrp="1"/>
          </p:cNvSpPr>
          <p:nvPr>
            <p:ph type="sldNum" sz="quarter" idx="12"/>
          </p:nvPr>
        </p:nvSpPr>
        <p:spPr/>
        <p:txBody>
          <a:bodyPr/>
          <a:lstStyle/>
          <a:p>
            <a:fld id="{EAD0E5A3-E5BF-4C62-9ABC-B3B6F8D8761B}" type="slidenum">
              <a:rPr lang="en-US" smtClean="0"/>
              <a:t>29</a:t>
            </a:fld>
            <a:endParaRPr lang="en-US"/>
          </a:p>
        </p:txBody>
      </p:sp>
      <p:grpSp>
        <p:nvGrpSpPr>
          <p:cNvPr id="7" name="Group 6">
            <a:extLst>
              <a:ext uri="{FF2B5EF4-FFF2-40B4-BE49-F238E27FC236}">
                <a16:creationId xmlns:a16="http://schemas.microsoft.com/office/drawing/2014/main" id="{F306B41F-A3FE-8E5C-AB71-B63BA3270B2B}"/>
              </a:ext>
            </a:extLst>
          </p:cNvPr>
          <p:cNvGrpSpPr/>
          <p:nvPr/>
        </p:nvGrpSpPr>
        <p:grpSpPr>
          <a:xfrm>
            <a:off x="9037322" y="14092"/>
            <a:ext cx="3154678" cy="388330"/>
            <a:chOff x="9037322" y="14092"/>
            <a:chExt cx="3154678" cy="388330"/>
          </a:xfrm>
        </p:grpSpPr>
        <p:sp>
          <p:nvSpPr>
            <p:cNvPr id="6" name="Arrow: Pentagon 5">
              <a:extLst>
                <a:ext uri="{FF2B5EF4-FFF2-40B4-BE49-F238E27FC236}">
                  <a16:creationId xmlns:a16="http://schemas.microsoft.com/office/drawing/2014/main" id="{EE841CBA-CD6A-A939-1721-087D84131A0B}"/>
                </a:ext>
              </a:extLst>
            </p:cNvPr>
            <p:cNvSpPr/>
            <p:nvPr/>
          </p:nvSpPr>
          <p:spPr>
            <a:xfrm flipH="1">
              <a:off x="9037322" y="33090"/>
              <a:ext cx="3154678" cy="369332"/>
            </a:xfrm>
            <a:prstGeom prst="homePlate">
              <a:avLst/>
            </a:prstGeom>
            <a:solidFill>
              <a:srgbClr val="58B6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66B3114-5812-2CA2-551E-8FB6CE87AA1E}"/>
                </a:ext>
              </a:extLst>
            </p:cNvPr>
            <p:cNvSpPr txBox="1"/>
            <p:nvPr/>
          </p:nvSpPr>
          <p:spPr>
            <a:xfrm>
              <a:off x="9114513" y="14092"/>
              <a:ext cx="3077487" cy="369332"/>
            </a:xfrm>
            <a:prstGeom prst="rect">
              <a:avLst/>
            </a:prstGeom>
            <a:noFill/>
          </p:spPr>
          <p:txBody>
            <a:bodyPr wrap="square">
              <a:spAutoFit/>
            </a:bodyPr>
            <a:lstStyle/>
            <a:p>
              <a:pPr algn="ctr"/>
              <a:r>
                <a:rPr lang="en-US" dirty="0">
                  <a:solidFill>
                    <a:schemeClr val="bg1"/>
                  </a:solidFill>
                </a:rPr>
                <a:t>Declination and hour angle</a:t>
              </a:r>
            </a:p>
          </p:txBody>
        </p:sp>
      </p:grpSp>
      <p:sp>
        <p:nvSpPr>
          <p:cNvPr id="25" name="TextBox 24">
            <a:extLst>
              <a:ext uri="{FF2B5EF4-FFF2-40B4-BE49-F238E27FC236}">
                <a16:creationId xmlns:a16="http://schemas.microsoft.com/office/drawing/2014/main" id="{9499F58E-3AAF-ED17-D189-779F6296C5EE}"/>
              </a:ext>
            </a:extLst>
          </p:cNvPr>
          <p:cNvSpPr txBox="1"/>
          <p:nvPr/>
        </p:nvSpPr>
        <p:spPr>
          <a:xfrm rot="20883124">
            <a:off x="7430148" y="364151"/>
            <a:ext cx="86441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90°</a:t>
            </a:r>
            <a:r>
              <a:rPr lang="en-US" dirty="0"/>
              <a:t>-</a:t>
            </a:r>
            <a:r>
              <a:rPr lang="el-GR" dirty="0">
                <a:latin typeface="Times New Roman" panose="02020603050405020304" pitchFamily="18" charset="0"/>
                <a:cs typeface="Times New Roman" panose="02020603050405020304" pitchFamily="18" charset="0"/>
              </a:rPr>
              <a:t>φ</a:t>
            </a:r>
            <a:endParaRPr lang="en-US" dirty="0"/>
          </a:p>
        </p:txBody>
      </p:sp>
      <p:grpSp>
        <p:nvGrpSpPr>
          <p:cNvPr id="62" name="Group 61">
            <a:extLst>
              <a:ext uri="{FF2B5EF4-FFF2-40B4-BE49-F238E27FC236}">
                <a16:creationId xmlns:a16="http://schemas.microsoft.com/office/drawing/2014/main" id="{8AEC9573-AA04-9E33-1355-62D9BF5683C6}"/>
              </a:ext>
            </a:extLst>
          </p:cNvPr>
          <p:cNvGrpSpPr/>
          <p:nvPr/>
        </p:nvGrpSpPr>
        <p:grpSpPr>
          <a:xfrm>
            <a:off x="5686065" y="345479"/>
            <a:ext cx="5184772" cy="5301583"/>
            <a:chOff x="5686065" y="345479"/>
            <a:chExt cx="5184772" cy="5301583"/>
          </a:xfrm>
        </p:grpSpPr>
        <p:cxnSp>
          <p:nvCxnSpPr>
            <p:cNvPr id="9" name="Straight Connector 8">
              <a:extLst>
                <a:ext uri="{FF2B5EF4-FFF2-40B4-BE49-F238E27FC236}">
                  <a16:creationId xmlns:a16="http://schemas.microsoft.com/office/drawing/2014/main" id="{ACDBAFEE-6903-4BCE-5DC4-C60956868C16}"/>
                </a:ext>
              </a:extLst>
            </p:cNvPr>
            <p:cNvCxnSpPr>
              <a:cxnSpLocks/>
            </p:cNvCxnSpPr>
            <p:nvPr/>
          </p:nvCxnSpPr>
          <p:spPr>
            <a:xfrm flipH="1" flipV="1">
              <a:off x="7224848" y="486665"/>
              <a:ext cx="2115047" cy="5160397"/>
            </a:xfrm>
            <a:prstGeom prst="line">
              <a:avLst/>
            </a:prstGeom>
            <a:ln w="12700" cap="flat" cmpd="sng" algn="ctr">
              <a:solidFill>
                <a:srgbClr val="92D05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 name="Oval 14">
              <a:extLst>
                <a:ext uri="{FF2B5EF4-FFF2-40B4-BE49-F238E27FC236}">
                  <a16:creationId xmlns:a16="http://schemas.microsoft.com/office/drawing/2014/main" id="{A2044F72-EA11-1A6F-DBBF-996583D9350F}"/>
                </a:ext>
              </a:extLst>
            </p:cNvPr>
            <p:cNvSpPr/>
            <p:nvPr/>
          </p:nvSpPr>
          <p:spPr>
            <a:xfrm>
              <a:off x="5968508" y="725455"/>
              <a:ext cx="4564049" cy="45640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858B3612-26AC-37B8-3CC9-35421CEFD9FA}"/>
                </a:ext>
              </a:extLst>
            </p:cNvPr>
            <p:cNvGrpSpPr/>
            <p:nvPr/>
          </p:nvGrpSpPr>
          <p:grpSpPr>
            <a:xfrm>
              <a:off x="5968507" y="2671637"/>
              <a:ext cx="4564050" cy="915726"/>
              <a:chOff x="5968507" y="2671637"/>
              <a:chExt cx="4564050" cy="915726"/>
            </a:xfrm>
          </p:grpSpPr>
          <p:sp>
            <p:nvSpPr>
              <p:cNvPr id="20" name="Arc 19">
                <a:extLst>
                  <a:ext uri="{FF2B5EF4-FFF2-40B4-BE49-F238E27FC236}">
                    <a16:creationId xmlns:a16="http://schemas.microsoft.com/office/drawing/2014/main" id="{4D9E2B24-82D1-52F3-783F-806703A9EE8B}"/>
                  </a:ext>
                </a:extLst>
              </p:cNvPr>
              <p:cNvSpPr/>
              <p:nvPr/>
            </p:nvSpPr>
            <p:spPr>
              <a:xfrm>
                <a:off x="5968509" y="2671637"/>
                <a:ext cx="4564048" cy="866693"/>
              </a:xfrm>
              <a:prstGeom prst="arc">
                <a:avLst>
                  <a:gd name="adj1" fmla="val 21585153"/>
                  <a:gd name="adj2" fmla="val 1081486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Arc 20">
                <a:extLst>
                  <a:ext uri="{FF2B5EF4-FFF2-40B4-BE49-F238E27FC236}">
                    <a16:creationId xmlns:a16="http://schemas.microsoft.com/office/drawing/2014/main" id="{899BE1BE-1185-9216-F047-0EE7AF4C15D0}"/>
                  </a:ext>
                </a:extLst>
              </p:cNvPr>
              <p:cNvSpPr/>
              <p:nvPr/>
            </p:nvSpPr>
            <p:spPr>
              <a:xfrm flipV="1">
                <a:off x="5968507" y="2671869"/>
                <a:ext cx="4564048" cy="915494"/>
              </a:xfrm>
              <a:prstGeom prst="arc">
                <a:avLst>
                  <a:gd name="adj1" fmla="val 21585153"/>
                  <a:gd name="adj2" fmla="val 10814869"/>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grpSp>
        <p:sp>
          <p:nvSpPr>
            <p:cNvPr id="22" name="Arc 21">
              <a:extLst>
                <a:ext uri="{FF2B5EF4-FFF2-40B4-BE49-F238E27FC236}">
                  <a16:creationId xmlns:a16="http://schemas.microsoft.com/office/drawing/2014/main" id="{A74B4264-8A69-CF95-AE9B-117921C591D3}"/>
                </a:ext>
              </a:extLst>
            </p:cNvPr>
            <p:cNvSpPr/>
            <p:nvPr/>
          </p:nvSpPr>
          <p:spPr>
            <a:xfrm>
              <a:off x="7484454" y="725455"/>
              <a:ext cx="1711566" cy="4335346"/>
            </a:xfrm>
            <a:prstGeom prst="arc">
              <a:avLst>
                <a:gd name="adj1" fmla="val 16200000"/>
                <a:gd name="adj2" fmla="val 233416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a:extLst>
                <a:ext uri="{FF2B5EF4-FFF2-40B4-BE49-F238E27FC236}">
                  <a16:creationId xmlns:a16="http://schemas.microsoft.com/office/drawing/2014/main" id="{8B54B2E1-9944-0F0F-0895-A09D390B21F9}"/>
                </a:ext>
              </a:extLst>
            </p:cNvPr>
            <p:cNvSpPr txBox="1"/>
            <p:nvPr/>
          </p:nvSpPr>
          <p:spPr>
            <a:xfrm>
              <a:off x="8285258" y="345479"/>
              <a:ext cx="294199" cy="369332"/>
            </a:xfrm>
            <a:prstGeom prst="rect">
              <a:avLst/>
            </a:prstGeom>
            <a:noFill/>
          </p:spPr>
          <p:txBody>
            <a:bodyPr wrap="square" rtlCol="0">
              <a:spAutoFit/>
            </a:bodyPr>
            <a:lstStyle/>
            <a:p>
              <a:r>
                <a:rPr lang="en-US" dirty="0"/>
                <a:t>Z</a:t>
              </a:r>
            </a:p>
          </p:txBody>
        </p:sp>
        <p:sp>
          <p:nvSpPr>
            <p:cNvPr id="24" name="TextBox 23">
              <a:extLst>
                <a:ext uri="{FF2B5EF4-FFF2-40B4-BE49-F238E27FC236}">
                  <a16:creationId xmlns:a16="http://schemas.microsoft.com/office/drawing/2014/main" id="{005321F0-AD86-D8E7-C6C5-E1EDFBC0E498}"/>
                </a:ext>
              </a:extLst>
            </p:cNvPr>
            <p:cNvSpPr txBox="1"/>
            <p:nvPr/>
          </p:nvSpPr>
          <p:spPr>
            <a:xfrm>
              <a:off x="6983524" y="600164"/>
              <a:ext cx="333953" cy="369332"/>
            </a:xfrm>
            <a:prstGeom prst="rect">
              <a:avLst/>
            </a:prstGeom>
            <a:noFill/>
          </p:spPr>
          <p:txBody>
            <a:bodyPr wrap="square" rtlCol="0">
              <a:spAutoFit/>
            </a:bodyPr>
            <a:lstStyle/>
            <a:p>
              <a:r>
                <a:rPr lang="en-US" dirty="0"/>
                <a:t>P</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F40116F3-F9A9-21FF-32C0-95BCDB8AD295}"/>
                    </a:ext>
                  </a:extLst>
                </p:cNvPr>
                <p:cNvSpPr txBox="1"/>
                <p:nvPr/>
              </p:nvSpPr>
              <p:spPr>
                <a:xfrm rot="1851831">
                  <a:off x="7587224" y="1067569"/>
                  <a:ext cx="131991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i="1" dirty="0" smtClean="0">
                                <a:solidFill>
                                  <a:srgbClr val="836967"/>
                                </a:solidFill>
                                <a:latin typeface="Cambria Math" panose="02040503050406030204" pitchFamily="18" charset="0"/>
                              </a:rPr>
                            </m:ctrlPr>
                          </m:sSupPr>
                          <m:e>
                            <m:r>
                              <a:rPr lang="en-US" dirty="0">
                                <a:latin typeface="Cambria Math" panose="02040503050406030204" pitchFamily="18" charset="0"/>
                              </a:rPr>
                              <m:t>90</m:t>
                            </m:r>
                          </m:e>
                          <m:sup>
                            <m:r>
                              <a:rPr lang="en-US" i="0" dirty="0">
                                <a:latin typeface="Cambria Math" panose="02040503050406030204" pitchFamily="18" charset="0"/>
                              </a:rPr>
                              <m:t>0</m:t>
                            </m:r>
                          </m:sup>
                        </m:sSup>
                        <m:r>
                          <a:rPr lang="en-US" i="0" dirty="0">
                            <a:latin typeface="Cambria Math" panose="02040503050406030204" pitchFamily="18" charset="0"/>
                          </a:rPr>
                          <m:t>−</m:t>
                        </m:r>
                        <m:r>
                          <a:rPr lang="en-US" i="1" dirty="0">
                            <a:latin typeface="Cambria Math" panose="02040503050406030204" pitchFamily="18" charset="0"/>
                          </a:rPr>
                          <m:t>𝛿</m:t>
                        </m:r>
                      </m:oMath>
                    </m:oMathPara>
                  </a14:m>
                  <a:endParaRPr lang="en-US" dirty="0"/>
                </a:p>
              </p:txBody>
            </p:sp>
          </mc:Choice>
          <mc:Fallback xmlns="">
            <p:sp>
              <p:nvSpPr>
                <p:cNvPr id="26" name="TextBox 25">
                  <a:extLst>
                    <a:ext uri="{FF2B5EF4-FFF2-40B4-BE49-F238E27FC236}">
                      <a16:creationId xmlns:a16="http://schemas.microsoft.com/office/drawing/2014/main" id="{F40116F3-F9A9-21FF-32C0-95BCDB8AD295}"/>
                    </a:ext>
                  </a:extLst>
                </p:cNvPr>
                <p:cNvSpPr txBox="1">
                  <a:spLocks noRot="1" noChangeAspect="1" noMove="1" noResize="1" noEditPoints="1" noAdjustHandles="1" noChangeArrowheads="1" noChangeShapeType="1" noTextEdit="1"/>
                </p:cNvSpPr>
                <p:nvPr/>
              </p:nvSpPr>
              <p:spPr>
                <a:xfrm rot="1851831">
                  <a:off x="7587224" y="1067569"/>
                  <a:ext cx="1319917" cy="369332"/>
                </a:xfrm>
                <a:prstGeom prst="rect">
                  <a:avLst/>
                </a:prstGeom>
                <a:blipFill>
                  <a:blip r:embed="rId2"/>
                  <a:stretch>
                    <a:fillRect/>
                  </a:stretch>
                </a:blipFill>
              </p:spPr>
              <p:txBody>
                <a:bodyPr/>
                <a:lstStyle/>
                <a:p>
                  <a:r>
                    <a:rPr lang="en-US">
                      <a:noFill/>
                    </a:rPr>
                    <a:t> </a:t>
                  </a:r>
                </a:p>
              </p:txBody>
            </p:sp>
          </mc:Fallback>
        </mc:AlternateContent>
        <p:sp>
          <p:nvSpPr>
            <p:cNvPr id="27" name="Arc 26">
              <a:extLst>
                <a:ext uri="{FF2B5EF4-FFF2-40B4-BE49-F238E27FC236}">
                  <a16:creationId xmlns:a16="http://schemas.microsoft.com/office/drawing/2014/main" id="{771C3E3B-D400-EFEC-3B37-D7F71D591F48}"/>
                </a:ext>
              </a:extLst>
            </p:cNvPr>
            <p:cNvSpPr/>
            <p:nvPr/>
          </p:nvSpPr>
          <p:spPr>
            <a:xfrm rot="20255270">
              <a:off x="6994228" y="739130"/>
              <a:ext cx="2419370" cy="4301301"/>
            </a:xfrm>
            <a:prstGeom prst="arc">
              <a:avLst>
                <a:gd name="adj1" fmla="val 16162639"/>
                <a:gd name="adj2" fmla="val 2717145"/>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28" name="Arc 27">
              <a:extLst>
                <a:ext uri="{FF2B5EF4-FFF2-40B4-BE49-F238E27FC236}">
                  <a16:creationId xmlns:a16="http://schemas.microsoft.com/office/drawing/2014/main" id="{88969D55-836D-3E79-C195-269DA94AC2D2}"/>
                </a:ext>
              </a:extLst>
            </p:cNvPr>
            <p:cNvSpPr/>
            <p:nvPr/>
          </p:nvSpPr>
          <p:spPr>
            <a:xfrm rot="20584922">
              <a:off x="6590126" y="1118986"/>
              <a:ext cx="2934258" cy="4315584"/>
            </a:xfrm>
            <a:prstGeom prst="arc">
              <a:avLst>
                <a:gd name="adj1" fmla="val 1306712"/>
                <a:gd name="adj2" fmla="val 4830588"/>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grpSp>
          <p:nvGrpSpPr>
            <p:cNvPr id="30" name="Group 29">
              <a:extLst>
                <a:ext uri="{FF2B5EF4-FFF2-40B4-BE49-F238E27FC236}">
                  <a16:creationId xmlns:a16="http://schemas.microsoft.com/office/drawing/2014/main" id="{D17860E7-E27A-62BA-E3BA-90997DBACE62}"/>
                </a:ext>
              </a:extLst>
            </p:cNvPr>
            <p:cNvGrpSpPr/>
            <p:nvPr/>
          </p:nvGrpSpPr>
          <p:grpSpPr>
            <a:xfrm rot="19712940">
              <a:off x="6015541" y="2616201"/>
              <a:ext cx="4564050" cy="915726"/>
              <a:chOff x="5968507" y="2671637"/>
              <a:chExt cx="4564050" cy="915726"/>
            </a:xfrm>
          </p:grpSpPr>
          <p:sp>
            <p:nvSpPr>
              <p:cNvPr id="31" name="Arc 30">
                <a:extLst>
                  <a:ext uri="{FF2B5EF4-FFF2-40B4-BE49-F238E27FC236}">
                    <a16:creationId xmlns:a16="http://schemas.microsoft.com/office/drawing/2014/main" id="{6D34737E-9215-9FF6-D4C4-29E987FF72B8}"/>
                  </a:ext>
                </a:extLst>
              </p:cNvPr>
              <p:cNvSpPr/>
              <p:nvPr/>
            </p:nvSpPr>
            <p:spPr>
              <a:xfrm>
                <a:off x="5968509" y="2671637"/>
                <a:ext cx="4564048" cy="866693"/>
              </a:xfrm>
              <a:prstGeom prst="arc">
                <a:avLst>
                  <a:gd name="adj1" fmla="val 21585153"/>
                  <a:gd name="adj2" fmla="val 10814869"/>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2" name="Arc 31">
                <a:extLst>
                  <a:ext uri="{FF2B5EF4-FFF2-40B4-BE49-F238E27FC236}">
                    <a16:creationId xmlns:a16="http://schemas.microsoft.com/office/drawing/2014/main" id="{DEB9AA21-96C9-FF87-8891-F57FBD1EC7CA}"/>
                  </a:ext>
                </a:extLst>
              </p:cNvPr>
              <p:cNvSpPr/>
              <p:nvPr/>
            </p:nvSpPr>
            <p:spPr>
              <a:xfrm flipV="1">
                <a:off x="5968507" y="2671869"/>
                <a:ext cx="4564048" cy="915494"/>
              </a:xfrm>
              <a:prstGeom prst="arc">
                <a:avLst>
                  <a:gd name="adj1" fmla="val 21585153"/>
                  <a:gd name="adj2" fmla="val 10814869"/>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E073ABFD-6DF5-63C2-0131-20DAA69563B5}"/>
                </a:ext>
              </a:extLst>
            </p:cNvPr>
            <p:cNvGrpSpPr/>
            <p:nvPr/>
          </p:nvGrpSpPr>
          <p:grpSpPr>
            <a:xfrm rot="19712940">
              <a:off x="5723711" y="1966545"/>
              <a:ext cx="4323319" cy="909939"/>
              <a:chOff x="5968507" y="2671639"/>
              <a:chExt cx="4564050" cy="915724"/>
            </a:xfrm>
          </p:grpSpPr>
          <p:sp>
            <p:nvSpPr>
              <p:cNvPr id="34" name="Arc 33">
                <a:extLst>
                  <a:ext uri="{FF2B5EF4-FFF2-40B4-BE49-F238E27FC236}">
                    <a16:creationId xmlns:a16="http://schemas.microsoft.com/office/drawing/2014/main" id="{E3D6DDCE-D909-B9BB-1E97-0B7465220EE5}"/>
                  </a:ext>
                </a:extLst>
              </p:cNvPr>
              <p:cNvSpPr/>
              <p:nvPr/>
            </p:nvSpPr>
            <p:spPr>
              <a:xfrm>
                <a:off x="5968509" y="2671639"/>
                <a:ext cx="4564048" cy="866694"/>
              </a:xfrm>
              <a:prstGeom prst="arc">
                <a:avLst>
                  <a:gd name="adj1" fmla="val 21585153"/>
                  <a:gd name="adj2" fmla="val 10814869"/>
                </a:avLst>
              </a:prstGeom>
              <a:ln>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5" name="Arc 34">
                <a:extLst>
                  <a:ext uri="{FF2B5EF4-FFF2-40B4-BE49-F238E27FC236}">
                    <a16:creationId xmlns:a16="http://schemas.microsoft.com/office/drawing/2014/main" id="{A02E8B9F-91FF-4145-E79F-694F4ECBF03B}"/>
                  </a:ext>
                </a:extLst>
              </p:cNvPr>
              <p:cNvSpPr/>
              <p:nvPr/>
            </p:nvSpPr>
            <p:spPr>
              <a:xfrm flipV="1">
                <a:off x="5968507" y="2671869"/>
                <a:ext cx="4564048" cy="915494"/>
              </a:xfrm>
              <a:prstGeom prst="arc">
                <a:avLst>
                  <a:gd name="adj1" fmla="val 21585153"/>
                  <a:gd name="adj2" fmla="val 10814869"/>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grpSp>
        <p:sp>
          <p:nvSpPr>
            <p:cNvPr id="38" name="TextBox 37">
              <a:extLst>
                <a:ext uri="{FF2B5EF4-FFF2-40B4-BE49-F238E27FC236}">
                  <a16:creationId xmlns:a16="http://schemas.microsoft.com/office/drawing/2014/main" id="{A3240849-AD11-7826-1244-ACFE7BC182F7}"/>
                </a:ext>
              </a:extLst>
            </p:cNvPr>
            <p:cNvSpPr txBox="1"/>
            <p:nvPr/>
          </p:nvSpPr>
          <p:spPr>
            <a:xfrm>
              <a:off x="8973185" y="3489499"/>
              <a:ext cx="280868" cy="369332"/>
            </a:xfrm>
            <a:prstGeom prst="rect">
              <a:avLst/>
            </a:prstGeom>
            <a:noFill/>
          </p:spPr>
          <p:txBody>
            <a:bodyPr wrap="square" rtlCol="0">
              <a:spAutoFit/>
            </a:bodyPr>
            <a:lstStyle/>
            <a:p>
              <a:r>
                <a:rPr lang="en-US" dirty="0"/>
                <a:t>C</a:t>
              </a:r>
            </a:p>
          </p:txBody>
        </p:sp>
        <p:sp>
          <p:nvSpPr>
            <p:cNvPr id="39" name="TextBox 38">
              <a:extLst>
                <a:ext uri="{FF2B5EF4-FFF2-40B4-BE49-F238E27FC236}">
                  <a16:creationId xmlns:a16="http://schemas.microsoft.com/office/drawing/2014/main" id="{44CC4DCF-8495-7576-F918-B8317CB597AF}"/>
                </a:ext>
              </a:extLst>
            </p:cNvPr>
            <p:cNvSpPr txBox="1"/>
            <p:nvPr/>
          </p:nvSpPr>
          <p:spPr>
            <a:xfrm>
              <a:off x="9400060" y="2673790"/>
              <a:ext cx="280868" cy="369332"/>
            </a:xfrm>
            <a:prstGeom prst="rect">
              <a:avLst/>
            </a:prstGeom>
            <a:noFill/>
          </p:spPr>
          <p:txBody>
            <a:bodyPr wrap="square" rtlCol="0">
              <a:spAutoFit/>
            </a:bodyPr>
            <a:lstStyle/>
            <a:p>
              <a:r>
                <a:rPr lang="en-US" dirty="0"/>
                <a:t>D</a:t>
              </a:r>
            </a:p>
          </p:txBody>
        </p:sp>
        <p:sp>
          <p:nvSpPr>
            <p:cNvPr id="40" name="TextBox 39">
              <a:extLst>
                <a:ext uri="{FF2B5EF4-FFF2-40B4-BE49-F238E27FC236}">
                  <a16:creationId xmlns:a16="http://schemas.microsoft.com/office/drawing/2014/main" id="{7C647543-E460-9D93-4F19-59D52D12E113}"/>
                </a:ext>
              </a:extLst>
            </p:cNvPr>
            <p:cNvSpPr txBox="1"/>
            <p:nvPr/>
          </p:nvSpPr>
          <p:spPr>
            <a:xfrm>
              <a:off x="10071006" y="2882197"/>
              <a:ext cx="241706" cy="369332"/>
            </a:xfrm>
            <a:prstGeom prst="rect">
              <a:avLst/>
            </a:prstGeom>
            <a:noFill/>
          </p:spPr>
          <p:txBody>
            <a:bodyPr wrap="square" rtlCol="0">
              <a:spAutoFit/>
            </a:bodyPr>
            <a:lstStyle/>
            <a:p>
              <a:r>
                <a:rPr lang="en-US" dirty="0"/>
                <a:t>Y</a:t>
              </a:r>
            </a:p>
          </p:txBody>
        </p:sp>
        <p:grpSp>
          <p:nvGrpSpPr>
            <p:cNvPr id="41" name="Group 40">
              <a:extLst>
                <a:ext uri="{FF2B5EF4-FFF2-40B4-BE49-F238E27FC236}">
                  <a16:creationId xmlns:a16="http://schemas.microsoft.com/office/drawing/2014/main" id="{1BEB885C-BDBD-3317-CF21-2274B6FD0D34}"/>
                </a:ext>
              </a:extLst>
            </p:cNvPr>
            <p:cNvGrpSpPr/>
            <p:nvPr/>
          </p:nvGrpSpPr>
          <p:grpSpPr>
            <a:xfrm rot="19712940">
              <a:off x="6453913" y="3142906"/>
              <a:ext cx="4323319" cy="909941"/>
              <a:chOff x="5968507" y="2671637"/>
              <a:chExt cx="4564050" cy="915726"/>
            </a:xfrm>
          </p:grpSpPr>
          <p:sp>
            <p:nvSpPr>
              <p:cNvPr id="42" name="Arc 41">
                <a:extLst>
                  <a:ext uri="{FF2B5EF4-FFF2-40B4-BE49-F238E27FC236}">
                    <a16:creationId xmlns:a16="http://schemas.microsoft.com/office/drawing/2014/main" id="{B88A436C-6668-215C-8DAA-DBC2D1882175}"/>
                  </a:ext>
                </a:extLst>
              </p:cNvPr>
              <p:cNvSpPr/>
              <p:nvPr/>
            </p:nvSpPr>
            <p:spPr>
              <a:xfrm>
                <a:off x="5968509" y="2671637"/>
                <a:ext cx="4564048" cy="866693"/>
              </a:xfrm>
              <a:prstGeom prst="arc">
                <a:avLst>
                  <a:gd name="adj1" fmla="val 21585153"/>
                  <a:gd name="adj2" fmla="val 10814869"/>
                </a:avLst>
              </a:prstGeom>
              <a:ln>
                <a:solidFill>
                  <a:srgbClr val="FFC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3" name="Arc 42">
                <a:extLst>
                  <a:ext uri="{FF2B5EF4-FFF2-40B4-BE49-F238E27FC236}">
                    <a16:creationId xmlns:a16="http://schemas.microsoft.com/office/drawing/2014/main" id="{4DBEA44D-6929-143A-87AF-F020C3287EC8}"/>
                  </a:ext>
                </a:extLst>
              </p:cNvPr>
              <p:cNvSpPr/>
              <p:nvPr/>
            </p:nvSpPr>
            <p:spPr>
              <a:xfrm flipV="1">
                <a:off x="5968507" y="2671869"/>
                <a:ext cx="4564048" cy="915494"/>
              </a:xfrm>
              <a:prstGeom prst="arc">
                <a:avLst>
                  <a:gd name="adj1" fmla="val 21585153"/>
                  <a:gd name="adj2" fmla="val 10814869"/>
                </a:avLst>
              </a:prstGeom>
              <a:ln w="9525" cap="flat" cmpd="sng" algn="ctr">
                <a:solidFill>
                  <a:srgbClr val="FFC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grpSp>
        <p:sp>
          <p:nvSpPr>
            <p:cNvPr id="44" name="TextBox 43">
              <a:extLst>
                <a:ext uri="{FF2B5EF4-FFF2-40B4-BE49-F238E27FC236}">
                  <a16:creationId xmlns:a16="http://schemas.microsoft.com/office/drawing/2014/main" id="{86EB69AC-896A-A5D4-4B32-75D28C40E732}"/>
                </a:ext>
              </a:extLst>
            </p:cNvPr>
            <p:cNvSpPr txBox="1"/>
            <p:nvPr/>
          </p:nvSpPr>
          <p:spPr>
            <a:xfrm>
              <a:off x="5694423" y="2933567"/>
              <a:ext cx="378407" cy="369332"/>
            </a:xfrm>
            <a:prstGeom prst="rect">
              <a:avLst/>
            </a:prstGeom>
            <a:noFill/>
          </p:spPr>
          <p:txBody>
            <a:bodyPr wrap="square" rtlCol="0">
              <a:spAutoFit/>
            </a:bodyPr>
            <a:lstStyle/>
            <a:p>
              <a:r>
                <a:rPr lang="en-US" dirty="0"/>
                <a:t>N</a:t>
              </a:r>
            </a:p>
          </p:txBody>
        </p:sp>
        <p:sp>
          <p:nvSpPr>
            <p:cNvPr id="45" name="TextBox 44">
              <a:extLst>
                <a:ext uri="{FF2B5EF4-FFF2-40B4-BE49-F238E27FC236}">
                  <a16:creationId xmlns:a16="http://schemas.microsoft.com/office/drawing/2014/main" id="{46112D0A-4BBE-5379-6DBB-3C40A6D67B99}"/>
                </a:ext>
              </a:extLst>
            </p:cNvPr>
            <p:cNvSpPr txBox="1"/>
            <p:nvPr/>
          </p:nvSpPr>
          <p:spPr>
            <a:xfrm>
              <a:off x="5686065" y="3362917"/>
              <a:ext cx="378407" cy="369332"/>
            </a:xfrm>
            <a:prstGeom prst="rect">
              <a:avLst/>
            </a:prstGeom>
            <a:noFill/>
          </p:spPr>
          <p:txBody>
            <a:bodyPr wrap="square" rtlCol="0">
              <a:spAutoFit/>
            </a:bodyPr>
            <a:lstStyle/>
            <a:p>
              <a:r>
                <a:rPr lang="en-US" dirty="0"/>
                <a:t>M</a:t>
              </a:r>
            </a:p>
          </p:txBody>
        </p:sp>
        <p:sp>
          <p:nvSpPr>
            <p:cNvPr id="46" name="TextBox 45">
              <a:extLst>
                <a:ext uri="{FF2B5EF4-FFF2-40B4-BE49-F238E27FC236}">
                  <a16:creationId xmlns:a16="http://schemas.microsoft.com/office/drawing/2014/main" id="{B69C938E-A7F0-FA07-CC2B-9351AD73A0E9}"/>
                </a:ext>
              </a:extLst>
            </p:cNvPr>
            <p:cNvSpPr txBox="1"/>
            <p:nvPr/>
          </p:nvSpPr>
          <p:spPr>
            <a:xfrm>
              <a:off x="6019959" y="4065760"/>
              <a:ext cx="364107" cy="369332"/>
            </a:xfrm>
            <a:prstGeom prst="rect">
              <a:avLst/>
            </a:prstGeom>
            <a:noFill/>
          </p:spPr>
          <p:txBody>
            <a:bodyPr wrap="square" rtlCol="0">
              <a:spAutoFit/>
            </a:bodyPr>
            <a:lstStyle/>
            <a:p>
              <a:r>
                <a:rPr lang="en-US" dirty="0"/>
                <a:t>T</a:t>
              </a:r>
            </a:p>
          </p:txBody>
        </p:sp>
        <p:sp>
          <p:nvSpPr>
            <p:cNvPr id="47" name="TextBox 46">
              <a:extLst>
                <a:ext uri="{FF2B5EF4-FFF2-40B4-BE49-F238E27FC236}">
                  <a16:creationId xmlns:a16="http://schemas.microsoft.com/office/drawing/2014/main" id="{4A49B852-6C6F-C1DF-DD8B-6B5757C3A8BF}"/>
                </a:ext>
              </a:extLst>
            </p:cNvPr>
            <p:cNvSpPr txBox="1"/>
            <p:nvPr/>
          </p:nvSpPr>
          <p:spPr>
            <a:xfrm>
              <a:off x="8170884" y="3470210"/>
              <a:ext cx="280868" cy="369332"/>
            </a:xfrm>
            <a:prstGeom prst="rect">
              <a:avLst/>
            </a:prstGeom>
            <a:noFill/>
          </p:spPr>
          <p:txBody>
            <a:bodyPr wrap="square" rtlCol="0">
              <a:spAutoFit/>
            </a:bodyPr>
            <a:lstStyle/>
            <a:p>
              <a:r>
                <a:rPr lang="en-US" dirty="0"/>
                <a:t>W</a:t>
              </a:r>
            </a:p>
          </p:txBody>
        </p:sp>
        <p:sp>
          <p:nvSpPr>
            <p:cNvPr id="48" name="TextBox 47">
              <a:extLst>
                <a:ext uri="{FF2B5EF4-FFF2-40B4-BE49-F238E27FC236}">
                  <a16:creationId xmlns:a16="http://schemas.microsoft.com/office/drawing/2014/main" id="{47F810DD-CE27-403B-8BEF-45D2ADA50E5E}"/>
                </a:ext>
              </a:extLst>
            </p:cNvPr>
            <p:cNvSpPr txBox="1"/>
            <p:nvPr/>
          </p:nvSpPr>
          <p:spPr>
            <a:xfrm>
              <a:off x="8248461" y="2848699"/>
              <a:ext cx="406582" cy="369332"/>
            </a:xfrm>
            <a:prstGeom prst="rect">
              <a:avLst/>
            </a:prstGeom>
            <a:noFill/>
          </p:spPr>
          <p:txBody>
            <a:bodyPr wrap="square" rtlCol="0">
              <a:spAutoFit/>
            </a:bodyPr>
            <a:lstStyle/>
            <a:p>
              <a:r>
                <a:rPr lang="en-US" dirty="0"/>
                <a:t>O</a:t>
              </a:r>
            </a:p>
          </p:txBody>
        </p:sp>
        <p:sp>
          <p:nvSpPr>
            <p:cNvPr id="49" name="TextBox 48">
              <a:extLst>
                <a:ext uri="{FF2B5EF4-FFF2-40B4-BE49-F238E27FC236}">
                  <a16:creationId xmlns:a16="http://schemas.microsoft.com/office/drawing/2014/main" id="{736A7412-EC32-9F70-EF15-B994A664B0AD}"/>
                </a:ext>
              </a:extLst>
            </p:cNvPr>
            <p:cNvSpPr txBox="1"/>
            <p:nvPr/>
          </p:nvSpPr>
          <p:spPr>
            <a:xfrm>
              <a:off x="7734919" y="2344427"/>
              <a:ext cx="363484" cy="369332"/>
            </a:xfrm>
            <a:prstGeom prst="rect">
              <a:avLst/>
            </a:prstGeom>
            <a:noFill/>
          </p:spPr>
          <p:txBody>
            <a:bodyPr wrap="square" rtlCol="0">
              <a:spAutoFit/>
            </a:bodyPr>
            <a:lstStyle/>
            <a:p>
              <a:r>
                <a:rPr lang="en-US" dirty="0"/>
                <a:t>E</a:t>
              </a:r>
            </a:p>
          </p:txBody>
        </p:sp>
        <p:sp>
          <p:nvSpPr>
            <p:cNvPr id="50" name="TextBox 49">
              <a:extLst>
                <a:ext uri="{FF2B5EF4-FFF2-40B4-BE49-F238E27FC236}">
                  <a16:creationId xmlns:a16="http://schemas.microsoft.com/office/drawing/2014/main" id="{E66001BF-BE29-A431-51F0-BCD0BA1F638F}"/>
                </a:ext>
              </a:extLst>
            </p:cNvPr>
            <p:cNvSpPr txBox="1"/>
            <p:nvPr/>
          </p:nvSpPr>
          <p:spPr>
            <a:xfrm>
              <a:off x="8809984" y="1812936"/>
              <a:ext cx="437504" cy="369332"/>
            </a:xfrm>
            <a:prstGeom prst="rect">
              <a:avLst/>
            </a:prstGeom>
            <a:noFill/>
          </p:spPr>
          <p:txBody>
            <a:bodyPr wrap="square" rtlCol="0">
              <a:spAutoFit/>
            </a:bodyPr>
            <a:lstStyle/>
            <a:p>
              <a:r>
                <a:rPr lang="en-US" dirty="0"/>
                <a:t>X</a:t>
              </a:r>
            </a:p>
          </p:txBody>
        </p:sp>
        <p:sp>
          <p:nvSpPr>
            <p:cNvPr id="51" name="TextBox 50">
              <a:extLst>
                <a:ext uri="{FF2B5EF4-FFF2-40B4-BE49-F238E27FC236}">
                  <a16:creationId xmlns:a16="http://schemas.microsoft.com/office/drawing/2014/main" id="{E356F405-6858-6AF9-516E-D94B6D2328B2}"/>
                </a:ext>
              </a:extLst>
            </p:cNvPr>
            <p:cNvSpPr txBox="1"/>
            <p:nvPr/>
          </p:nvSpPr>
          <p:spPr>
            <a:xfrm>
              <a:off x="10492430" y="2944950"/>
              <a:ext cx="378407" cy="369332"/>
            </a:xfrm>
            <a:prstGeom prst="rect">
              <a:avLst/>
            </a:prstGeom>
            <a:noFill/>
          </p:spPr>
          <p:txBody>
            <a:bodyPr wrap="square" rtlCol="0">
              <a:spAutoFit/>
            </a:bodyPr>
            <a:lstStyle/>
            <a:p>
              <a:r>
                <a:rPr lang="en-US" dirty="0"/>
                <a:t>S</a:t>
              </a:r>
            </a:p>
          </p:txBody>
        </p:sp>
        <p:sp>
          <p:nvSpPr>
            <p:cNvPr id="52" name="TextBox 51">
              <a:extLst>
                <a:ext uri="{FF2B5EF4-FFF2-40B4-BE49-F238E27FC236}">
                  <a16:creationId xmlns:a16="http://schemas.microsoft.com/office/drawing/2014/main" id="{3BDB3472-4BA4-7EBF-C03C-A40972E1CA23}"/>
                </a:ext>
              </a:extLst>
            </p:cNvPr>
            <p:cNvSpPr txBox="1"/>
            <p:nvPr/>
          </p:nvSpPr>
          <p:spPr>
            <a:xfrm>
              <a:off x="6265628" y="2501899"/>
              <a:ext cx="362125" cy="369332"/>
            </a:xfrm>
            <a:prstGeom prst="rect">
              <a:avLst/>
            </a:prstGeom>
            <a:noFill/>
          </p:spPr>
          <p:txBody>
            <a:bodyPr wrap="square" rtlCol="0">
              <a:spAutoFit/>
            </a:bodyPr>
            <a:lstStyle/>
            <a:p>
              <a:r>
                <a:rPr lang="en-US" dirty="0"/>
                <a:t>G</a:t>
              </a:r>
            </a:p>
          </p:txBody>
        </p:sp>
        <p:sp>
          <p:nvSpPr>
            <p:cNvPr id="53" name="TextBox 52">
              <a:extLst>
                <a:ext uri="{FF2B5EF4-FFF2-40B4-BE49-F238E27FC236}">
                  <a16:creationId xmlns:a16="http://schemas.microsoft.com/office/drawing/2014/main" id="{5397D8BF-BFFD-6B37-698F-12B47CD36848}"/>
                </a:ext>
              </a:extLst>
            </p:cNvPr>
            <p:cNvSpPr txBox="1"/>
            <p:nvPr/>
          </p:nvSpPr>
          <p:spPr>
            <a:xfrm>
              <a:off x="7964531" y="658186"/>
              <a:ext cx="268630" cy="369332"/>
            </a:xfrm>
            <a:prstGeom prst="rect">
              <a:avLst/>
            </a:prstGeom>
            <a:noFill/>
          </p:spPr>
          <p:txBody>
            <a:bodyPr wrap="square" rtlCol="0">
              <a:spAutoFit/>
            </a:bodyPr>
            <a:lstStyle/>
            <a:p>
              <a:r>
                <a:rPr lang="en-US" dirty="0"/>
                <a:t>H</a:t>
              </a:r>
            </a:p>
          </p:txBody>
        </p:sp>
        <p:sp>
          <p:nvSpPr>
            <p:cNvPr id="54" name="TextBox 53">
              <a:extLst>
                <a:ext uri="{FF2B5EF4-FFF2-40B4-BE49-F238E27FC236}">
                  <a16:creationId xmlns:a16="http://schemas.microsoft.com/office/drawing/2014/main" id="{8AE15BD1-3965-8E51-EE0D-5AB102C244C4}"/>
                </a:ext>
              </a:extLst>
            </p:cNvPr>
            <p:cNvSpPr txBox="1"/>
            <p:nvPr/>
          </p:nvSpPr>
          <p:spPr>
            <a:xfrm>
              <a:off x="8312458" y="731752"/>
              <a:ext cx="321272" cy="369332"/>
            </a:xfrm>
            <a:prstGeom prst="rect">
              <a:avLst/>
            </a:prstGeom>
            <a:noFill/>
          </p:spPr>
          <p:txBody>
            <a:bodyPr wrap="square" rtlCol="0">
              <a:spAutoFit/>
            </a:bodyPr>
            <a:lstStyle/>
            <a:p>
              <a:r>
                <a:rPr lang="en-US" dirty="0"/>
                <a:t>A</a:t>
              </a:r>
            </a:p>
          </p:txBody>
        </p:sp>
        <p:sp>
          <p:nvSpPr>
            <p:cNvPr id="55" name="Freeform: Shape 54">
              <a:extLst>
                <a:ext uri="{FF2B5EF4-FFF2-40B4-BE49-F238E27FC236}">
                  <a16:creationId xmlns:a16="http://schemas.microsoft.com/office/drawing/2014/main" id="{3CD58487-6282-63D7-2D7C-44563DE4FA66}"/>
                </a:ext>
              </a:extLst>
            </p:cNvPr>
            <p:cNvSpPr/>
            <p:nvPr/>
          </p:nvSpPr>
          <p:spPr>
            <a:xfrm>
              <a:off x="7889333" y="757123"/>
              <a:ext cx="107674" cy="148374"/>
            </a:xfrm>
            <a:custGeom>
              <a:avLst/>
              <a:gdLst>
                <a:gd name="connsiteX0" fmla="*/ 0 w 117639"/>
                <a:gd name="connsiteY0" fmla="*/ 0 h 143930"/>
                <a:gd name="connsiteX1" fmla="*/ 39756 w 117639"/>
                <a:gd name="connsiteY1" fmla="*/ 15902 h 143930"/>
                <a:gd name="connsiteX2" fmla="*/ 95415 w 117639"/>
                <a:gd name="connsiteY2" fmla="*/ 103367 h 143930"/>
                <a:gd name="connsiteX3" fmla="*/ 111318 w 117639"/>
                <a:gd name="connsiteY3" fmla="*/ 143123 h 143930"/>
                <a:gd name="connsiteX4" fmla="*/ 111318 w 117639"/>
                <a:gd name="connsiteY4" fmla="*/ 95415 h 143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639" h="143930">
                  <a:moveTo>
                    <a:pt x="0" y="0"/>
                  </a:moveTo>
                  <a:cubicBezTo>
                    <a:pt x="13252" y="5301"/>
                    <a:pt x="28490" y="7139"/>
                    <a:pt x="39756" y="15902"/>
                  </a:cubicBezTo>
                  <a:cubicBezTo>
                    <a:pt x="64199" y="34913"/>
                    <a:pt x="83320" y="76759"/>
                    <a:pt x="95415" y="103367"/>
                  </a:cubicBezTo>
                  <a:cubicBezTo>
                    <a:pt x="101321" y="116361"/>
                    <a:pt x="98552" y="149506"/>
                    <a:pt x="111318" y="143123"/>
                  </a:cubicBezTo>
                  <a:cubicBezTo>
                    <a:pt x="125542" y="136011"/>
                    <a:pt x="111318" y="111318"/>
                    <a:pt x="111318" y="95415"/>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9" name="Freeform: Shape 58">
              <a:extLst>
                <a:ext uri="{FF2B5EF4-FFF2-40B4-BE49-F238E27FC236}">
                  <a16:creationId xmlns:a16="http://schemas.microsoft.com/office/drawing/2014/main" id="{CF413FC5-F631-76C3-2974-E0D96F3C9CAB}"/>
                </a:ext>
              </a:extLst>
            </p:cNvPr>
            <p:cNvSpPr/>
            <p:nvPr/>
          </p:nvSpPr>
          <p:spPr>
            <a:xfrm>
              <a:off x="8308359" y="715617"/>
              <a:ext cx="294952" cy="119259"/>
            </a:xfrm>
            <a:custGeom>
              <a:avLst/>
              <a:gdLst>
                <a:gd name="connsiteX0" fmla="*/ 0 w 365760"/>
                <a:gd name="connsiteY0" fmla="*/ 0 h 169927"/>
                <a:gd name="connsiteX1" fmla="*/ 135172 w 365760"/>
                <a:gd name="connsiteY1" fmla="*/ 159026 h 169927"/>
                <a:gd name="connsiteX2" fmla="*/ 365760 w 365760"/>
                <a:gd name="connsiteY2" fmla="*/ 143124 h 169927"/>
              </a:gdLst>
              <a:ahLst/>
              <a:cxnLst>
                <a:cxn ang="0">
                  <a:pos x="connsiteX0" y="connsiteY0"/>
                </a:cxn>
                <a:cxn ang="0">
                  <a:pos x="connsiteX1" y="connsiteY1"/>
                </a:cxn>
                <a:cxn ang="0">
                  <a:pos x="connsiteX2" y="connsiteY2"/>
                </a:cxn>
              </a:cxnLst>
              <a:rect l="l" t="t" r="r" b="b"/>
              <a:pathLst>
                <a:path w="365760" h="169927">
                  <a:moveTo>
                    <a:pt x="0" y="0"/>
                  </a:moveTo>
                  <a:cubicBezTo>
                    <a:pt x="37106" y="67586"/>
                    <a:pt x="74212" y="135172"/>
                    <a:pt x="135172" y="159026"/>
                  </a:cubicBezTo>
                  <a:cubicBezTo>
                    <a:pt x="196132" y="182880"/>
                    <a:pt x="280946" y="163002"/>
                    <a:pt x="365760" y="143124"/>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TextBox 59">
              <a:extLst>
                <a:ext uri="{FF2B5EF4-FFF2-40B4-BE49-F238E27FC236}">
                  <a16:creationId xmlns:a16="http://schemas.microsoft.com/office/drawing/2014/main" id="{95B10478-7A5C-4E4A-F99B-224803EFD4DC}"/>
                </a:ext>
              </a:extLst>
            </p:cNvPr>
            <p:cNvSpPr txBox="1"/>
            <p:nvPr/>
          </p:nvSpPr>
          <p:spPr>
            <a:xfrm>
              <a:off x="9628568" y="913591"/>
              <a:ext cx="1036199" cy="369332"/>
            </a:xfrm>
            <a:prstGeom prst="rect">
              <a:avLst/>
            </a:prstGeom>
            <a:noFill/>
          </p:spPr>
          <p:txBody>
            <a:bodyPr wrap="square" rtlCol="0">
              <a:spAutoFit/>
            </a:bodyPr>
            <a:lstStyle/>
            <a:p>
              <a:r>
                <a:rPr lang="en-US" dirty="0"/>
                <a:t>L</a:t>
              </a:r>
            </a:p>
          </p:txBody>
        </p:sp>
        <p:sp>
          <p:nvSpPr>
            <p:cNvPr id="61" name="TextBox 60">
              <a:extLst>
                <a:ext uri="{FF2B5EF4-FFF2-40B4-BE49-F238E27FC236}">
                  <a16:creationId xmlns:a16="http://schemas.microsoft.com/office/drawing/2014/main" id="{DE44C1E0-F06A-BA35-B9E8-3A5D77868CE0}"/>
                </a:ext>
              </a:extLst>
            </p:cNvPr>
            <p:cNvSpPr txBox="1"/>
            <p:nvPr/>
          </p:nvSpPr>
          <p:spPr>
            <a:xfrm>
              <a:off x="10305619" y="1630665"/>
              <a:ext cx="192366" cy="369332"/>
            </a:xfrm>
            <a:prstGeom prst="rect">
              <a:avLst/>
            </a:prstGeom>
            <a:noFill/>
          </p:spPr>
          <p:txBody>
            <a:bodyPr wrap="square" rtlCol="0">
              <a:spAutoFit/>
            </a:bodyPr>
            <a:lstStyle/>
            <a:p>
              <a:r>
                <a:rPr lang="en-US" dirty="0"/>
                <a:t>R</a:t>
              </a:r>
            </a:p>
          </p:txBody>
        </p:sp>
      </p:grpSp>
      <p:sp>
        <p:nvSpPr>
          <p:cNvPr id="14" name="TextBox 13">
            <a:extLst>
              <a:ext uri="{FF2B5EF4-FFF2-40B4-BE49-F238E27FC236}">
                <a16:creationId xmlns:a16="http://schemas.microsoft.com/office/drawing/2014/main" id="{21DA9C25-21A5-7315-9CB2-BEF8000C447B}"/>
              </a:ext>
            </a:extLst>
          </p:cNvPr>
          <p:cNvSpPr txBox="1"/>
          <p:nvPr/>
        </p:nvSpPr>
        <p:spPr>
          <a:xfrm>
            <a:off x="381344" y="345479"/>
            <a:ext cx="4159283" cy="646331"/>
          </a:xfrm>
          <a:prstGeom prst="rect">
            <a:avLst/>
          </a:prstGeom>
          <a:noFill/>
        </p:spPr>
        <p:txBody>
          <a:bodyPr wrap="square" rtlCol="0">
            <a:spAutoFit/>
          </a:bodyPr>
          <a:lstStyle/>
          <a:p>
            <a:r>
              <a:rPr lang="en-US" dirty="0"/>
              <a:t>Declination is analogous to latitude for points on the earth’s surface</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C330EEA-1FF9-9146-2F6D-3F4E1560F2FF}"/>
                  </a:ext>
                </a:extLst>
              </p:cNvPr>
              <p:cNvSpPr txBox="1"/>
              <p:nvPr/>
            </p:nvSpPr>
            <p:spPr>
              <a:xfrm>
                <a:off x="427499" y="1198339"/>
                <a:ext cx="3119005" cy="369332"/>
              </a:xfrm>
              <a:prstGeom prst="rect">
                <a:avLst/>
              </a:prstGeom>
              <a:noFill/>
            </p:spPr>
            <p:txBody>
              <a:bodyPr wrap="square" rtlCol="0">
                <a:spAutoFit/>
              </a:bodyPr>
              <a:lstStyle/>
              <a:p>
                <a:r>
                  <a:rPr lang="en-US" dirty="0"/>
                  <a:t>Denote declination of X by </a:t>
                </a:r>
                <a14:m>
                  <m:oMath xmlns:m="http://schemas.openxmlformats.org/officeDocument/2006/math">
                    <m:r>
                      <a:rPr lang="en-US" i="1" dirty="0" smtClean="0">
                        <a:latin typeface="Cambria Math" panose="02040503050406030204" pitchFamily="18" charset="0"/>
                      </a:rPr>
                      <m:t>𝛿</m:t>
                    </m:r>
                  </m:oMath>
                </a14:m>
                <a:r>
                  <a:rPr lang="en-US" dirty="0"/>
                  <a:t> </a:t>
                </a:r>
              </a:p>
            </p:txBody>
          </p:sp>
        </mc:Choice>
        <mc:Fallback xmlns="">
          <p:sp>
            <p:nvSpPr>
              <p:cNvPr id="16" name="TextBox 15">
                <a:extLst>
                  <a:ext uri="{FF2B5EF4-FFF2-40B4-BE49-F238E27FC236}">
                    <a16:creationId xmlns:a16="http://schemas.microsoft.com/office/drawing/2014/main" id="{7C330EEA-1FF9-9146-2F6D-3F4E1560F2FF}"/>
                  </a:ext>
                </a:extLst>
              </p:cNvPr>
              <p:cNvSpPr txBox="1">
                <a:spLocks noRot="1" noChangeAspect="1" noMove="1" noResize="1" noEditPoints="1" noAdjustHandles="1" noChangeArrowheads="1" noChangeShapeType="1" noTextEdit="1"/>
              </p:cNvSpPr>
              <p:nvPr/>
            </p:nvSpPr>
            <p:spPr>
              <a:xfrm>
                <a:off x="427499" y="1198339"/>
                <a:ext cx="3119005" cy="369332"/>
              </a:xfrm>
              <a:prstGeom prst="rect">
                <a:avLst/>
              </a:prstGeom>
              <a:blipFill>
                <a:blip r:embed="rId3"/>
                <a:stretch>
                  <a:fillRect l="-1563"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50C41D4-FB0D-4AEE-E3EA-DF974A8D7EBE}"/>
                  </a:ext>
                </a:extLst>
              </p:cNvPr>
              <p:cNvSpPr txBox="1"/>
              <p:nvPr/>
            </p:nvSpPr>
            <p:spPr>
              <a:xfrm>
                <a:off x="444533" y="1731370"/>
                <a:ext cx="4926081" cy="1754326"/>
              </a:xfrm>
              <a:prstGeom prst="rect">
                <a:avLst/>
              </a:prstGeom>
              <a:noFill/>
            </p:spPr>
            <p:txBody>
              <a:bodyPr wrap="square" rtlCol="0">
                <a:spAutoFit/>
              </a:bodyPr>
              <a:lstStyle/>
              <a:p>
                <a:r>
                  <a:rPr lang="en-US" dirty="0"/>
                  <a:t>Then,</a:t>
                </a:r>
              </a:p>
              <a:p>
                <a:r>
                  <a:rPr lang="en-US" dirty="0"/>
                  <a:t>	DX = </a:t>
                </a:r>
                <a14:m>
                  <m:oMath xmlns:m="http://schemas.openxmlformats.org/officeDocument/2006/math">
                    <m:r>
                      <a:rPr lang="en-US" i="1" dirty="0" smtClean="0">
                        <a:latin typeface="Cambria Math" panose="02040503050406030204" pitchFamily="18" charset="0"/>
                      </a:rPr>
                      <m:t>𝛿</m:t>
                    </m:r>
                  </m:oMath>
                </a14:m>
                <a:endParaRPr lang="en-US" dirty="0"/>
              </a:p>
              <a:p>
                <a:r>
                  <a:rPr lang="en-US" dirty="0"/>
                  <a:t>And </a:t>
                </a:r>
              </a:p>
              <a:p>
                <a:r>
                  <a:rPr lang="en-US" dirty="0"/>
                  <a:t>	PX = </a:t>
                </a:r>
                <a14:m>
                  <m:oMath xmlns:m="http://schemas.openxmlformats.org/officeDocument/2006/math">
                    <m:sSup>
                      <m:sSupPr>
                        <m:ctrlPr>
                          <a:rPr lang="en-US" i="1" dirty="0" smtClean="0">
                            <a:solidFill>
                              <a:srgbClr val="836967"/>
                            </a:solidFill>
                            <a:latin typeface="Cambria Math" panose="02040503050406030204" pitchFamily="18" charset="0"/>
                          </a:rPr>
                        </m:ctrlPr>
                      </m:sSupPr>
                      <m:e>
                        <m:r>
                          <a:rPr lang="en-US" dirty="0">
                            <a:latin typeface="Cambria Math" panose="02040503050406030204" pitchFamily="18" charset="0"/>
                          </a:rPr>
                          <m:t>90</m:t>
                        </m:r>
                      </m:e>
                      <m:sup>
                        <m:r>
                          <a:rPr lang="en-US" i="0" dirty="0">
                            <a:latin typeface="Cambria Math" panose="02040503050406030204" pitchFamily="18" charset="0"/>
                          </a:rPr>
                          <m:t>0</m:t>
                        </m:r>
                      </m:sup>
                    </m:sSup>
                    <m:r>
                      <a:rPr lang="en-US" i="0" dirty="0">
                        <a:latin typeface="Cambria Math" panose="02040503050406030204" pitchFamily="18" charset="0"/>
                      </a:rPr>
                      <m:t>−</m:t>
                    </m:r>
                    <m:r>
                      <a:rPr lang="en-US" i="1" dirty="0">
                        <a:latin typeface="Cambria Math" panose="02040503050406030204" pitchFamily="18" charset="0"/>
                      </a:rPr>
                      <m:t>𝛿</m:t>
                    </m:r>
                  </m:oMath>
                </a14:m>
                <a:r>
                  <a:rPr lang="en-US" dirty="0"/>
                  <a:t>	(</a:t>
                </a:r>
                <a:r>
                  <a:rPr lang="en-US" dirty="0">
                    <a:solidFill>
                      <a:srgbClr val="00B0F0"/>
                    </a:solidFill>
                  </a:rPr>
                  <a:t>north poler distance or N.P.D 								of star</a:t>
                </a:r>
                <a:r>
                  <a:rPr lang="en-US" dirty="0"/>
                  <a:t>)</a:t>
                </a:r>
              </a:p>
              <a:p>
                <a:endParaRPr lang="en-US" dirty="0"/>
              </a:p>
            </p:txBody>
          </p:sp>
        </mc:Choice>
        <mc:Fallback xmlns="">
          <p:sp>
            <p:nvSpPr>
              <p:cNvPr id="18" name="TextBox 17">
                <a:extLst>
                  <a:ext uri="{FF2B5EF4-FFF2-40B4-BE49-F238E27FC236}">
                    <a16:creationId xmlns:a16="http://schemas.microsoft.com/office/drawing/2014/main" id="{050C41D4-FB0D-4AEE-E3EA-DF974A8D7EBE}"/>
                  </a:ext>
                </a:extLst>
              </p:cNvPr>
              <p:cNvSpPr txBox="1">
                <a:spLocks noRot="1" noChangeAspect="1" noMove="1" noResize="1" noEditPoints="1" noAdjustHandles="1" noChangeArrowheads="1" noChangeShapeType="1" noTextEdit="1"/>
              </p:cNvSpPr>
              <p:nvPr/>
            </p:nvSpPr>
            <p:spPr>
              <a:xfrm>
                <a:off x="444533" y="1731370"/>
                <a:ext cx="4926081" cy="1754326"/>
              </a:xfrm>
              <a:prstGeom prst="rect">
                <a:avLst/>
              </a:prstGeom>
              <a:blipFill>
                <a:blip r:embed="rId4"/>
                <a:stretch>
                  <a:fillRect l="-1114" t="-1736"/>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4D63EC9B-5AA1-71F8-31B9-8D753551B332}"/>
              </a:ext>
            </a:extLst>
          </p:cNvPr>
          <p:cNvSpPr txBox="1"/>
          <p:nvPr/>
        </p:nvSpPr>
        <p:spPr>
          <a:xfrm>
            <a:off x="449124" y="3396265"/>
            <a:ext cx="4509648" cy="584775"/>
          </a:xfrm>
          <a:prstGeom prst="rect">
            <a:avLst/>
          </a:prstGeom>
          <a:noFill/>
        </p:spPr>
        <p:txBody>
          <a:bodyPr wrap="square" rtlCol="0">
            <a:spAutoFit/>
          </a:bodyPr>
          <a:lstStyle/>
          <a:p>
            <a:r>
              <a:rPr lang="en-US" sz="1600" dirty="0"/>
              <a:t>We will take declination as an algebraic quantity for convenience</a:t>
            </a: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8A625724-2A0F-6234-CECE-C472197A071B}"/>
                  </a:ext>
                </a:extLst>
              </p:cNvPr>
              <p:cNvSpPr txBox="1"/>
              <p:nvPr/>
            </p:nvSpPr>
            <p:spPr>
              <a:xfrm>
                <a:off x="444533" y="4174748"/>
                <a:ext cx="4620448" cy="646331"/>
              </a:xfrm>
              <a:prstGeom prst="rect">
                <a:avLst/>
              </a:prstGeom>
              <a:noFill/>
            </p:spPr>
            <p:txBody>
              <a:bodyPr wrap="square" rtlCol="0">
                <a:spAutoFit/>
              </a:bodyPr>
              <a:lstStyle/>
              <a:p>
                <a:r>
                  <a:rPr lang="en-US" dirty="0"/>
                  <a:t>North declination  = +</a:t>
                </a:r>
                <a:r>
                  <a:rPr lang="en-US" dirty="0">
                    <a:solidFill>
                      <a:srgbClr val="836967"/>
                    </a:solidFill>
                  </a:rPr>
                  <a:t> </a:t>
                </a:r>
                <a14:m>
                  <m:oMath xmlns:m="http://schemas.openxmlformats.org/officeDocument/2006/math">
                    <m:r>
                      <a:rPr lang="en-US" i="1" dirty="0">
                        <a:latin typeface="Cambria Math" panose="02040503050406030204" pitchFamily="18" charset="0"/>
                      </a:rPr>
                      <m:t>𝛿</m:t>
                    </m:r>
                  </m:oMath>
                </a14:m>
                <a:endParaRPr lang="en-US" dirty="0"/>
              </a:p>
              <a:p>
                <a:r>
                  <a:rPr lang="en-US" dirty="0"/>
                  <a:t>South declination  = </a:t>
                </a:r>
                <a14:m>
                  <m:oMath xmlns:m="http://schemas.openxmlformats.org/officeDocument/2006/math">
                    <m:r>
                      <a:rPr lang="en-US" i="0" dirty="0" smtClean="0">
                        <a:latin typeface="Cambria Math" panose="02040503050406030204" pitchFamily="18" charset="0"/>
                      </a:rPr>
                      <m:t>−</m:t>
                    </m:r>
                    <m:r>
                      <a:rPr lang="en-US" i="1" dirty="0">
                        <a:latin typeface="Cambria Math" panose="02040503050406030204" pitchFamily="18" charset="0"/>
                      </a:rPr>
                      <m:t>𝛿</m:t>
                    </m:r>
                  </m:oMath>
                </a14:m>
                <a:endParaRPr lang="en-US" dirty="0"/>
              </a:p>
            </p:txBody>
          </p:sp>
        </mc:Choice>
        <mc:Fallback xmlns="">
          <p:sp>
            <p:nvSpPr>
              <p:cNvPr id="36" name="TextBox 35">
                <a:extLst>
                  <a:ext uri="{FF2B5EF4-FFF2-40B4-BE49-F238E27FC236}">
                    <a16:creationId xmlns:a16="http://schemas.microsoft.com/office/drawing/2014/main" id="{8A625724-2A0F-6234-CECE-C472197A071B}"/>
                  </a:ext>
                </a:extLst>
              </p:cNvPr>
              <p:cNvSpPr txBox="1">
                <a:spLocks noRot="1" noChangeAspect="1" noMove="1" noResize="1" noEditPoints="1" noAdjustHandles="1" noChangeArrowheads="1" noChangeShapeType="1" noTextEdit="1"/>
              </p:cNvSpPr>
              <p:nvPr/>
            </p:nvSpPr>
            <p:spPr>
              <a:xfrm>
                <a:off x="444533" y="4174748"/>
                <a:ext cx="4620448" cy="646331"/>
              </a:xfrm>
              <a:prstGeom prst="rect">
                <a:avLst/>
              </a:prstGeom>
              <a:blipFill>
                <a:blip r:embed="rId5"/>
                <a:stretch>
                  <a:fillRect l="-1187" t="-5660" b="-14151"/>
                </a:stretch>
              </a:blipFill>
            </p:spPr>
            <p:txBody>
              <a:bodyPr/>
              <a:lstStyle/>
              <a:p>
                <a:r>
                  <a:rPr lang="en-US">
                    <a:noFill/>
                  </a:rPr>
                  <a:t> </a:t>
                </a:r>
              </a:p>
            </p:txBody>
          </p:sp>
        </mc:Fallback>
      </mc:AlternateContent>
      <p:sp>
        <p:nvSpPr>
          <p:cNvPr id="37" name="TextBox 36">
            <a:extLst>
              <a:ext uri="{FF2B5EF4-FFF2-40B4-BE49-F238E27FC236}">
                <a16:creationId xmlns:a16="http://schemas.microsoft.com/office/drawing/2014/main" id="{C3B070CF-5656-C4EA-69C3-083F8A7F3959}"/>
              </a:ext>
            </a:extLst>
          </p:cNvPr>
          <p:cNvSpPr txBox="1"/>
          <p:nvPr/>
        </p:nvSpPr>
        <p:spPr>
          <a:xfrm>
            <a:off x="441749" y="4980528"/>
            <a:ext cx="5920597" cy="923330"/>
          </a:xfrm>
          <a:prstGeom prst="rect">
            <a:avLst/>
          </a:prstGeom>
          <a:noFill/>
        </p:spPr>
        <p:txBody>
          <a:bodyPr wrap="square" rtlCol="0">
            <a:spAutoFit/>
          </a:bodyPr>
          <a:lstStyle/>
          <a:p>
            <a:r>
              <a:rPr lang="en-US" dirty="0"/>
              <a:t>We can specify a circle called </a:t>
            </a:r>
            <a:r>
              <a:rPr lang="en-US" dirty="0">
                <a:solidFill>
                  <a:srgbClr val="00B050"/>
                </a:solidFill>
              </a:rPr>
              <a:t>Parallel of declination </a:t>
            </a:r>
            <a:r>
              <a:rPr lang="en-US" dirty="0"/>
              <a:t>on which star must lie.</a:t>
            </a:r>
          </a:p>
          <a:p>
            <a:r>
              <a:rPr lang="en-US" dirty="0"/>
              <a:t>Here for star at X its circle LXM</a:t>
            </a:r>
          </a:p>
        </p:txBody>
      </p:sp>
      <p:sp>
        <p:nvSpPr>
          <p:cNvPr id="56" name="TextBox 55">
            <a:extLst>
              <a:ext uri="{FF2B5EF4-FFF2-40B4-BE49-F238E27FC236}">
                <a16:creationId xmlns:a16="http://schemas.microsoft.com/office/drawing/2014/main" id="{E57E7B64-5DCA-64D9-1510-2533F74F875A}"/>
              </a:ext>
            </a:extLst>
          </p:cNvPr>
          <p:cNvSpPr txBox="1"/>
          <p:nvPr/>
        </p:nvSpPr>
        <p:spPr>
          <a:xfrm>
            <a:off x="9166599" y="4994709"/>
            <a:ext cx="382964" cy="369332"/>
          </a:xfrm>
          <a:prstGeom prst="rect">
            <a:avLst/>
          </a:prstGeom>
          <a:noFill/>
        </p:spPr>
        <p:txBody>
          <a:bodyPr wrap="square" rtlCol="0">
            <a:spAutoFit/>
          </a:bodyPr>
          <a:lstStyle/>
          <a:p>
            <a:r>
              <a:rPr lang="en-US" dirty="0"/>
              <a:t>Q</a:t>
            </a:r>
          </a:p>
        </p:txBody>
      </p:sp>
    </p:spTree>
    <p:extLst>
      <p:ext uri="{BB962C8B-B14F-4D97-AF65-F5344CB8AC3E}">
        <p14:creationId xmlns:p14="http://schemas.microsoft.com/office/powerpoint/2010/main" val="3837414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999AA4F-D533-7EB9-E7BC-CFAB8DF72BE5}"/>
              </a:ext>
            </a:extLst>
          </p:cNvPr>
          <p:cNvSpPr>
            <a:spLocks noGrp="1"/>
          </p:cNvSpPr>
          <p:nvPr>
            <p:ph type="ftr" sz="quarter" idx="11"/>
          </p:nvPr>
        </p:nvSpPr>
        <p:spPr/>
        <p:txBody>
          <a:bodyPr/>
          <a:lstStyle/>
          <a:p>
            <a:r>
              <a:rPr lang="en-US"/>
              <a:t>spherical trigonometry </a:t>
            </a:r>
          </a:p>
        </p:txBody>
      </p:sp>
      <p:sp>
        <p:nvSpPr>
          <p:cNvPr id="3" name="Slide Number Placeholder 2">
            <a:extLst>
              <a:ext uri="{FF2B5EF4-FFF2-40B4-BE49-F238E27FC236}">
                <a16:creationId xmlns:a16="http://schemas.microsoft.com/office/drawing/2014/main" id="{30BEEEE1-60C3-5FD2-3EEF-BBA37C839E9F}"/>
              </a:ext>
            </a:extLst>
          </p:cNvPr>
          <p:cNvSpPr>
            <a:spLocks noGrp="1"/>
          </p:cNvSpPr>
          <p:nvPr>
            <p:ph type="sldNum" sz="quarter" idx="12"/>
          </p:nvPr>
        </p:nvSpPr>
        <p:spPr/>
        <p:txBody>
          <a:bodyPr/>
          <a:lstStyle/>
          <a:p>
            <a:fld id="{EAD0E5A3-E5BF-4C62-9ABC-B3B6F8D8761B}" type="slidenum">
              <a:rPr lang="en-US" smtClean="0"/>
              <a:t>3</a:t>
            </a:fld>
            <a:endParaRPr lang="en-US"/>
          </a:p>
        </p:txBody>
      </p:sp>
      <p:sp>
        <p:nvSpPr>
          <p:cNvPr id="4" name="TextBox 3">
            <a:extLst>
              <a:ext uri="{FF2B5EF4-FFF2-40B4-BE49-F238E27FC236}">
                <a16:creationId xmlns:a16="http://schemas.microsoft.com/office/drawing/2014/main" id="{075951C7-B0C6-368A-8828-FB161F497FF1}"/>
              </a:ext>
            </a:extLst>
          </p:cNvPr>
          <p:cNvSpPr txBox="1"/>
          <p:nvPr/>
        </p:nvSpPr>
        <p:spPr>
          <a:xfrm>
            <a:off x="334710" y="572208"/>
            <a:ext cx="6702950" cy="1200329"/>
          </a:xfrm>
          <a:prstGeom prst="rect">
            <a:avLst/>
          </a:prstGeom>
          <a:noFill/>
        </p:spPr>
        <p:txBody>
          <a:bodyPr wrap="square" rtlCol="0">
            <a:spAutoFit/>
          </a:bodyPr>
          <a:lstStyle/>
          <a:p>
            <a:r>
              <a:rPr lang="en-US" dirty="0">
                <a:solidFill>
                  <a:schemeClr val="accent3">
                    <a:lumMod val="75000"/>
                  </a:schemeClr>
                </a:solidFill>
              </a:rPr>
              <a:t>If </a:t>
            </a:r>
          </a:p>
          <a:p>
            <a:r>
              <a:rPr lang="en-US" dirty="0"/>
              <a:t>The Points are joined by Great Circle arcs all lying on the Hemisphere, </a:t>
            </a:r>
            <a:r>
              <a:rPr lang="en-US" dirty="0">
                <a:solidFill>
                  <a:schemeClr val="accent3">
                    <a:lumMod val="75000"/>
                  </a:schemeClr>
                </a:solidFill>
              </a:rPr>
              <a:t>then</a:t>
            </a:r>
          </a:p>
          <a:p>
            <a:r>
              <a:rPr lang="en-US" dirty="0"/>
              <a:t> the Figure obtained is called a Spherical Triangle.</a:t>
            </a:r>
          </a:p>
        </p:txBody>
      </p:sp>
      <p:grpSp>
        <p:nvGrpSpPr>
          <p:cNvPr id="44" name="Group 43">
            <a:extLst>
              <a:ext uri="{FF2B5EF4-FFF2-40B4-BE49-F238E27FC236}">
                <a16:creationId xmlns:a16="http://schemas.microsoft.com/office/drawing/2014/main" id="{275AA4DB-59CC-D208-5BC2-E8140542DE52}"/>
              </a:ext>
            </a:extLst>
          </p:cNvPr>
          <p:cNvGrpSpPr/>
          <p:nvPr/>
        </p:nvGrpSpPr>
        <p:grpSpPr>
          <a:xfrm>
            <a:off x="7619876" y="479445"/>
            <a:ext cx="4200789" cy="4318966"/>
            <a:chOff x="7821583" y="364352"/>
            <a:chExt cx="3390900" cy="3409950"/>
          </a:xfrm>
        </p:grpSpPr>
        <p:pic>
          <p:nvPicPr>
            <p:cNvPr id="1026" name="Picture 2" descr="spherical triangle">
              <a:extLst>
                <a:ext uri="{FF2B5EF4-FFF2-40B4-BE49-F238E27FC236}">
                  <a16:creationId xmlns:a16="http://schemas.microsoft.com/office/drawing/2014/main" id="{62036E4D-5446-DF6E-6F62-D569DFB144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1583" y="364352"/>
              <a:ext cx="3390900" cy="3409950"/>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Connector 15">
              <a:extLst>
                <a:ext uri="{FF2B5EF4-FFF2-40B4-BE49-F238E27FC236}">
                  <a16:creationId xmlns:a16="http://schemas.microsoft.com/office/drawing/2014/main" id="{961A3B0E-3754-0427-3742-BF9103A146BB}"/>
                </a:ext>
              </a:extLst>
            </p:cNvPr>
            <p:cNvCxnSpPr>
              <a:cxnSpLocks/>
            </p:cNvCxnSpPr>
            <p:nvPr/>
          </p:nvCxnSpPr>
          <p:spPr>
            <a:xfrm flipV="1">
              <a:off x="9143803" y="364352"/>
              <a:ext cx="756655" cy="340995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1" name="TextBox 20">
              <a:extLst>
                <a:ext uri="{FF2B5EF4-FFF2-40B4-BE49-F238E27FC236}">
                  <a16:creationId xmlns:a16="http://schemas.microsoft.com/office/drawing/2014/main" id="{6B32B18F-B3CA-793F-E7DD-F7FCA29CF7B1}"/>
                </a:ext>
              </a:extLst>
            </p:cNvPr>
            <p:cNvSpPr txBox="1"/>
            <p:nvPr/>
          </p:nvSpPr>
          <p:spPr>
            <a:xfrm>
              <a:off x="9824293" y="2318844"/>
              <a:ext cx="379012" cy="307777"/>
            </a:xfrm>
            <a:prstGeom prst="rect">
              <a:avLst/>
            </a:prstGeom>
            <a:noFill/>
          </p:spPr>
          <p:txBody>
            <a:bodyPr wrap="square" rtlCol="0">
              <a:spAutoFit/>
            </a:bodyPr>
            <a:lstStyle/>
            <a:p>
              <a:r>
                <a:rPr lang="en-US" sz="1400" dirty="0"/>
                <a:t>r</a:t>
              </a:r>
            </a:p>
          </p:txBody>
        </p:sp>
        <p:sp>
          <p:nvSpPr>
            <p:cNvPr id="23" name="TextBox 22">
              <a:extLst>
                <a:ext uri="{FF2B5EF4-FFF2-40B4-BE49-F238E27FC236}">
                  <a16:creationId xmlns:a16="http://schemas.microsoft.com/office/drawing/2014/main" id="{7F9A63CC-EDCA-DCCE-6473-E7B6A7CF99D0}"/>
                </a:ext>
              </a:extLst>
            </p:cNvPr>
            <p:cNvSpPr txBox="1"/>
            <p:nvPr/>
          </p:nvSpPr>
          <p:spPr>
            <a:xfrm>
              <a:off x="9239325" y="1814453"/>
              <a:ext cx="269080" cy="307777"/>
            </a:xfrm>
            <a:prstGeom prst="rect">
              <a:avLst/>
            </a:prstGeom>
            <a:noFill/>
          </p:spPr>
          <p:txBody>
            <a:bodyPr wrap="square" rtlCol="0">
              <a:spAutoFit/>
            </a:bodyPr>
            <a:lstStyle/>
            <a:p>
              <a:r>
                <a:rPr lang="en-US" sz="1400" dirty="0"/>
                <a:t>O</a:t>
              </a:r>
            </a:p>
          </p:txBody>
        </p:sp>
        <p:cxnSp>
          <p:nvCxnSpPr>
            <p:cNvPr id="25" name="Straight Connector 24">
              <a:extLst>
                <a:ext uri="{FF2B5EF4-FFF2-40B4-BE49-F238E27FC236}">
                  <a16:creationId xmlns:a16="http://schemas.microsoft.com/office/drawing/2014/main" id="{324567BC-D429-3B38-4A92-63DAA9F1008E}"/>
                </a:ext>
              </a:extLst>
            </p:cNvPr>
            <p:cNvCxnSpPr>
              <a:cxnSpLocks/>
            </p:cNvCxnSpPr>
            <p:nvPr/>
          </p:nvCxnSpPr>
          <p:spPr>
            <a:xfrm flipV="1">
              <a:off x="8585139" y="2059388"/>
              <a:ext cx="940524" cy="5963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BEDB7-F1B9-6D4B-2FAC-6C42BA26DBC6}"/>
                </a:ext>
              </a:extLst>
            </p:cNvPr>
            <p:cNvCxnSpPr>
              <a:cxnSpLocks/>
            </p:cNvCxnSpPr>
            <p:nvPr/>
          </p:nvCxnSpPr>
          <p:spPr>
            <a:xfrm flipH="1">
              <a:off x="9517711" y="1486894"/>
              <a:ext cx="306582" cy="5804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915197B-6EB5-F5F0-D727-EAFB584A01F2}"/>
                </a:ext>
              </a:extLst>
            </p:cNvPr>
            <p:cNvCxnSpPr>
              <a:cxnSpLocks/>
            </p:cNvCxnSpPr>
            <p:nvPr/>
          </p:nvCxnSpPr>
          <p:spPr>
            <a:xfrm>
              <a:off x="9516356" y="2059388"/>
              <a:ext cx="955512" cy="596348"/>
            </a:xfrm>
            <a:prstGeom prst="line">
              <a:avLst/>
            </a:prstGeom>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BC9C8948-9CEE-BFEB-9BF4-1D8693B6C296}"/>
              </a:ext>
            </a:extLst>
          </p:cNvPr>
          <p:cNvSpPr txBox="1"/>
          <p:nvPr/>
        </p:nvSpPr>
        <p:spPr>
          <a:xfrm>
            <a:off x="334710" y="1968341"/>
            <a:ext cx="7125191" cy="646331"/>
          </a:xfrm>
          <a:prstGeom prst="rect">
            <a:avLst/>
          </a:prstGeom>
          <a:noFill/>
        </p:spPr>
        <p:txBody>
          <a:bodyPr wrap="square" rtlCol="0">
            <a:spAutoFit/>
          </a:bodyPr>
          <a:lstStyle/>
          <a:p>
            <a:r>
              <a:rPr lang="en-US" b="0" i="0" dirty="0">
                <a:solidFill>
                  <a:srgbClr val="000000"/>
                </a:solidFill>
                <a:effectLst/>
              </a:rPr>
              <a:t>On a sphere, the corresponding sum is always greater than 180° but also less than 540°. </a:t>
            </a:r>
          </a:p>
        </p:txBody>
      </p:sp>
      <p:sp>
        <p:nvSpPr>
          <p:cNvPr id="39" name="TextBox 38">
            <a:extLst>
              <a:ext uri="{FF2B5EF4-FFF2-40B4-BE49-F238E27FC236}">
                <a16:creationId xmlns:a16="http://schemas.microsoft.com/office/drawing/2014/main" id="{6FD96D1F-4089-6130-7DCC-140A8DAB85B0}"/>
              </a:ext>
            </a:extLst>
          </p:cNvPr>
          <p:cNvSpPr txBox="1"/>
          <p:nvPr/>
        </p:nvSpPr>
        <p:spPr>
          <a:xfrm>
            <a:off x="2900922" y="2468156"/>
            <a:ext cx="2528515" cy="646331"/>
          </a:xfrm>
          <a:prstGeom prst="rect">
            <a:avLst/>
          </a:prstGeom>
          <a:noFill/>
        </p:spPr>
        <p:txBody>
          <a:bodyPr wrap="square" rtlCol="0">
            <a:spAutoFit/>
          </a:bodyPr>
          <a:lstStyle/>
          <a:p>
            <a:r>
              <a:rPr lang="en-US" b="0" i="0" dirty="0">
                <a:solidFill>
                  <a:srgbClr val="FF0000"/>
                </a:solidFill>
                <a:effectLst/>
              </a:rPr>
              <a:t>180° &lt; α + β + γ &lt; 540°</a:t>
            </a:r>
            <a:endParaRPr lang="en-US" dirty="0">
              <a:solidFill>
                <a:srgbClr val="FF0000"/>
              </a:solidFill>
            </a:endParaRPr>
          </a:p>
          <a:p>
            <a:endParaRPr lang="en-US" dirty="0"/>
          </a:p>
        </p:txBody>
      </p:sp>
      <p:sp>
        <p:nvSpPr>
          <p:cNvPr id="40" name="TextBox 39">
            <a:extLst>
              <a:ext uri="{FF2B5EF4-FFF2-40B4-BE49-F238E27FC236}">
                <a16:creationId xmlns:a16="http://schemas.microsoft.com/office/drawing/2014/main" id="{E6B7DA47-AEC8-1D38-1EFE-3177FA8ACCB5}"/>
              </a:ext>
            </a:extLst>
          </p:cNvPr>
          <p:cNvSpPr txBox="1"/>
          <p:nvPr/>
        </p:nvSpPr>
        <p:spPr>
          <a:xfrm>
            <a:off x="339496" y="2967335"/>
            <a:ext cx="3904091" cy="923330"/>
          </a:xfrm>
          <a:prstGeom prst="rect">
            <a:avLst/>
          </a:prstGeom>
          <a:noFill/>
        </p:spPr>
        <p:txBody>
          <a:bodyPr wrap="square" rtlCol="0">
            <a:spAutoFit/>
          </a:bodyPr>
          <a:lstStyle/>
          <a:p>
            <a:r>
              <a:rPr lang="en-US" sz="1600" dirty="0">
                <a:solidFill>
                  <a:schemeClr val="accent1"/>
                </a:solidFill>
              </a:rPr>
              <a:t>For Spherical Triangle ABC</a:t>
            </a:r>
          </a:p>
          <a:p>
            <a:pPr marL="285750" indent="-285750">
              <a:buFont typeface="Arial" panose="020B0604020202020204" pitchFamily="34" charset="0"/>
              <a:buChar char="•"/>
            </a:pPr>
            <a:r>
              <a:rPr lang="en-US" dirty="0"/>
              <a:t>AB, BC, CA are the </a:t>
            </a:r>
            <a:r>
              <a:rPr lang="en-US" dirty="0">
                <a:solidFill>
                  <a:schemeClr val="accent3">
                    <a:lumMod val="75000"/>
                  </a:schemeClr>
                </a:solidFill>
              </a:rPr>
              <a:t>Sides </a:t>
            </a:r>
          </a:p>
          <a:p>
            <a:pPr marL="285750" indent="-285750">
              <a:buFont typeface="Arial" panose="020B0604020202020204" pitchFamily="34" charset="0"/>
              <a:buChar char="•"/>
            </a:pPr>
            <a:r>
              <a:rPr lang="en-US" dirty="0"/>
              <a:t>And </a:t>
            </a:r>
            <a:r>
              <a:rPr lang="en-US" b="0" i="0" dirty="0">
                <a:solidFill>
                  <a:srgbClr val="000000"/>
                </a:solidFill>
                <a:effectLst/>
              </a:rPr>
              <a:t>α, β, γ are the </a:t>
            </a:r>
            <a:r>
              <a:rPr lang="en-US" b="0" i="0" dirty="0">
                <a:solidFill>
                  <a:schemeClr val="accent3">
                    <a:lumMod val="75000"/>
                  </a:schemeClr>
                </a:solidFill>
                <a:effectLst/>
              </a:rPr>
              <a:t>Spherical  Angles</a:t>
            </a:r>
            <a:endParaRPr lang="en-US" dirty="0">
              <a:solidFill>
                <a:schemeClr val="accent3">
                  <a:lumMod val="75000"/>
                </a:schemeClr>
              </a:solidFill>
            </a:endParaRPr>
          </a:p>
        </p:txBody>
      </p:sp>
      <p:sp>
        <p:nvSpPr>
          <p:cNvPr id="41" name="TextBox 40">
            <a:extLst>
              <a:ext uri="{FF2B5EF4-FFF2-40B4-BE49-F238E27FC236}">
                <a16:creationId xmlns:a16="http://schemas.microsoft.com/office/drawing/2014/main" id="{27DDFC63-5C58-10B3-A75B-CE02D350E8E4}"/>
              </a:ext>
            </a:extLst>
          </p:cNvPr>
          <p:cNvSpPr txBox="1"/>
          <p:nvPr/>
        </p:nvSpPr>
        <p:spPr>
          <a:xfrm>
            <a:off x="334710" y="4152080"/>
            <a:ext cx="4523537" cy="646331"/>
          </a:xfrm>
          <a:prstGeom prst="rect">
            <a:avLst/>
          </a:prstGeom>
          <a:noFill/>
        </p:spPr>
        <p:txBody>
          <a:bodyPr wrap="square" rtlCol="0">
            <a:spAutoFit/>
          </a:bodyPr>
          <a:lstStyle/>
          <a:p>
            <a:r>
              <a:rPr lang="en-US" dirty="0"/>
              <a:t>If r is the Radius of the Sphere</a:t>
            </a:r>
          </a:p>
          <a:p>
            <a:r>
              <a:rPr lang="en-US" dirty="0"/>
              <a:t>	the length of Spherical Arc AC is given by </a:t>
            </a:r>
          </a:p>
        </p:txBody>
      </p:sp>
      <p:sp>
        <p:nvSpPr>
          <p:cNvPr id="42" name="TextBox 41">
            <a:extLst>
              <a:ext uri="{FF2B5EF4-FFF2-40B4-BE49-F238E27FC236}">
                <a16:creationId xmlns:a16="http://schemas.microsoft.com/office/drawing/2014/main" id="{2F8051F9-CAF6-C8D7-75CD-77269463119F}"/>
              </a:ext>
            </a:extLst>
          </p:cNvPr>
          <p:cNvSpPr txBox="1"/>
          <p:nvPr/>
        </p:nvSpPr>
        <p:spPr>
          <a:xfrm>
            <a:off x="3686185" y="4818199"/>
            <a:ext cx="1855306" cy="646331"/>
          </a:xfrm>
          <a:prstGeom prst="rect">
            <a:avLst/>
          </a:prstGeom>
          <a:noFill/>
        </p:spPr>
        <p:txBody>
          <a:bodyPr wrap="square" rtlCol="0">
            <a:spAutoFit/>
          </a:bodyPr>
          <a:lstStyle/>
          <a:p>
            <a:r>
              <a:rPr lang="en-US" dirty="0"/>
              <a:t>AC = r . Ang(AOC)</a:t>
            </a:r>
          </a:p>
          <a:p>
            <a:r>
              <a:rPr lang="en-US" dirty="0">
                <a:solidFill>
                  <a:srgbClr val="FF0000"/>
                </a:solidFill>
              </a:rPr>
              <a:t>AC = r.</a:t>
            </a:r>
            <a:r>
              <a:rPr lang="en-US" b="0" i="0" dirty="0">
                <a:solidFill>
                  <a:srgbClr val="FF0000"/>
                </a:solidFill>
                <a:effectLst/>
              </a:rPr>
              <a:t> α</a:t>
            </a:r>
            <a:endParaRPr lang="en-US" dirty="0">
              <a:solidFill>
                <a:srgbClr val="FF0000"/>
              </a:solidFill>
            </a:endParaRPr>
          </a:p>
        </p:txBody>
      </p:sp>
      <p:sp>
        <p:nvSpPr>
          <p:cNvPr id="43" name="TextBox 42">
            <a:extLst>
              <a:ext uri="{FF2B5EF4-FFF2-40B4-BE49-F238E27FC236}">
                <a16:creationId xmlns:a16="http://schemas.microsoft.com/office/drawing/2014/main" id="{67DD8DC5-3EE2-9BE4-78D9-E80E4B274F54}"/>
              </a:ext>
            </a:extLst>
          </p:cNvPr>
          <p:cNvSpPr txBox="1"/>
          <p:nvPr/>
        </p:nvSpPr>
        <p:spPr>
          <a:xfrm>
            <a:off x="5908241" y="5095198"/>
            <a:ext cx="1711635" cy="369332"/>
          </a:xfrm>
          <a:prstGeom prst="rect">
            <a:avLst/>
          </a:prstGeom>
          <a:noFill/>
        </p:spPr>
        <p:txBody>
          <a:bodyPr wrap="square" rtlCol="0">
            <a:spAutoFit/>
          </a:bodyPr>
          <a:lstStyle/>
          <a:p>
            <a:r>
              <a:rPr lang="en-US" b="0" i="0" dirty="0">
                <a:solidFill>
                  <a:srgbClr val="000000"/>
                </a:solidFill>
                <a:effectLst/>
              </a:rPr>
              <a:t>(α</a:t>
            </a:r>
            <a:r>
              <a:rPr lang="en-US" dirty="0">
                <a:solidFill>
                  <a:srgbClr val="000000"/>
                </a:solidFill>
              </a:rPr>
              <a:t> is in Radian)</a:t>
            </a:r>
            <a:endParaRPr lang="en-US" dirty="0"/>
          </a:p>
        </p:txBody>
      </p:sp>
    </p:spTree>
    <p:extLst>
      <p:ext uri="{BB962C8B-B14F-4D97-AF65-F5344CB8AC3E}">
        <p14:creationId xmlns:p14="http://schemas.microsoft.com/office/powerpoint/2010/main" val="26736774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7A348CD-2293-7866-746B-15C8869F2C75}"/>
              </a:ext>
            </a:extLst>
          </p:cNvPr>
          <p:cNvSpPr>
            <a:spLocks noGrp="1"/>
          </p:cNvSpPr>
          <p:nvPr>
            <p:ph type="ftr" sz="quarter" idx="11"/>
          </p:nvPr>
        </p:nvSpPr>
        <p:spPr/>
        <p:txBody>
          <a:bodyPr/>
          <a:lstStyle/>
          <a:p>
            <a:r>
              <a:rPr lang="en-US"/>
              <a:t>spherical trigonometry </a:t>
            </a:r>
          </a:p>
        </p:txBody>
      </p:sp>
      <p:sp>
        <p:nvSpPr>
          <p:cNvPr id="3" name="Slide Number Placeholder 2">
            <a:extLst>
              <a:ext uri="{FF2B5EF4-FFF2-40B4-BE49-F238E27FC236}">
                <a16:creationId xmlns:a16="http://schemas.microsoft.com/office/drawing/2014/main" id="{D7C57B1D-A6B5-EB91-4A11-5F39018ADF96}"/>
              </a:ext>
            </a:extLst>
          </p:cNvPr>
          <p:cNvSpPr>
            <a:spLocks noGrp="1"/>
          </p:cNvSpPr>
          <p:nvPr>
            <p:ph type="sldNum" sz="quarter" idx="12"/>
          </p:nvPr>
        </p:nvSpPr>
        <p:spPr/>
        <p:txBody>
          <a:bodyPr/>
          <a:lstStyle/>
          <a:p>
            <a:fld id="{EAD0E5A3-E5BF-4C62-9ABC-B3B6F8D8761B}" type="slidenum">
              <a:rPr lang="en-US" smtClean="0"/>
              <a:t>30</a:t>
            </a:fld>
            <a:endParaRPr lang="en-US"/>
          </a:p>
        </p:txBody>
      </p:sp>
      <p:grpSp>
        <p:nvGrpSpPr>
          <p:cNvPr id="7" name="Group 6">
            <a:extLst>
              <a:ext uri="{FF2B5EF4-FFF2-40B4-BE49-F238E27FC236}">
                <a16:creationId xmlns:a16="http://schemas.microsoft.com/office/drawing/2014/main" id="{F306B41F-A3FE-8E5C-AB71-B63BA3270B2B}"/>
              </a:ext>
            </a:extLst>
          </p:cNvPr>
          <p:cNvGrpSpPr/>
          <p:nvPr/>
        </p:nvGrpSpPr>
        <p:grpSpPr>
          <a:xfrm>
            <a:off x="9037322" y="14092"/>
            <a:ext cx="3154678" cy="388330"/>
            <a:chOff x="9037322" y="14092"/>
            <a:chExt cx="3154678" cy="388330"/>
          </a:xfrm>
        </p:grpSpPr>
        <p:sp>
          <p:nvSpPr>
            <p:cNvPr id="6" name="Arrow: Pentagon 5">
              <a:extLst>
                <a:ext uri="{FF2B5EF4-FFF2-40B4-BE49-F238E27FC236}">
                  <a16:creationId xmlns:a16="http://schemas.microsoft.com/office/drawing/2014/main" id="{EE841CBA-CD6A-A939-1721-087D84131A0B}"/>
                </a:ext>
              </a:extLst>
            </p:cNvPr>
            <p:cNvSpPr/>
            <p:nvPr/>
          </p:nvSpPr>
          <p:spPr>
            <a:xfrm flipH="1">
              <a:off x="9037322" y="33090"/>
              <a:ext cx="3154678" cy="369332"/>
            </a:xfrm>
            <a:prstGeom prst="homePlate">
              <a:avLst/>
            </a:prstGeom>
            <a:solidFill>
              <a:srgbClr val="58B6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66B3114-5812-2CA2-551E-8FB6CE87AA1E}"/>
                </a:ext>
              </a:extLst>
            </p:cNvPr>
            <p:cNvSpPr txBox="1"/>
            <p:nvPr/>
          </p:nvSpPr>
          <p:spPr>
            <a:xfrm>
              <a:off x="9114513" y="14092"/>
              <a:ext cx="3077487" cy="369332"/>
            </a:xfrm>
            <a:prstGeom prst="rect">
              <a:avLst/>
            </a:prstGeom>
            <a:noFill/>
          </p:spPr>
          <p:txBody>
            <a:bodyPr wrap="square">
              <a:spAutoFit/>
            </a:bodyPr>
            <a:lstStyle/>
            <a:p>
              <a:pPr algn="ctr"/>
              <a:r>
                <a:rPr lang="en-US" dirty="0">
                  <a:solidFill>
                    <a:schemeClr val="bg1"/>
                  </a:solidFill>
                </a:rPr>
                <a:t>Declination and hour angle</a:t>
              </a:r>
            </a:p>
          </p:txBody>
        </p:sp>
      </p:grpSp>
      <p:sp>
        <p:nvSpPr>
          <p:cNvPr id="25" name="TextBox 24">
            <a:extLst>
              <a:ext uri="{FF2B5EF4-FFF2-40B4-BE49-F238E27FC236}">
                <a16:creationId xmlns:a16="http://schemas.microsoft.com/office/drawing/2014/main" id="{9499F58E-3AAF-ED17-D189-779F6296C5EE}"/>
              </a:ext>
            </a:extLst>
          </p:cNvPr>
          <p:cNvSpPr txBox="1"/>
          <p:nvPr/>
        </p:nvSpPr>
        <p:spPr>
          <a:xfrm rot="20883124">
            <a:off x="7430148" y="364151"/>
            <a:ext cx="86441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90°</a:t>
            </a:r>
            <a:r>
              <a:rPr lang="en-US" dirty="0"/>
              <a:t>-</a:t>
            </a:r>
            <a:r>
              <a:rPr lang="el-GR" dirty="0">
                <a:latin typeface="Times New Roman" panose="02020603050405020304" pitchFamily="18" charset="0"/>
                <a:cs typeface="Times New Roman" panose="02020603050405020304" pitchFamily="18" charset="0"/>
              </a:rPr>
              <a:t>φ</a:t>
            </a:r>
            <a:endParaRPr lang="en-US" dirty="0"/>
          </a:p>
        </p:txBody>
      </p:sp>
      <p:grpSp>
        <p:nvGrpSpPr>
          <p:cNvPr id="62" name="Group 61">
            <a:extLst>
              <a:ext uri="{FF2B5EF4-FFF2-40B4-BE49-F238E27FC236}">
                <a16:creationId xmlns:a16="http://schemas.microsoft.com/office/drawing/2014/main" id="{8AEC9573-AA04-9E33-1355-62D9BF5683C6}"/>
              </a:ext>
            </a:extLst>
          </p:cNvPr>
          <p:cNvGrpSpPr/>
          <p:nvPr/>
        </p:nvGrpSpPr>
        <p:grpSpPr>
          <a:xfrm>
            <a:off x="5686065" y="345479"/>
            <a:ext cx="5184772" cy="5301583"/>
            <a:chOff x="5686065" y="345479"/>
            <a:chExt cx="5184772" cy="5301583"/>
          </a:xfrm>
        </p:grpSpPr>
        <p:cxnSp>
          <p:nvCxnSpPr>
            <p:cNvPr id="9" name="Straight Connector 8">
              <a:extLst>
                <a:ext uri="{FF2B5EF4-FFF2-40B4-BE49-F238E27FC236}">
                  <a16:creationId xmlns:a16="http://schemas.microsoft.com/office/drawing/2014/main" id="{ACDBAFEE-6903-4BCE-5DC4-C60956868C16}"/>
                </a:ext>
              </a:extLst>
            </p:cNvPr>
            <p:cNvCxnSpPr>
              <a:cxnSpLocks/>
            </p:cNvCxnSpPr>
            <p:nvPr/>
          </p:nvCxnSpPr>
          <p:spPr>
            <a:xfrm flipH="1" flipV="1">
              <a:off x="7224848" y="486665"/>
              <a:ext cx="2115047" cy="5160397"/>
            </a:xfrm>
            <a:prstGeom prst="line">
              <a:avLst/>
            </a:prstGeom>
            <a:ln w="12700" cap="flat" cmpd="sng" algn="ctr">
              <a:solidFill>
                <a:srgbClr val="92D05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 name="Oval 14">
              <a:extLst>
                <a:ext uri="{FF2B5EF4-FFF2-40B4-BE49-F238E27FC236}">
                  <a16:creationId xmlns:a16="http://schemas.microsoft.com/office/drawing/2014/main" id="{A2044F72-EA11-1A6F-DBBF-996583D9350F}"/>
                </a:ext>
              </a:extLst>
            </p:cNvPr>
            <p:cNvSpPr/>
            <p:nvPr/>
          </p:nvSpPr>
          <p:spPr>
            <a:xfrm>
              <a:off x="5968508" y="725455"/>
              <a:ext cx="4564049" cy="45640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858B3612-26AC-37B8-3CC9-35421CEFD9FA}"/>
                </a:ext>
              </a:extLst>
            </p:cNvPr>
            <p:cNvGrpSpPr/>
            <p:nvPr/>
          </p:nvGrpSpPr>
          <p:grpSpPr>
            <a:xfrm>
              <a:off x="5968507" y="2671637"/>
              <a:ext cx="4564050" cy="915726"/>
              <a:chOff x="5968507" y="2671637"/>
              <a:chExt cx="4564050" cy="915726"/>
            </a:xfrm>
          </p:grpSpPr>
          <p:sp>
            <p:nvSpPr>
              <p:cNvPr id="20" name="Arc 19">
                <a:extLst>
                  <a:ext uri="{FF2B5EF4-FFF2-40B4-BE49-F238E27FC236}">
                    <a16:creationId xmlns:a16="http://schemas.microsoft.com/office/drawing/2014/main" id="{4D9E2B24-82D1-52F3-783F-806703A9EE8B}"/>
                  </a:ext>
                </a:extLst>
              </p:cNvPr>
              <p:cNvSpPr/>
              <p:nvPr/>
            </p:nvSpPr>
            <p:spPr>
              <a:xfrm>
                <a:off x="5968509" y="2671637"/>
                <a:ext cx="4564048" cy="866693"/>
              </a:xfrm>
              <a:prstGeom prst="arc">
                <a:avLst>
                  <a:gd name="adj1" fmla="val 21585153"/>
                  <a:gd name="adj2" fmla="val 1081486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Arc 20">
                <a:extLst>
                  <a:ext uri="{FF2B5EF4-FFF2-40B4-BE49-F238E27FC236}">
                    <a16:creationId xmlns:a16="http://schemas.microsoft.com/office/drawing/2014/main" id="{899BE1BE-1185-9216-F047-0EE7AF4C15D0}"/>
                  </a:ext>
                </a:extLst>
              </p:cNvPr>
              <p:cNvSpPr/>
              <p:nvPr/>
            </p:nvSpPr>
            <p:spPr>
              <a:xfrm flipV="1">
                <a:off x="5968507" y="2671869"/>
                <a:ext cx="4564048" cy="915494"/>
              </a:xfrm>
              <a:prstGeom prst="arc">
                <a:avLst>
                  <a:gd name="adj1" fmla="val 21585153"/>
                  <a:gd name="adj2" fmla="val 10814869"/>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grpSp>
        <p:sp>
          <p:nvSpPr>
            <p:cNvPr id="22" name="Arc 21">
              <a:extLst>
                <a:ext uri="{FF2B5EF4-FFF2-40B4-BE49-F238E27FC236}">
                  <a16:creationId xmlns:a16="http://schemas.microsoft.com/office/drawing/2014/main" id="{A74B4264-8A69-CF95-AE9B-117921C591D3}"/>
                </a:ext>
              </a:extLst>
            </p:cNvPr>
            <p:cNvSpPr/>
            <p:nvPr/>
          </p:nvSpPr>
          <p:spPr>
            <a:xfrm>
              <a:off x="7484454" y="725455"/>
              <a:ext cx="1711566" cy="4335346"/>
            </a:xfrm>
            <a:prstGeom prst="arc">
              <a:avLst>
                <a:gd name="adj1" fmla="val 16200000"/>
                <a:gd name="adj2" fmla="val 233416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a:extLst>
                <a:ext uri="{FF2B5EF4-FFF2-40B4-BE49-F238E27FC236}">
                  <a16:creationId xmlns:a16="http://schemas.microsoft.com/office/drawing/2014/main" id="{8B54B2E1-9944-0F0F-0895-A09D390B21F9}"/>
                </a:ext>
              </a:extLst>
            </p:cNvPr>
            <p:cNvSpPr txBox="1"/>
            <p:nvPr/>
          </p:nvSpPr>
          <p:spPr>
            <a:xfrm>
              <a:off x="8285258" y="345479"/>
              <a:ext cx="294199" cy="369332"/>
            </a:xfrm>
            <a:prstGeom prst="rect">
              <a:avLst/>
            </a:prstGeom>
            <a:noFill/>
          </p:spPr>
          <p:txBody>
            <a:bodyPr wrap="square" rtlCol="0">
              <a:spAutoFit/>
            </a:bodyPr>
            <a:lstStyle/>
            <a:p>
              <a:r>
                <a:rPr lang="en-US" dirty="0"/>
                <a:t>Z</a:t>
              </a:r>
            </a:p>
          </p:txBody>
        </p:sp>
        <p:sp>
          <p:nvSpPr>
            <p:cNvPr id="24" name="TextBox 23">
              <a:extLst>
                <a:ext uri="{FF2B5EF4-FFF2-40B4-BE49-F238E27FC236}">
                  <a16:creationId xmlns:a16="http://schemas.microsoft.com/office/drawing/2014/main" id="{005321F0-AD86-D8E7-C6C5-E1EDFBC0E498}"/>
                </a:ext>
              </a:extLst>
            </p:cNvPr>
            <p:cNvSpPr txBox="1"/>
            <p:nvPr/>
          </p:nvSpPr>
          <p:spPr>
            <a:xfrm>
              <a:off x="6983524" y="600164"/>
              <a:ext cx="333953" cy="369332"/>
            </a:xfrm>
            <a:prstGeom prst="rect">
              <a:avLst/>
            </a:prstGeom>
            <a:noFill/>
          </p:spPr>
          <p:txBody>
            <a:bodyPr wrap="square" rtlCol="0">
              <a:spAutoFit/>
            </a:bodyPr>
            <a:lstStyle/>
            <a:p>
              <a:r>
                <a:rPr lang="en-US" dirty="0"/>
                <a:t>P</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F40116F3-F9A9-21FF-32C0-95BCDB8AD295}"/>
                    </a:ext>
                  </a:extLst>
                </p:cNvPr>
                <p:cNvSpPr txBox="1"/>
                <p:nvPr/>
              </p:nvSpPr>
              <p:spPr>
                <a:xfrm rot="1851831">
                  <a:off x="7587224" y="1067569"/>
                  <a:ext cx="131991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i="1" dirty="0" smtClean="0">
                                <a:solidFill>
                                  <a:srgbClr val="836967"/>
                                </a:solidFill>
                                <a:latin typeface="Cambria Math" panose="02040503050406030204" pitchFamily="18" charset="0"/>
                              </a:rPr>
                            </m:ctrlPr>
                          </m:sSupPr>
                          <m:e>
                            <m:r>
                              <a:rPr lang="en-US" dirty="0">
                                <a:latin typeface="Cambria Math" panose="02040503050406030204" pitchFamily="18" charset="0"/>
                              </a:rPr>
                              <m:t>90</m:t>
                            </m:r>
                          </m:e>
                          <m:sup>
                            <m:r>
                              <a:rPr lang="en-US" i="0" dirty="0">
                                <a:latin typeface="Cambria Math" panose="02040503050406030204" pitchFamily="18" charset="0"/>
                              </a:rPr>
                              <m:t>0</m:t>
                            </m:r>
                          </m:sup>
                        </m:sSup>
                        <m:r>
                          <a:rPr lang="en-US" i="0" dirty="0">
                            <a:latin typeface="Cambria Math" panose="02040503050406030204" pitchFamily="18" charset="0"/>
                          </a:rPr>
                          <m:t>−</m:t>
                        </m:r>
                        <m:r>
                          <a:rPr lang="en-US" i="1" dirty="0">
                            <a:latin typeface="Cambria Math" panose="02040503050406030204" pitchFamily="18" charset="0"/>
                          </a:rPr>
                          <m:t>𝛿</m:t>
                        </m:r>
                      </m:oMath>
                    </m:oMathPara>
                  </a14:m>
                  <a:endParaRPr lang="en-US" dirty="0"/>
                </a:p>
              </p:txBody>
            </p:sp>
          </mc:Choice>
          <mc:Fallback xmlns="">
            <p:sp>
              <p:nvSpPr>
                <p:cNvPr id="26" name="TextBox 25">
                  <a:extLst>
                    <a:ext uri="{FF2B5EF4-FFF2-40B4-BE49-F238E27FC236}">
                      <a16:creationId xmlns:a16="http://schemas.microsoft.com/office/drawing/2014/main" id="{F40116F3-F9A9-21FF-32C0-95BCDB8AD295}"/>
                    </a:ext>
                  </a:extLst>
                </p:cNvPr>
                <p:cNvSpPr txBox="1">
                  <a:spLocks noRot="1" noChangeAspect="1" noMove="1" noResize="1" noEditPoints="1" noAdjustHandles="1" noChangeArrowheads="1" noChangeShapeType="1" noTextEdit="1"/>
                </p:cNvSpPr>
                <p:nvPr/>
              </p:nvSpPr>
              <p:spPr>
                <a:xfrm rot="1851831">
                  <a:off x="7587224" y="1067569"/>
                  <a:ext cx="1319917" cy="369332"/>
                </a:xfrm>
                <a:prstGeom prst="rect">
                  <a:avLst/>
                </a:prstGeom>
                <a:blipFill>
                  <a:blip r:embed="rId2"/>
                  <a:stretch>
                    <a:fillRect/>
                  </a:stretch>
                </a:blipFill>
              </p:spPr>
              <p:txBody>
                <a:bodyPr/>
                <a:lstStyle/>
                <a:p>
                  <a:r>
                    <a:rPr lang="en-US">
                      <a:noFill/>
                    </a:rPr>
                    <a:t> </a:t>
                  </a:r>
                </a:p>
              </p:txBody>
            </p:sp>
          </mc:Fallback>
        </mc:AlternateContent>
        <p:sp>
          <p:nvSpPr>
            <p:cNvPr id="27" name="Arc 26">
              <a:extLst>
                <a:ext uri="{FF2B5EF4-FFF2-40B4-BE49-F238E27FC236}">
                  <a16:creationId xmlns:a16="http://schemas.microsoft.com/office/drawing/2014/main" id="{771C3E3B-D400-EFEC-3B37-D7F71D591F48}"/>
                </a:ext>
              </a:extLst>
            </p:cNvPr>
            <p:cNvSpPr/>
            <p:nvPr/>
          </p:nvSpPr>
          <p:spPr>
            <a:xfrm rot="20255270">
              <a:off x="6994228" y="739130"/>
              <a:ext cx="2419370" cy="4301301"/>
            </a:xfrm>
            <a:prstGeom prst="arc">
              <a:avLst>
                <a:gd name="adj1" fmla="val 16162639"/>
                <a:gd name="adj2" fmla="val 2717145"/>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28" name="Arc 27">
              <a:extLst>
                <a:ext uri="{FF2B5EF4-FFF2-40B4-BE49-F238E27FC236}">
                  <a16:creationId xmlns:a16="http://schemas.microsoft.com/office/drawing/2014/main" id="{88969D55-836D-3E79-C195-269DA94AC2D2}"/>
                </a:ext>
              </a:extLst>
            </p:cNvPr>
            <p:cNvSpPr/>
            <p:nvPr/>
          </p:nvSpPr>
          <p:spPr>
            <a:xfrm rot="20584922">
              <a:off x="6590126" y="1118986"/>
              <a:ext cx="2934258" cy="4315584"/>
            </a:xfrm>
            <a:prstGeom prst="arc">
              <a:avLst>
                <a:gd name="adj1" fmla="val 1306712"/>
                <a:gd name="adj2" fmla="val 4830588"/>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grpSp>
          <p:nvGrpSpPr>
            <p:cNvPr id="30" name="Group 29">
              <a:extLst>
                <a:ext uri="{FF2B5EF4-FFF2-40B4-BE49-F238E27FC236}">
                  <a16:creationId xmlns:a16="http://schemas.microsoft.com/office/drawing/2014/main" id="{D17860E7-E27A-62BA-E3BA-90997DBACE62}"/>
                </a:ext>
              </a:extLst>
            </p:cNvPr>
            <p:cNvGrpSpPr/>
            <p:nvPr/>
          </p:nvGrpSpPr>
          <p:grpSpPr>
            <a:xfrm rot="19712940">
              <a:off x="6015541" y="2616201"/>
              <a:ext cx="4564050" cy="915726"/>
              <a:chOff x="5968507" y="2671637"/>
              <a:chExt cx="4564050" cy="915726"/>
            </a:xfrm>
          </p:grpSpPr>
          <p:sp>
            <p:nvSpPr>
              <p:cNvPr id="31" name="Arc 30">
                <a:extLst>
                  <a:ext uri="{FF2B5EF4-FFF2-40B4-BE49-F238E27FC236}">
                    <a16:creationId xmlns:a16="http://schemas.microsoft.com/office/drawing/2014/main" id="{6D34737E-9215-9FF6-D4C4-29E987FF72B8}"/>
                  </a:ext>
                </a:extLst>
              </p:cNvPr>
              <p:cNvSpPr/>
              <p:nvPr/>
            </p:nvSpPr>
            <p:spPr>
              <a:xfrm>
                <a:off x="5968509" y="2671637"/>
                <a:ext cx="4564048" cy="866693"/>
              </a:xfrm>
              <a:prstGeom prst="arc">
                <a:avLst>
                  <a:gd name="adj1" fmla="val 21585153"/>
                  <a:gd name="adj2" fmla="val 10814869"/>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2" name="Arc 31">
                <a:extLst>
                  <a:ext uri="{FF2B5EF4-FFF2-40B4-BE49-F238E27FC236}">
                    <a16:creationId xmlns:a16="http://schemas.microsoft.com/office/drawing/2014/main" id="{DEB9AA21-96C9-FF87-8891-F57FBD1EC7CA}"/>
                  </a:ext>
                </a:extLst>
              </p:cNvPr>
              <p:cNvSpPr/>
              <p:nvPr/>
            </p:nvSpPr>
            <p:spPr>
              <a:xfrm flipV="1">
                <a:off x="5968507" y="2671869"/>
                <a:ext cx="4564048" cy="915494"/>
              </a:xfrm>
              <a:prstGeom prst="arc">
                <a:avLst>
                  <a:gd name="adj1" fmla="val 21585153"/>
                  <a:gd name="adj2" fmla="val 10814869"/>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E073ABFD-6DF5-63C2-0131-20DAA69563B5}"/>
                </a:ext>
              </a:extLst>
            </p:cNvPr>
            <p:cNvGrpSpPr/>
            <p:nvPr/>
          </p:nvGrpSpPr>
          <p:grpSpPr>
            <a:xfrm rot="19712940">
              <a:off x="5723711" y="1966545"/>
              <a:ext cx="4323319" cy="909939"/>
              <a:chOff x="5968507" y="2671639"/>
              <a:chExt cx="4564050" cy="915724"/>
            </a:xfrm>
          </p:grpSpPr>
          <p:sp>
            <p:nvSpPr>
              <p:cNvPr id="34" name="Arc 33">
                <a:extLst>
                  <a:ext uri="{FF2B5EF4-FFF2-40B4-BE49-F238E27FC236}">
                    <a16:creationId xmlns:a16="http://schemas.microsoft.com/office/drawing/2014/main" id="{E3D6DDCE-D909-B9BB-1E97-0B7465220EE5}"/>
                  </a:ext>
                </a:extLst>
              </p:cNvPr>
              <p:cNvSpPr/>
              <p:nvPr/>
            </p:nvSpPr>
            <p:spPr>
              <a:xfrm>
                <a:off x="5968509" y="2671639"/>
                <a:ext cx="4564048" cy="866694"/>
              </a:xfrm>
              <a:prstGeom prst="arc">
                <a:avLst>
                  <a:gd name="adj1" fmla="val 21585153"/>
                  <a:gd name="adj2" fmla="val 10814869"/>
                </a:avLst>
              </a:prstGeom>
              <a:ln>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5" name="Arc 34">
                <a:extLst>
                  <a:ext uri="{FF2B5EF4-FFF2-40B4-BE49-F238E27FC236}">
                    <a16:creationId xmlns:a16="http://schemas.microsoft.com/office/drawing/2014/main" id="{A02E8B9F-91FF-4145-E79F-694F4ECBF03B}"/>
                  </a:ext>
                </a:extLst>
              </p:cNvPr>
              <p:cNvSpPr/>
              <p:nvPr/>
            </p:nvSpPr>
            <p:spPr>
              <a:xfrm flipV="1">
                <a:off x="5968507" y="2671869"/>
                <a:ext cx="4564048" cy="915494"/>
              </a:xfrm>
              <a:prstGeom prst="arc">
                <a:avLst>
                  <a:gd name="adj1" fmla="val 21585153"/>
                  <a:gd name="adj2" fmla="val 10814869"/>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grpSp>
        <p:sp>
          <p:nvSpPr>
            <p:cNvPr id="38" name="TextBox 37">
              <a:extLst>
                <a:ext uri="{FF2B5EF4-FFF2-40B4-BE49-F238E27FC236}">
                  <a16:creationId xmlns:a16="http://schemas.microsoft.com/office/drawing/2014/main" id="{A3240849-AD11-7826-1244-ACFE7BC182F7}"/>
                </a:ext>
              </a:extLst>
            </p:cNvPr>
            <p:cNvSpPr txBox="1"/>
            <p:nvPr/>
          </p:nvSpPr>
          <p:spPr>
            <a:xfrm>
              <a:off x="8973185" y="3489499"/>
              <a:ext cx="280868" cy="369332"/>
            </a:xfrm>
            <a:prstGeom prst="rect">
              <a:avLst/>
            </a:prstGeom>
            <a:noFill/>
          </p:spPr>
          <p:txBody>
            <a:bodyPr wrap="square" rtlCol="0">
              <a:spAutoFit/>
            </a:bodyPr>
            <a:lstStyle/>
            <a:p>
              <a:r>
                <a:rPr lang="en-US" dirty="0"/>
                <a:t>C</a:t>
              </a:r>
            </a:p>
          </p:txBody>
        </p:sp>
        <p:sp>
          <p:nvSpPr>
            <p:cNvPr id="39" name="TextBox 38">
              <a:extLst>
                <a:ext uri="{FF2B5EF4-FFF2-40B4-BE49-F238E27FC236}">
                  <a16:creationId xmlns:a16="http://schemas.microsoft.com/office/drawing/2014/main" id="{44CC4DCF-8495-7576-F918-B8317CB597AF}"/>
                </a:ext>
              </a:extLst>
            </p:cNvPr>
            <p:cNvSpPr txBox="1"/>
            <p:nvPr/>
          </p:nvSpPr>
          <p:spPr>
            <a:xfrm>
              <a:off x="9400060" y="2673790"/>
              <a:ext cx="280868" cy="369332"/>
            </a:xfrm>
            <a:prstGeom prst="rect">
              <a:avLst/>
            </a:prstGeom>
            <a:noFill/>
          </p:spPr>
          <p:txBody>
            <a:bodyPr wrap="square" rtlCol="0">
              <a:spAutoFit/>
            </a:bodyPr>
            <a:lstStyle/>
            <a:p>
              <a:r>
                <a:rPr lang="en-US" dirty="0"/>
                <a:t>D</a:t>
              </a:r>
            </a:p>
          </p:txBody>
        </p:sp>
        <p:sp>
          <p:nvSpPr>
            <p:cNvPr id="40" name="TextBox 39">
              <a:extLst>
                <a:ext uri="{FF2B5EF4-FFF2-40B4-BE49-F238E27FC236}">
                  <a16:creationId xmlns:a16="http://schemas.microsoft.com/office/drawing/2014/main" id="{7C647543-E460-9D93-4F19-59D52D12E113}"/>
                </a:ext>
              </a:extLst>
            </p:cNvPr>
            <p:cNvSpPr txBox="1"/>
            <p:nvPr/>
          </p:nvSpPr>
          <p:spPr>
            <a:xfrm>
              <a:off x="10071006" y="2882197"/>
              <a:ext cx="241706" cy="369332"/>
            </a:xfrm>
            <a:prstGeom prst="rect">
              <a:avLst/>
            </a:prstGeom>
            <a:noFill/>
          </p:spPr>
          <p:txBody>
            <a:bodyPr wrap="square" rtlCol="0">
              <a:spAutoFit/>
            </a:bodyPr>
            <a:lstStyle/>
            <a:p>
              <a:r>
                <a:rPr lang="en-US" dirty="0"/>
                <a:t>Y</a:t>
              </a:r>
            </a:p>
          </p:txBody>
        </p:sp>
        <p:grpSp>
          <p:nvGrpSpPr>
            <p:cNvPr id="41" name="Group 40">
              <a:extLst>
                <a:ext uri="{FF2B5EF4-FFF2-40B4-BE49-F238E27FC236}">
                  <a16:creationId xmlns:a16="http://schemas.microsoft.com/office/drawing/2014/main" id="{1BEB885C-BDBD-3317-CF21-2274B6FD0D34}"/>
                </a:ext>
              </a:extLst>
            </p:cNvPr>
            <p:cNvGrpSpPr/>
            <p:nvPr/>
          </p:nvGrpSpPr>
          <p:grpSpPr>
            <a:xfrm rot="19712940">
              <a:off x="6453913" y="3142906"/>
              <a:ext cx="4323319" cy="909941"/>
              <a:chOff x="5968507" y="2671637"/>
              <a:chExt cx="4564050" cy="915726"/>
            </a:xfrm>
          </p:grpSpPr>
          <p:sp>
            <p:nvSpPr>
              <p:cNvPr id="42" name="Arc 41">
                <a:extLst>
                  <a:ext uri="{FF2B5EF4-FFF2-40B4-BE49-F238E27FC236}">
                    <a16:creationId xmlns:a16="http://schemas.microsoft.com/office/drawing/2014/main" id="{B88A436C-6668-215C-8DAA-DBC2D1882175}"/>
                  </a:ext>
                </a:extLst>
              </p:cNvPr>
              <p:cNvSpPr/>
              <p:nvPr/>
            </p:nvSpPr>
            <p:spPr>
              <a:xfrm>
                <a:off x="5968509" y="2671637"/>
                <a:ext cx="4564048" cy="866693"/>
              </a:xfrm>
              <a:prstGeom prst="arc">
                <a:avLst>
                  <a:gd name="adj1" fmla="val 21585153"/>
                  <a:gd name="adj2" fmla="val 10814869"/>
                </a:avLst>
              </a:prstGeom>
              <a:ln>
                <a:solidFill>
                  <a:srgbClr val="FFC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3" name="Arc 42">
                <a:extLst>
                  <a:ext uri="{FF2B5EF4-FFF2-40B4-BE49-F238E27FC236}">
                    <a16:creationId xmlns:a16="http://schemas.microsoft.com/office/drawing/2014/main" id="{4DBEA44D-6929-143A-87AF-F020C3287EC8}"/>
                  </a:ext>
                </a:extLst>
              </p:cNvPr>
              <p:cNvSpPr/>
              <p:nvPr/>
            </p:nvSpPr>
            <p:spPr>
              <a:xfrm flipV="1">
                <a:off x="5968507" y="2671869"/>
                <a:ext cx="4564048" cy="915494"/>
              </a:xfrm>
              <a:prstGeom prst="arc">
                <a:avLst>
                  <a:gd name="adj1" fmla="val 21585153"/>
                  <a:gd name="adj2" fmla="val 10814869"/>
                </a:avLst>
              </a:prstGeom>
              <a:ln w="9525" cap="flat" cmpd="sng" algn="ctr">
                <a:solidFill>
                  <a:srgbClr val="FFC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grpSp>
        <p:sp>
          <p:nvSpPr>
            <p:cNvPr id="44" name="TextBox 43">
              <a:extLst>
                <a:ext uri="{FF2B5EF4-FFF2-40B4-BE49-F238E27FC236}">
                  <a16:creationId xmlns:a16="http://schemas.microsoft.com/office/drawing/2014/main" id="{86EB69AC-896A-A5D4-4B32-75D28C40E732}"/>
                </a:ext>
              </a:extLst>
            </p:cNvPr>
            <p:cNvSpPr txBox="1"/>
            <p:nvPr/>
          </p:nvSpPr>
          <p:spPr>
            <a:xfrm>
              <a:off x="5694423" y="2933567"/>
              <a:ext cx="378407" cy="369332"/>
            </a:xfrm>
            <a:prstGeom prst="rect">
              <a:avLst/>
            </a:prstGeom>
            <a:noFill/>
          </p:spPr>
          <p:txBody>
            <a:bodyPr wrap="square" rtlCol="0">
              <a:spAutoFit/>
            </a:bodyPr>
            <a:lstStyle/>
            <a:p>
              <a:r>
                <a:rPr lang="en-US" dirty="0"/>
                <a:t>N</a:t>
              </a:r>
            </a:p>
          </p:txBody>
        </p:sp>
        <p:sp>
          <p:nvSpPr>
            <p:cNvPr id="45" name="TextBox 44">
              <a:extLst>
                <a:ext uri="{FF2B5EF4-FFF2-40B4-BE49-F238E27FC236}">
                  <a16:creationId xmlns:a16="http://schemas.microsoft.com/office/drawing/2014/main" id="{46112D0A-4BBE-5379-6DBB-3C40A6D67B99}"/>
                </a:ext>
              </a:extLst>
            </p:cNvPr>
            <p:cNvSpPr txBox="1"/>
            <p:nvPr/>
          </p:nvSpPr>
          <p:spPr>
            <a:xfrm>
              <a:off x="5686065" y="3362917"/>
              <a:ext cx="378407" cy="369332"/>
            </a:xfrm>
            <a:prstGeom prst="rect">
              <a:avLst/>
            </a:prstGeom>
            <a:noFill/>
          </p:spPr>
          <p:txBody>
            <a:bodyPr wrap="square" rtlCol="0">
              <a:spAutoFit/>
            </a:bodyPr>
            <a:lstStyle/>
            <a:p>
              <a:r>
                <a:rPr lang="en-US" dirty="0"/>
                <a:t>M</a:t>
              </a:r>
            </a:p>
          </p:txBody>
        </p:sp>
        <p:sp>
          <p:nvSpPr>
            <p:cNvPr id="46" name="TextBox 45">
              <a:extLst>
                <a:ext uri="{FF2B5EF4-FFF2-40B4-BE49-F238E27FC236}">
                  <a16:creationId xmlns:a16="http://schemas.microsoft.com/office/drawing/2014/main" id="{B69C938E-A7F0-FA07-CC2B-9351AD73A0E9}"/>
                </a:ext>
              </a:extLst>
            </p:cNvPr>
            <p:cNvSpPr txBox="1"/>
            <p:nvPr/>
          </p:nvSpPr>
          <p:spPr>
            <a:xfrm>
              <a:off x="6019959" y="4065760"/>
              <a:ext cx="364107" cy="369332"/>
            </a:xfrm>
            <a:prstGeom prst="rect">
              <a:avLst/>
            </a:prstGeom>
            <a:noFill/>
          </p:spPr>
          <p:txBody>
            <a:bodyPr wrap="square" rtlCol="0">
              <a:spAutoFit/>
            </a:bodyPr>
            <a:lstStyle/>
            <a:p>
              <a:r>
                <a:rPr lang="en-US" dirty="0"/>
                <a:t>T</a:t>
              </a:r>
            </a:p>
          </p:txBody>
        </p:sp>
        <p:sp>
          <p:nvSpPr>
            <p:cNvPr id="47" name="TextBox 46">
              <a:extLst>
                <a:ext uri="{FF2B5EF4-FFF2-40B4-BE49-F238E27FC236}">
                  <a16:creationId xmlns:a16="http://schemas.microsoft.com/office/drawing/2014/main" id="{4A49B852-6C6F-C1DF-DD8B-6B5757C3A8BF}"/>
                </a:ext>
              </a:extLst>
            </p:cNvPr>
            <p:cNvSpPr txBox="1"/>
            <p:nvPr/>
          </p:nvSpPr>
          <p:spPr>
            <a:xfrm>
              <a:off x="8170884" y="3470210"/>
              <a:ext cx="280868" cy="369332"/>
            </a:xfrm>
            <a:prstGeom prst="rect">
              <a:avLst/>
            </a:prstGeom>
            <a:noFill/>
          </p:spPr>
          <p:txBody>
            <a:bodyPr wrap="square" rtlCol="0">
              <a:spAutoFit/>
            </a:bodyPr>
            <a:lstStyle/>
            <a:p>
              <a:r>
                <a:rPr lang="en-US" dirty="0"/>
                <a:t>W</a:t>
              </a:r>
            </a:p>
          </p:txBody>
        </p:sp>
        <p:sp>
          <p:nvSpPr>
            <p:cNvPr id="48" name="TextBox 47">
              <a:extLst>
                <a:ext uri="{FF2B5EF4-FFF2-40B4-BE49-F238E27FC236}">
                  <a16:creationId xmlns:a16="http://schemas.microsoft.com/office/drawing/2014/main" id="{47F810DD-CE27-403B-8BEF-45D2ADA50E5E}"/>
                </a:ext>
              </a:extLst>
            </p:cNvPr>
            <p:cNvSpPr txBox="1"/>
            <p:nvPr/>
          </p:nvSpPr>
          <p:spPr>
            <a:xfrm>
              <a:off x="8248461" y="2848699"/>
              <a:ext cx="406582" cy="369332"/>
            </a:xfrm>
            <a:prstGeom prst="rect">
              <a:avLst/>
            </a:prstGeom>
            <a:noFill/>
          </p:spPr>
          <p:txBody>
            <a:bodyPr wrap="square" rtlCol="0">
              <a:spAutoFit/>
            </a:bodyPr>
            <a:lstStyle/>
            <a:p>
              <a:r>
                <a:rPr lang="en-US" dirty="0"/>
                <a:t>O</a:t>
              </a:r>
            </a:p>
          </p:txBody>
        </p:sp>
        <p:sp>
          <p:nvSpPr>
            <p:cNvPr id="49" name="TextBox 48">
              <a:extLst>
                <a:ext uri="{FF2B5EF4-FFF2-40B4-BE49-F238E27FC236}">
                  <a16:creationId xmlns:a16="http://schemas.microsoft.com/office/drawing/2014/main" id="{736A7412-EC32-9F70-EF15-B994A664B0AD}"/>
                </a:ext>
              </a:extLst>
            </p:cNvPr>
            <p:cNvSpPr txBox="1"/>
            <p:nvPr/>
          </p:nvSpPr>
          <p:spPr>
            <a:xfrm>
              <a:off x="7734919" y="2344427"/>
              <a:ext cx="363484" cy="369332"/>
            </a:xfrm>
            <a:prstGeom prst="rect">
              <a:avLst/>
            </a:prstGeom>
            <a:noFill/>
          </p:spPr>
          <p:txBody>
            <a:bodyPr wrap="square" rtlCol="0">
              <a:spAutoFit/>
            </a:bodyPr>
            <a:lstStyle/>
            <a:p>
              <a:r>
                <a:rPr lang="en-US" dirty="0"/>
                <a:t>E</a:t>
              </a:r>
            </a:p>
          </p:txBody>
        </p:sp>
        <p:sp>
          <p:nvSpPr>
            <p:cNvPr id="50" name="TextBox 49">
              <a:extLst>
                <a:ext uri="{FF2B5EF4-FFF2-40B4-BE49-F238E27FC236}">
                  <a16:creationId xmlns:a16="http://schemas.microsoft.com/office/drawing/2014/main" id="{E66001BF-BE29-A431-51F0-BCD0BA1F638F}"/>
                </a:ext>
              </a:extLst>
            </p:cNvPr>
            <p:cNvSpPr txBox="1"/>
            <p:nvPr/>
          </p:nvSpPr>
          <p:spPr>
            <a:xfrm>
              <a:off x="8809984" y="1812936"/>
              <a:ext cx="437504" cy="369332"/>
            </a:xfrm>
            <a:prstGeom prst="rect">
              <a:avLst/>
            </a:prstGeom>
            <a:noFill/>
          </p:spPr>
          <p:txBody>
            <a:bodyPr wrap="square" rtlCol="0">
              <a:spAutoFit/>
            </a:bodyPr>
            <a:lstStyle/>
            <a:p>
              <a:r>
                <a:rPr lang="en-US" dirty="0"/>
                <a:t>X</a:t>
              </a:r>
            </a:p>
          </p:txBody>
        </p:sp>
        <p:sp>
          <p:nvSpPr>
            <p:cNvPr id="51" name="TextBox 50">
              <a:extLst>
                <a:ext uri="{FF2B5EF4-FFF2-40B4-BE49-F238E27FC236}">
                  <a16:creationId xmlns:a16="http://schemas.microsoft.com/office/drawing/2014/main" id="{E356F405-6858-6AF9-516E-D94B6D2328B2}"/>
                </a:ext>
              </a:extLst>
            </p:cNvPr>
            <p:cNvSpPr txBox="1"/>
            <p:nvPr/>
          </p:nvSpPr>
          <p:spPr>
            <a:xfrm>
              <a:off x="10492430" y="2944950"/>
              <a:ext cx="378407" cy="369332"/>
            </a:xfrm>
            <a:prstGeom prst="rect">
              <a:avLst/>
            </a:prstGeom>
            <a:noFill/>
          </p:spPr>
          <p:txBody>
            <a:bodyPr wrap="square" rtlCol="0">
              <a:spAutoFit/>
            </a:bodyPr>
            <a:lstStyle/>
            <a:p>
              <a:r>
                <a:rPr lang="en-US" dirty="0"/>
                <a:t>S</a:t>
              </a:r>
            </a:p>
          </p:txBody>
        </p:sp>
        <p:sp>
          <p:nvSpPr>
            <p:cNvPr id="52" name="TextBox 51">
              <a:extLst>
                <a:ext uri="{FF2B5EF4-FFF2-40B4-BE49-F238E27FC236}">
                  <a16:creationId xmlns:a16="http://schemas.microsoft.com/office/drawing/2014/main" id="{3BDB3472-4BA4-7EBF-C03C-A40972E1CA23}"/>
                </a:ext>
              </a:extLst>
            </p:cNvPr>
            <p:cNvSpPr txBox="1"/>
            <p:nvPr/>
          </p:nvSpPr>
          <p:spPr>
            <a:xfrm>
              <a:off x="6265628" y="2501899"/>
              <a:ext cx="362125" cy="369332"/>
            </a:xfrm>
            <a:prstGeom prst="rect">
              <a:avLst/>
            </a:prstGeom>
            <a:noFill/>
          </p:spPr>
          <p:txBody>
            <a:bodyPr wrap="square" rtlCol="0">
              <a:spAutoFit/>
            </a:bodyPr>
            <a:lstStyle/>
            <a:p>
              <a:r>
                <a:rPr lang="en-US" dirty="0"/>
                <a:t>G</a:t>
              </a:r>
            </a:p>
          </p:txBody>
        </p:sp>
        <p:sp>
          <p:nvSpPr>
            <p:cNvPr id="53" name="TextBox 52">
              <a:extLst>
                <a:ext uri="{FF2B5EF4-FFF2-40B4-BE49-F238E27FC236}">
                  <a16:creationId xmlns:a16="http://schemas.microsoft.com/office/drawing/2014/main" id="{5397D8BF-BFFD-6B37-698F-12B47CD36848}"/>
                </a:ext>
              </a:extLst>
            </p:cNvPr>
            <p:cNvSpPr txBox="1"/>
            <p:nvPr/>
          </p:nvSpPr>
          <p:spPr>
            <a:xfrm>
              <a:off x="7964531" y="658186"/>
              <a:ext cx="268630" cy="369332"/>
            </a:xfrm>
            <a:prstGeom prst="rect">
              <a:avLst/>
            </a:prstGeom>
            <a:noFill/>
          </p:spPr>
          <p:txBody>
            <a:bodyPr wrap="square" rtlCol="0">
              <a:spAutoFit/>
            </a:bodyPr>
            <a:lstStyle/>
            <a:p>
              <a:r>
                <a:rPr lang="en-US" dirty="0"/>
                <a:t>H</a:t>
              </a:r>
            </a:p>
          </p:txBody>
        </p:sp>
        <p:sp>
          <p:nvSpPr>
            <p:cNvPr id="54" name="TextBox 53">
              <a:extLst>
                <a:ext uri="{FF2B5EF4-FFF2-40B4-BE49-F238E27FC236}">
                  <a16:creationId xmlns:a16="http://schemas.microsoft.com/office/drawing/2014/main" id="{8AE15BD1-3965-8E51-EE0D-5AB102C244C4}"/>
                </a:ext>
              </a:extLst>
            </p:cNvPr>
            <p:cNvSpPr txBox="1"/>
            <p:nvPr/>
          </p:nvSpPr>
          <p:spPr>
            <a:xfrm>
              <a:off x="8312458" y="731752"/>
              <a:ext cx="321272" cy="369332"/>
            </a:xfrm>
            <a:prstGeom prst="rect">
              <a:avLst/>
            </a:prstGeom>
            <a:noFill/>
          </p:spPr>
          <p:txBody>
            <a:bodyPr wrap="square" rtlCol="0">
              <a:spAutoFit/>
            </a:bodyPr>
            <a:lstStyle/>
            <a:p>
              <a:r>
                <a:rPr lang="en-US" dirty="0"/>
                <a:t>A</a:t>
              </a:r>
            </a:p>
          </p:txBody>
        </p:sp>
        <p:sp>
          <p:nvSpPr>
            <p:cNvPr id="55" name="Freeform: Shape 54">
              <a:extLst>
                <a:ext uri="{FF2B5EF4-FFF2-40B4-BE49-F238E27FC236}">
                  <a16:creationId xmlns:a16="http://schemas.microsoft.com/office/drawing/2014/main" id="{3CD58487-6282-63D7-2D7C-44563DE4FA66}"/>
                </a:ext>
              </a:extLst>
            </p:cNvPr>
            <p:cNvSpPr/>
            <p:nvPr/>
          </p:nvSpPr>
          <p:spPr>
            <a:xfrm>
              <a:off x="7889333" y="757123"/>
              <a:ext cx="107674" cy="148374"/>
            </a:xfrm>
            <a:custGeom>
              <a:avLst/>
              <a:gdLst>
                <a:gd name="connsiteX0" fmla="*/ 0 w 117639"/>
                <a:gd name="connsiteY0" fmla="*/ 0 h 143930"/>
                <a:gd name="connsiteX1" fmla="*/ 39756 w 117639"/>
                <a:gd name="connsiteY1" fmla="*/ 15902 h 143930"/>
                <a:gd name="connsiteX2" fmla="*/ 95415 w 117639"/>
                <a:gd name="connsiteY2" fmla="*/ 103367 h 143930"/>
                <a:gd name="connsiteX3" fmla="*/ 111318 w 117639"/>
                <a:gd name="connsiteY3" fmla="*/ 143123 h 143930"/>
                <a:gd name="connsiteX4" fmla="*/ 111318 w 117639"/>
                <a:gd name="connsiteY4" fmla="*/ 95415 h 143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639" h="143930">
                  <a:moveTo>
                    <a:pt x="0" y="0"/>
                  </a:moveTo>
                  <a:cubicBezTo>
                    <a:pt x="13252" y="5301"/>
                    <a:pt x="28490" y="7139"/>
                    <a:pt x="39756" y="15902"/>
                  </a:cubicBezTo>
                  <a:cubicBezTo>
                    <a:pt x="64199" y="34913"/>
                    <a:pt x="83320" y="76759"/>
                    <a:pt x="95415" y="103367"/>
                  </a:cubicBezTo>
                  <a:cubicBezTo>
                    <a:pt x="101321" y="116361"/>
                    <a:pt x="98552" y="149506"/>
                    <a:pt x="111318" y="143123"/>
                  </a:cubicBezTo>
                  <a:cubicBezTo>
                    <a:pt x="125542" y="136011"/>
                    <a:pt x="111318" y="111318"/>
                    <a:pt x="111318" y="95415"/>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9" name="Freeform: Shape 58">
              <a:extLst>
                <a:ext uri="{FF2B5EF4-FFF2-40B4-BE49-F238E27FC236}">
                  <a16:creationId xmlns:a16="http://schemas.microsoft.com/office/drawing/2014/main" id="{CF413FC5-F631-76C3-2974-E0D96F3C9CAB}"/>
                </a:ext>
              </a:extLst>
            </p:cNvPr>
            <p:cNvSpPr/>
            <p:nvPr/>
          </p:nvSpPr>
          <p:spPr>
            <a:xfrm>
              <a:off x="8308359" y="715617"/>
              <a:ext cx="294952" cy="119259"/>
            </a:xfrm>
            <a:custGeom>
              <a:avLst/>
              <a:gdLst>
                <a:gd name="connsiteX0" fmla="*/ 0 w 365760"/>
                <a:gd name="connsiteY0" fmla="*/ 0 h 169927"/>
                <a:gd name="connsiteX1" fmla="*/ 135172 w 365760"/>
                <a:gd name="connsiteY1" fmla="*/ 159026 h 169927"/>
                <a:gd name="connsiteX2" fmla="*/ 365760 w 365760"/>
                <a:gd name="connsiteY2" fmla="*/ 143124 h 169927"/>
              </a:gdLst>
              <a:ahLst/>
              <a:cxnLst>
                <a:cxn ang="0">
                  <a:pos x="connsiteX0" y="connsiteY0"/>
                </a:cxn>
                <a:cxn ang="0">
                  <a:pos x="connsiteX1" y="connsiteY1"/>
                </a:cxn>
                <a:cxn ang="0">
                  <a:pos x="connsiteX2" y="connsiteY2"/>
                </a:cxn>
              </a:cxnLst>
              <a:rect l="l" t="t" r="r" b="b"/>
              <a:pathLst>
                <a:path w="365760" h="169927">
                  <a:moveTo>
                    <a:pt x="0" y="0"/>
                  </a:moveTo>
                  <a:cubicBezTo>
                    <a:pt x="37106" y="67586"/>
                    <a:pt x="74212" y="135172"/>
                    <a:pt x="135172" y="159026"/>
                  </a:cubicBezTo>
                  <a:cubicBezTo>
                    <a:pt x="196132" y="182880"/>
                    <a:pt x="280946" y="163002"/>
                    <a:pt x="365760" y="143124"/>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TextBox 59">
              <a:extLst>
                <a:ext uri="{FF2B5EF4-FFF2-40B4-BE49-F238E27FC236}">
                  <a16:creationId xmlns:a16="http://schemas.microsoft.com/office/drawing/2014/main" id="{95B10478-7A5C-4E4A-F99B-224803EFD4DC}"/>
                </a:ext>
              </a:extLst>
            </p:cNvPr>
            <p:cNvSpPr txBox="1"/>
            <p:nvPr/>
          </p:nvSpPr>
          <p:spPr>
            <a:xfrm>
              <a:off x="9628568" y="913591"/>
              <a:ext cx="1036199" cy="369332"/>
            </a:xfrm>
            <a:prstGeom prst="rect">
              <a:avLst/>
            </a:prstGeom>
            <a:noFill/>
          </p:spPr>
          <p:txBody>
            <a:bodyPr wrap="square" rtlCol="0">
              <a:spAutoFit/>
            </a:bodyPr>
            <a:lstStyle/>
            <a:p>
              <a:r>
                <a:rPr lang="en-US" dirty="0"/>
                <a:t>L</a:t>
              </a:r>
            </a:p>
          </p:txBody>
        </p:sp>
        <p:sp>
          <p:nvSpPr>
            <p:cNvPr id="61" name="TextBox 60">
              <a:extLst>
                <a:ext uri="{FF2B5EF4-FFF2-40B4-BE49-F238E27FC236}">
                  <a16:creationId xmlns:a16="http://schemas.microsoft.com/office/drawing/2014/main" id="{DE44C1E0-F06A-BA35-B9E8-3A5D77868CE0}"/>
                </a:ext>
              </a:extLst>
            </p:cNvPr>
            <p:cNvSpPr txBox="1"/>
            <p:nvPr/>
          </p:nvSpPr>
          <p:spPr>
            <a:xfrm>
              <a:off x="10305619" y="1630665"/>
              <a:ext cx="192366" cy="369332"/>
            </a:xfrm>
            <a:prstGeom prst="rect">
              <a:avLst/>
            </a:prstGeom>
            <a:noFill/>
          </p:spPr>
          <p:txBody>
            <a:bodyPr wrap="square" rtlCol="0">
              <a:spAutoFit/>
            </a:bodyPr>
            <a:lstStyle/>
            <a:p>
              <a:r>
                <a:rPr lang="en-US" dirty="0"/>
                <a:t>R</a:t>
              </a:r>
            </a:p>
          </p:txBody>
        </p:sp>
      </p:grpSp>
      <p:sp>
        <p:nvSpPr>
          <p:cNvPr id="14" name="TextBox 13">
            <a:extLst>
              <a:ext uri="{FF2B5EF4-FFF2-40B4-BE49-F238E27FC236}">
                <a16:creationId xmlns:a16="http://schemas.microsoft.com/office/drawing/2014/main" id="{21DA9C25-21A5-7315-9CB2-BEF8000C447B}"/>
              </a:ext>
            </a:extLst>
          </p:cNvPr>
          <p:cNvSpPr txBox="1"/>
          <p:nvPr/>
        </p:nvSpPr>
        <p:spPr>
          <a:xfrm>
            <a:off x="381344" y="345479"/>
            <a:ext cx="4821028" cy="646331"/>
          </a:xfrm>
          <a:prstGeom prst="rect">
            <a:avLst/>
          </a:prstGeom>
          <a:noFill/>
        </p:spPr>
        <p:txBody>
          <a:bodyPr wrap="square" rtlCol="0">
            <a:spAutoFit/>
          </a:bodyPr>
          <a:lstStyle/>
          <a:p>
            <a:r>
              <a:rPr lang="en-US" dirty="0"/>
              <a:t>To completely fix the position of the star at  any moment.</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C330EEA-1FF9-9146-2F6D-3F4E1560F2FF}"/>
                  </a:ext>
                </a:extLst>
              </p:cNvPr>
              <p:cNvSpPr txBox="1"/>
              <p:nvPr/>
            </p:nvSpPr>
            <p:spPr>
              <a:xfrm>
                <a:off x="386360" y="997582"/>
                <a:ext cx="4505761" cy="2308324"/>
              </a:xfrm>
              <a:prstGeom prst="rect">
                <a:avLst/>
              </a:prstGeom>
              <a:noFill/>
            </p:spPr>
            <p:txBody>
              <a:bodyPr wrap="square" rtlCol="0">
                <a:spAutoFit/>
              </a:bodyPr>
              <a:lstStyle/>
              <a:p>
                <a:r>
                  <a:rPr lang="en-US" dirty="0"/>
                  <a:t>Consider semi great-circle PZRSQ, called the </a:t>
                </a:r>
                <a:r>
                  <a:rPr lang="en-US" dirty="0">
                    <a:solidFill>
                      <a:srgbClr val="FF0000"/>
                    </a:solidFill>
                  </a:rPr>
                  <a:t>observer’s meridian.</a:t>
                </a:r>
              </a:p>
              <a:p>
                <a:pPr marL="285750" indent="-285750">
                  <a:buFont typeface="Arial" panose="020B0604020202020204" pitchFamily="34" charset="0"/>
                  <a:buChar char="•"/>
                </a:pPr>
                <a:r>
                  <a:rPr lang="en-US" dirty="0"/>
                  <a:t>(</a:t>
                </a:r>
                <a:r>
                  <a:rPr lang="en-US" dirty="0">
                    <a:solidFill>
                      <a:schemeClr val="accent6"/>
                    </a:solidFill>
                  </a:rPr>
                  <a:t>Transit or  culminate</a:t>
                </a:r>
                <a:r>
                  <a:rPr lang="en-US" dirty="0"/>
                  <a:t>) When star is at L on the observer’s meridian.</a:t>
                </a:r>
              </a:p>
              <a:p>
                <a:pPr marL="285750" indent="-285750">
                  <a:buFont typeface="Arial" panose="020B0604020202020204" pitchFamily="34" charset="0"/>
                  <a:buChar char="•"/>
                </a:pPr>
                <a:r>
                  <a:rPr lang="en-US" dirty="0"/>
                  <a:t>At this point the altitude(SL) of the star is greatest and zenith(ZL) distance is least.</a:t>
                </a:r>
              </a:p>
              <a:p>
                <a:pPr marL="285750" indent="-285750">
                  <a:buFont typeface="Arial" panose="020B0604020202020204" pitchFamily="34" charset="0"/>
                  <a:buChar char="•"/>
                </a:pPr>
                <a:r>
                  <a:rPr lang="en-US" dirty="0"/>
                  <a:t>Crossing the Horizon at F it is said to </a:t>
                </a:r>
                <a:r>
                  <a:rPr lang="en-US" dirty="0">
                    <a:solidFill>
                      <a:srgbClr val="00B0F0"/>
                    </a:solidFill>
                  </a:rPr>
                  <a:t>set</a:t>
                </a:r>
                <a:r>
                  <a:rPr lang="en-US" dirty="0"/>
                  <a:t>. </a:t>
                </a:r>
              </a:p>
              <a:p>
                <a:pPr marL="285750" indent="-285750">
                  <a:buFont typeface="Arial" panose="020B0604020202020204" pitchFamily="34" charset="0"/>
                  <a:buChar char="•"/>
                </a:pPr>
                <a:r>
                  <a:rPr lang="en-US" dirty="0"/>
                  <a:t>Altitude at F = </a:t>
                </a:r>
                <a14:m>
                  <m:oMath xmlns:m="http://schemas.openxmlformats.org/officeDocument/2006/math">
                    <m:sSup>
                      <m:sSupPr>
                        <m:ctrlPr>
                          <a:rPr lang="en-US" i="1" dirty="0" smtClean="0">
                            <a:solidFill>
                              <a:srgbClr val="836967"/>
                            </a:solidFill>
                            <a:latin typeface="Cambria Math" panose="02040503050406030204" pitchFamily="18" charset="0"/>
                          </a:rPr>
                        </m:ctrlPr>
                      </m:sSupPr>
                      <m:e>
                        <m:r>
                          <a:rPr lang="en-US" dirty="0">
                            <a:latin typeface="Cambria Math" panose="02040503050406030204" pitchFamily="18" charset="0"/>
                          </a:rPr>
                          <m:t>0</m:t>
                        </m:r>
                      </m:e>
                      <m:sup>
                        <m:r>
                          <a:rPr lang="en-US" i="0" dirty="0">
                            <a:latin typeface="Cambria Math" panose="02040503050406030204" pitchFamily="18" charset="0"/>
                          </a:rPr>
                          <m:t>0</m:t>
                        </m:r>
                      </m:sup>
                    </m:sSup>
                    <m:r>
                      <a:rPr lang="en-US" b="0" i="0" dirty="0" smtClean="0">
                        <a:latin typeface="Cambria Math" panose="02040503050406030204" pitchFamily="18" charset="0"/>
                      </a:rPr>
                      <m:t> </m:t>
                    </m:r>
                  </m:oMath>
                </a14:m>
                <a:r>
                  <a:rPr lang="en-US" dirty="0"/>
                  <a:t>and zenith distance = </a:t>
                </a:r>
                <a14:m>
                  <m:oMath xmlns:m="http://schemas.openxmlformats.org/officeDocument/2006/math">
                    <m:sSup>
                      <m:sSupPr>
                        <m:ctrlPr>
                          <a:rPr lang="en-US" i="1" dirty="0">
                            <a:solidFill>
                              <a:srgbClr val="836967"/>
                            </a:solidFill>
                            <a:latin typeface="Cambria Math" panose="02040503050406030204" pitchFamily="18" charset="0"/>
                          </a:rPr>
                        </m:ctrlPr>
                      </m:sSupPr>
                      <m:e>
                        <m:r>
                          <a:rPr lang="en-US" dirty="0">
                            <a:latin typeface="Cambria Math" panose="02040503050406030204" pitchFamily="18" charset="0"/>
                          </a:rPr>
                          <m:t>90</m:t>
                        </m:r>
                      </m:e>
                      <m:sup>
                        <m:r>
                          <a:rPr lang="en-US" dirty="0">
                            <a:latin typeface="Cambria Math" panose="02040503050406030204" pitchFamily="18" charset="0"/>
                          </a:rPr>
                          <m:t>0</m:t>
                        </m:r>
                      </m:sup>
                    </m:sSup>
                  </m:oMath>
                </a14:m>
                <a:endParaRPr lang="en-US" dirty="0"/>
              </a:p>
            </p:txBody>
          </p:sp>
        </mc:Choice>
        <mc:Fallback xmlns="">
          <p:sp>
            <p:nvSpPr>
              <p:cNvPr id="16" name="TextBox 15">
                <a:extLst>
                  <a:ext uri="{FF2B5EF4-FFF2-40B4-BE49-F238E27FC236}">
                    <a16:creationId xmlns:a16="http://schemas.microsoft.com/office/drawing/2014/main" id="{7C330EEA-1FF9-9146-2F6D-3F4E1560F2FF}"/>
                  </a:ext>
                </a:extLst>
              </p:cNvPr>
              <p:cNvSpPr txBox="1">
                <a:spLocks noRot="1" noChangeAspect="1" noMove="1" noResize="1" noEditPoints="1" noAdjustHandles="1" noChangeArrowheads="1" noChangeShapeType="1" noTextEdit="1"/>
              </p:cNvSpPr>
              <p:nvPr/>
            </p:nvSpPr>
            <p:spPr>
              <a:xfrm>
                <a:off x="386360" y="997582"/>
                <a:ext cx="4505761" cy="2308324"/>
              </a:xfrm>
              <a:prstGeom prst="rect">
                <a:avLst/>
              </a:prstGeom>
              <a:blipFill>
                <a:blip r:embed="rId3"/>
                <a:stretch>
                  <a:fillRect l="-1081" t="-1587" b="-3439"/>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AE6120D9-B273-31F8-9BBB-12EE2E3DF59F}"/>
              </a:ext>
            </a:extLst>
          </p:cNvPr>
          <p:cNvSpPr txBox="1"/>
          <p:nvPr/>
        </p:nvSpPr>
        <p:spPr>
          <a:xfrm>
            <a:off x="9110149" y="4953744"/>
            <a:ext cx="426875" cy="369332"/>
          </a:xfrm>
          <a:prstGeom prst="rect">
            <a:avLst/>
          </a:prstGeom>
          <a:noFill/>
        </p:spPr>
        <p:txBody>
          <a:bodyPr wrap="square" rtlCol="0">
            <a:spAutoFit/>
          </a:bodyPr>
          <a:lstStyle/>
          <a:p>
            <a:r>
              <a:rPr lang="en-US" dirty="0"/>
              <a:t>Q</a:t>
            </a:r>
          </a:p>
        </p:txBody>
      </p:sp>
      <p:sp>
        <p:nvSpPr>
          <p:cNvPr id="8" name="TextBox 7">
            <a:extLst>
              <a:ext uri="{FF2B5EF4-FFF2-40B4-BE49-F238E27FC236}">
                <a16:creationId xmlns:a16="http://schemas.microsoft.com/office/drawing/2014/main" id="{F0CE27CA-004C-31B4-382B-35FE81CE76AC}"/>
              </a:ext>
            </a:extLst>
          </p:cNvPr>
          <p:cNvSpPr txBox="1"/>
          <p:nvPr/>
        </p:nvSpPr>
        <p:spPr>
          <a:xfrm>
            <a:off x="6659959" y="3121391"/>
            <a:ext cx="256062" cy="369332"/>
          </a:xfrm>
          <a:prstGeom prst="rect">
            <a:avLst/>
          </a:prstGeom>
          <a:noFill/>
        </p:spPr>
        <p:txBody>
          <a:bodyPr wrap="square" rtlCol="0">
            <a:spAutoFit/>
          </a:bodyPr>
          <a:lstStyle/>
          <a:p>
            <a:r>
              <a:rPr lang="en-US" dirty="0"/>
              <a:t>F</a:t>
            </a:r>
          </a:p>
        </p:txBody>
      </p:sp>
      <p:sp>
        <p:nvSpPr>
          <p:cNvPr id="11" name="TextBox 10">
            <a:extLst>
              <a:ext uri="{FF2B5EF4-FFF2-40B4-BE49-F238E27FC236}">
                <a16:creationId xmlns:a16="http://schemas.microsoft.com/office/drawing/2014/main" id="{917E2E44-E46C-7C04-026F-7F1CA0C54EE2}"/>
              </a:ext>
            </a:extLst>
          </p:cNvPr>
          <p:cNvSpPr txBox="1"/>
          <p:nvPr/>
        </p:nvSpPr>
        <p:spPr>
          <a:xfrm>
            <a:off x="388013" y="3362917"/>
            <a:ext cx="4907692" cy="1477328"/>
          </a:xfrm>
          <a:prstGeom prst="rect">
            <a:avLst/>
          </a:prstGeom>
          <a:noFill/>
        </p:spPr>
        <p:txBody>
          <a:bodyPr wrap="square" rtlCol="0">
            <a:spAutoFit/>
          </a:bodyPr>
          <a:lstStyle/>
          <a:p>
            <a:r>
              <a:rPr lang="en-US" dirty="0"/>
              <a:t>Depending on declination, for an interval of time, the star is below the horizon and reaches its maximum depression below the horizon at M. </a:t>
            </a:r>
          </a:p>
          <a:p>
            <a:r>
              <a:rPr lang="en-US" dirty="0"/>
              <a:t>and then,</a:t>
            </a:r>
          </a:p>
          <a:p>
            <a:pPr marL="285750" indent="-285750">
              <a:buFont typeface="Arial" panose="020B0604020202020204" pitchFamily="34" charset="0"/>
              <a:buChar char="•"/>
            </a:pPr>
            <a:r>
              <a:rPr lang="en-US" dirty="0"/>
              <a:t>it reaches at G where it is said to </a:t>
            </a:r>
            <a:r>
              <a:rPr lang="en-US" dirty="0">
                <a:solidFill>
                  <a:srgbClr val="00B0F0"/>
                </a:solidFill>
              </a:rPr>
              <a:t>rise</a:t>
            </a:r>
            <a:r>
              <a:rPr lang="en-US" dirty="0"/>
              <a:t>.</a:t>
            </a:r>
          </a:p>
        </p:txBody>
      </p:sp>
      <p:sp>
        <p:nvSpPr>
          <p:cNvPr id="12" name="TextBox 11">
            <a:extLst>
              <a:ext uri="{FF2B5EF4-FFF2-40B4-BE49-F238E27FC236}">
                <a16:creationId xmlns:a16="http://schemas.microsoft.com/office/drawing/2014/main" id="{A8264E8F-51F9-102A-6931-4EA748F5FB88}"/>
              </a:ext>
            </a:extLst>
          </p:cNvPr>
          <p:cNvSpPr txBox="1"/>
          <p:nvPr/>
        </p:nvSpPr>
        <p:spPr>
          <a:xfrm>
            <a:off x="381344" y="5113893"/>
            <a:ext cx="5683128" cy="923330"/>
          </a:xfrm>
          <a:prstGeom prst="rect">
            <a:avLst/>
          </a:prstGeom>
          <a:noFill/>
        </p:spPr>
        <p:txBody>
          <a:bodyPr wrap="square" rtlCol="0">
            <a:spAutoFit/>
          </a:bodyPr>
          <a:lstStyle/>
          <a:p>
            <a:r>
              <a:rPr lang="en-US" dirty="0"/>
              <a:t>At any moment Star’s position on the parallel of declination is specified by the angle at P between observer’s meridian and the star’s meridian(PXQ)</a:t>
            </a:r>
          </a:p>
        </p:txBody>
      </p:sp>
    </p:spTree>
    <p:extLst>
      <p:ext uri="{BB962C8B-B14F-4D97-AF65-F5344CB8AC3E}">
        <p14:creationId xmlns:p14="http://schemas.microsoft.com/office/powerpoint/2010/main" val="23916870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7A348CD-2293-7866-746B-15C8869F2C75}"/>
              </a:ext>
            </a:extLst>
          </p:cNvPr>
          <p:cNvSpPr>
            <a:spLocks noGrp="1"/>
          </p:cNvSpPr>
          <p:nvPr>
            <p:ph type="ftr" sz="quarter" idx="11"/>
          </p:nvPr>
        </p:nvSpPr>
        <p:spPr/>
        <p:txBody>
          <a:bodyPr/>
          <a:lstStyle/>
          <a:p>
            <a:r>
              <a:rPr lang="en-US"/>
              <a:t>spherical trigonometry </a:t>
            </a:r>
          </a:p>
        </p:txBody>
      </p:sp>
      <p:sp>
        <p:nvSpPr>
          <p:cNvPr id="3" name="Slide Number Placeholder 2">
            <a:extLst>
              <a:ext uri="{FF2B5EF4-FFF2-40B4-BE49-F238E27FC236}">
                <a16:creationId xmlns:a16="http://schemas.microsoft.com/office/drawing/2014/main" id="{D7C57B1D-A6B5-EB91-4A11-5F39018ADF96}"/>
              </a:ext>
            </a:extLst>
          </p:cNvPr>
          <p:cNvSpPr>
            <a:spLocks noGrp="1"/>
          </p:cNvSpPr>
          <p:nvPr>
            <p:ph type="sldNum" sz="quarter" idx="12"/>
          </p:nvPr>
        </p:nvSpPr>
        <p:spPr/>
        <p:txBody>
          <a:bodyPr/>
          <a:lstStyle/>
          <a:p>
            <a:fld id="{EAD0E5A3-E5BF-4C62-9ABC-B3B6F8D8761B}" type="slidenum">
              <a:rPr lang="en-US" smtClean="0"/>
              <a:t>31</a:t>
            </a:fld>
            <a:endParaRPr lang="en-US"/>
          </a:p>
        </p:txBody>
      </p:sp>
      <p:grpSp>
        <p:nvGrpSpPr>
          <p:cNvPr id="7" name="Group 6">
            <a:extLst>
              <a:ext uri="{FF2B5EF4-FFF2-40B4-BE49-F238E27FC236}">
                <a16:creationId xmlns:a16="http://schemas.microsoft.com/office/drawing/2014/main" id="{F306B41F-A3FE-8E5C-AB71-B63BA3270B2B}"/>
              </a:ext>
            </a:extLst>
          </p:cNvPr>
          <p:cNvGrpSpPr/>
          <p:nvPr/>
        </p:nvGrpSpPr>
        <p:grpSpPr>
          <a:xfrm>
            <a:off x="9037322" y="14092"/>
            <a:ext cx="3154678" cy="388330"/>
            <a:chOff x="9037322" y="14092"/>
            <a:chExt cx="3154678" cy="388330"/>
          </a:xfrm>
        </p:grpSpPr>
        <p:sp>
          <p:nvSpPr>
            <p:cNvPr id="6" name="Arrow: Pentagon 5">
              <a:extLst>
                <a:ext uri="{FF2B5EF4-FFF2-40B4-BE49-F238E27FC236}">
                  <a16:creationId xmlns:a16="http://schemas.microsoft.com/office/drawing/2014/main" id="{EE841CBA-CD6A-A939-1721-087D84131A0B}"/>
                </a:ext>
              </a:extLst>
            </p:cNvPr>
            <p:cNvSpPr/>
            <p:nvPr/>
          </p:nvSpPr>
          <p:spPr>
            <a:xfrm flipH="1">
              <a:off x="9037322" y="33090"/>
              <a:ext cx="3154678" cy="369332"/>
            </a:xfrm>
            <a:prstGeom prst="homePlate">
              <a:avLst/>
            </a:prstGeom>
            <a:solidFill>
              <a:srgbClr val="58B6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66B3114-5812-2CA2-551E-8FB6CE87AA1E}"/>
                </a:ext>
              </a:extLst>
            </p:cNvPr>
            <p:cNvSpPr txBox="1"/>
            <p:nvPr/>
          </p:nvSpPr>
          <p:spPr>
            <a:xfrm>
              <a:off x="9114513" y="14092"/>
              <a:ext cx="3077487" cy="369332"/>
            </a:xfrm>
            <a:prstGeom prst="rect">
              <a:avLst/>
            </a:prstGeom>
            <a:noFill/>
          </p:spPr>
          <p:txBody>
            <a:bodyPr wrap="square">
              <a:spAutoFit/>
            </a:bodyPr>
            <a:lstStyle/>
            <a:p>
              <a:pPr algn="ctr"/>
              <a:r>
                <a:rPr lang="en-US" dirty="0">
                  <a:solidFill>
                    <a:schemeClr val="bg1"/>
                  </a:solidFill>
                </a:rPr>
                <a:t>Declination and hour angle</a:t>
              </a:r>
            </a:p>
          </p:txBody>
        </p:sp>
      </p:grpSp>
      <p:sp>
        <p:nvSpPr>
          <p:cNvPr id="25" name="TextBox 24">
            <a:extLst>
              <a:ext uri="{FF2B5EF4-FFF2-40B4-BE49-F238E27FC236}">
                <a16:creationId xmlns:a16="http://schemas.microsoft.com/office/drawing/2014/main" id="{9499F58E-3AAF-ED17-D189-779F6296C5EE}"/>
              </a:ext>
            </a:extLst>
          </p:cNvPr>
          <p:cNvSpPr txBox="1"/>
          <p:nvPr/>
        </p:nvSpPr>
        <p:spPr>
          <a:xfrm rot="716876" flipH="1">
            <a:off x="8650900" y="637238"/>
            <a:ext cx="88303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90°</a:t>
            </a:r>
            <a:r>
              <a:rPr lang="en-US" dirty="0"/>
              <a:t>-</a:t>
            </a:r>
            <a:r>
              <a:rPr lang="el-GR" dirty="0">
                <a:latin typeface="Times New Roman" panose="02020603050405020304" pitchFamily="18" charset="0"/>
                <a:cs typeface="Times New Roman" panose="02020603050405020304" pitchFamily="18" charset="0"/>
              </a:rPr>
              <a:t>φ</a:t>
            </a:r>
            <a:endParaRPr lang="en-US" dirty="0"/>
          </a:p>
        </p:txBody>
      </p:sp>
      <p:cxnSp>
        <p:nvCxnSpPr>
          <p:cNvPr id="9" name="Straight Connector 8">
            <a:extLst>
              <a:ext uri="{FF2B5EF4-FFF2-40B4-BE49-F238E27FC236}">
                <a16:creationId xmlns:a16="http://schemas.microsoft.com/office/drawing/2014/main" id="{ACDBAFEE-6903-4BCE-5DC4-C60956868C16}"/>
              </a:ext>
            </a:extLst>
          </p:cNvPr>
          <p:cNvCxnSpPr>
            <a:cxnSpLocks/>
          </p:cNvCxnSpPr>
          <p:nvPr/>
        </p:nvCxnSpPr>
        <p:spPr>
          <a:xfrm flipV="1">
            <a:off x="7583054" y="759752"/>
            <a:ext cx="2160606" cy="5160397"/>
          </a:xfrm>
          <a:prstGeom prst="line">
            <a:avLst/>
          </a:prstGeom>
          <a:ln w="12700" cap="flat" cmpd="sng" algn="ctr">
            <a:solidFill>
              <a:srgbClr val="92D050">
                <a:alpha val="32157"/>
              </a:srgb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 name="Oval 14">
            <a:extLst>
              <a:ext uri="{FF2B5EF4-FFF2-40B4-BE49-F238E27FC236}">
                <a16:creationId xmlns:a16="http://schemas.microsoft.com/office/drawing/2014/main" id="{A2044F72-EA11-1A6F-DBBF-996583D9350F}"/>
              </a:ext>
            </a:extLst>
          </p:cNvPr>
          <p:cNvSpPr/>
          <p:nvPr/>
        </p:nvSpPr>
        <p:spPr>
          <a:xfrm flipH="1">
            <a:off x="6364702" y="998542"/>
            <a:ext cx="4662360" cy="45640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858B3612-26AC-37B8-3CC9-35421CEFD9FA}"/>
              </a:ext>
            </a:extLst>
          </p:cNvPr>
          <p:cNvGrpSpPr/>
          <p:nvPr/>
        </p:nvGrpSpPr>
        <p:grpSpPr>
          <a:xfrm flipH="1">
            <a:off x="6364702" y="2944724"/>
            <a:ext cx="4662361" cy="915726"/>
            <a:chOff x="5968507" y="2671637"/>
            <a:chExt cx="4564050" cy="915726"/>
          </a:xfrm>
        </p:grpSpPr>
        <p:sp>
          <p:nvSpPr>
            <p:cNvPr id="20" name="Arc 19">
              <a:extLst>
                <a:ext uri="{FF2B5EF4-FFF2-40B4-BE49-F238E27FC236}">
                  <a16:creationId xmlns:a16="http://schemas.microsoft.com/office/drawing/2014/main" id="{4D9E2B24-82D1-52F3-783F-806703A9EE8B}"/>
                </a:ext>
              </a:extLst>
            </p:cNvPr>
            <p:cNvSpPr/>
            <p:nvPr/>
          </p:nvSpPr>
          <p:spPr>
            <a:xfrm>
              <a:off x="5968509" y="2671637"/>
              <a:ext cx="4564048" cy="866693"/>
            </a:xfrm>
            <a:prstGeom prst="arc">
              <a:avLst>
                <a:gd name="adj1" fmla="val 21585153"/>
                <a:gd name="adj2" fmla="val 1081486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Arc 20">
              <a:extLst>
                <a:ext uri="{FF2B5EF4-FFF2-40B4-BE49-F238E27FC236}">
                  <a16:creationId xmlns:a16="http://schemas.microsoft.com/office/drawing/2014/main" id="{899BE1BE-1185-9216-F047-0EE7AF4C15D0}"/>
                </a:ext>
              </a:extLst>
            </p:cNvPr>
            <p:cNvSpPr/>
            <p:nvPr/>
          </p:nvSpPr>
          <p:spPr>
            <a:xfrm flipV="1">
              <a:off x="5968507" y="2671869"/>
              <a:ext cx="4564048" cy="915494"/>
            </a:xfrm>
            <a:prstGeom prst="arc">
              <a:avLst>
                <a:gd name="adj1" fmla="val 21585153"/>
                <a:gd name="adj2" fmla="val 10814869"/>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grpSp>
      <p:sp>
        <p:nvSpPr>
          <p:cNvPr id="22" name="Arc 21">
            <a:extLst>
              <a:ext uri="{FF2B5EF4-FFF2-40B4-BE49-F238E27FC236}">
                <a16:creationId xmlns:a16="http://schemas.microsoft.com/office/drawing/2014/main" id="{A74B4264-8A69-CF95-AE9B-117921C591D3}"/>
              </a:ext>
            </a:extLst>
          </p:cNvPr>
          <p:cNvSpPr/>
          <p:nvPr/>
        </p:nvSpPr>
        <p:spPr>
          <a:xfrm flipH="1">
            <a:off x="7730028" y="998542"/>
            <a:ext cx="1748433" cy="4335346"/>
          </a:xfrm>
          <a:prstGeom prst="arc">
            <a:avLst>
              <a:gd name="adj1" fmla="val 16200000"/>
              <a:gd name="adj2" fmla="val 233416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a:extLst>
              <a:ext uri="{FF2B5EF4-FFF2-40B4-BE49-F238E27FC236}">
                <a16:creationId xmlns:a16="http://schemas.microsoft.com/office/drawing/2014/main" id="{8B54B2E1-9944-0F0F-0895-A09D390B21F9}"/>
              </a:ext>
            </a:extLst>
          </p:cNvPr>
          <p:cNvSpPr txBox="1"/>
          <p:nvPr/>
        </p:nvSpPr>
        <p:spPr>
          <a:xfrm flipH="1">
            <a:off x="8359872" y="618566"/>
            <a:ext cx="300536" cy="369332"/>
          </a:xfrm>
          <a:prstGeom prst="rect">
            <a:avLst/>
          </a:prstGeom>
          <a:noFill/>
        </p:spPr>
        <p:txBody>
          <a:bodyPr wrap="square" rtlCol="0">
            <a:spAutoFit/>
          </a:bodyPr>
          <a:lstStyle/>
          <a:p>
            <a:r>
              <a:rPr lang="en-US" dirty="0"/>
              <a:t>Z</a:t>
            </a:r>
          </a:p>
        </p:txBody>
      </p:sp>
      <p:sp>
        <p:nvSpPr>
          <p:cNvPr id="24" name="TextBox 23">
            <a:extLst>
              <a:ext uri="{FF2B5EF4-FFF2-40B4-BE49-F238E27FC236}">
                <a16:creationId xmlns:a16="http://schemas.microsoft.com/office/drawing/2014/main" id="{005321F0-AD86-D8E7-C6C5-E1EDFBC0E498}"/>
              </a:ext>
            </a:extLst>
          </p:cNvPr>
          <p:cNvSpPr txBox="1"/>
          <p:nvPr/>
        </p:nvSpPr>
        <p:spPr>
          <a:xfrm flipH="1">
            <a:off x="9649035" y="873251"/>
            <a:ext cx="341146" cy="369332"/>
          </a:xfrm>
          <a:prstGeom prst="rect">
            <a:avLst/>
          </a:prstGeom>
          <a:noFill/>
        </p:spPr>
        <p:txBody>
          <a:bodyPr wrap="square" rtlCol="0">
            <a:spAutoFit/>
          </a:bodyPr>
          <a:lstStyle/>
          <a:p>
            <a:r>
              <a:rPr lang="en-US" dirty="0"/>
              <a:t>P</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F40116F3-F9A9-21FF-32C0-95BCDB8AD295}"/>
                  </a:ext>
                </a:extLst>
              </p:cNvPr>
              <p:cNvSpPr txBox="1"/>
              <p:nvPr/>
            </p:nvSpPr>
            <p:spPr>
              <a:xfrm rot="19748169" flipH="1">
                <a:off x="8049183" y="1497848"/>
                <a:ext cx="94892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1400" i="1" dirty="0" smtClean="0">
                              <a:solidFill>
                                <a:srgbClr val="836967"/>
                              </a:solidFill>
                              <a:latin typeface="Cambria Math" panose="02040503050406030204" pitchFamily="18" charset="0"/>
                            </a:rPr>
                          </m:ctrlPr>
                        </m:sSupPr>
                        <m:e>
                          <m:r>
                            <a:rPr lang="en-US" sz="1400" dirty="0">
                              <a:latin typeface="Cambria Math" panose="02040503050406030204" pitchFamily="18" charset="0"/>
                            </a:rPr>
                            <m:t>90</m:t>
                          </m:r>
                        </m:e>
                        <m:sup>
                          <m:r>
                            <a:rPr lang="en-US" sz="1400" i="0" dirty="0">
                              <a:latin typeface="Cambria Math" panose="02040503050406030204" pitchFamily="18" charset="0"/>
                            </a:rPr>
                            <m:t>0</m:t>
                          </m:r>
                        </m:sup>
                      </m:sSup>
                      <m:r>
                        <a:rPr lang="en-US" sz="1400" i="0" dirty="0">
                          <a:latin typeface="Cambria Math" panose="02040503050406030204" pitchFamily="18" charset="0"/>
                        </a:rPr>
                        <m:t>−</m:t>
                      </m:r>
                      <m:r>
                        <a:rPr lang="en-US" sz="1400" i="1" dirty="0">
                          <a:latin typeface="Cambria Math" panose="02040503050406030204" pitchFamily="18" charset="0"/>
                        </a:rPr>
                        <m:t>𝛿</m:t>
                      </m:r>
                    </m:oMath>
                  </m:oMathPara>
                </a14:m>
                <a:endParaRPr lang="en-US" sz="1400" dirty="0"/>
              </a:p>
            </p:txBody>
          </p:sp>
        </mc:Choice>
        <mc:Fallback xmlns="">
          <p:sp>
            <p:nvSpPr>
              <p:cNvPr id="26" name="TextBox 25">
                <a:extLst>
                  <a:ext uri="{FF2B5EF4-FFF2-40B4-BE49-F238E27FC236}">
                    <a16:creationId xmlns:a16="http://schemas.microsoft.com/office/drawing/2014/main" id="{F40116F3-F9A9-21FF-32C0-95BCDB8AD295}"/>
                  </a:ext>
                </a:extLst>
              </p:cNvPr>
              <p:cNvSpPr txBox="1">
                <a:spLocks noRot="1" noChangeAspect="1" noMove="1" noResize="1" noEditPoints="1" noAdjustHandles="1" noChangeArrowheads="1" noChangeShapeType="1" noTextEdit="1"/>
              </p:cNvSpPr>
              <p:nvPr/>
            </p:nvSpPr>
            <p:spPr>
              <a:xfrm rot="19748169" flipH="1">
                <a:off x="8049183" y="1497848"/>
                <a:ext cx="948926" cy="307777"/>
              </a:xfrm>
              <a:prstGeom prst="rect">
                <a:avLst/>
              </a:prstGeom>
              <a:blipFill>
                <a:blip r:embed="rId2"/>
                <a:stretch>
                  <a:fillRect/>
                </a:stretch>
              </a:blipFill>
            </p:spPr>
            <p:txBody>
              <a:bodyPr/>
              <a:lstStyle/>
              <a:p>
                <a:r>
                  <a:rPr lang="en-US">
                    <a:noFill/>
                  </a:rPr>
                  <a:t> </a:t>
                </a:r>
              </a:p>
            </p:txBody>
          </p:sp>
        </mc:Fallback>
      </mc:AlternateContent>
      <p:sp>
        <p:nvSpPr>
          <p:cNvPr id="27" name="Arc 26">
            <a:extLst>
              <a:ext uri="{FF2B5EF4-FFF2-40B4-BE49-F238E27FC236}">
                <a16:creationId xmlns:a16="http://schemas.microsoft.com/office/drawing/2014/main" id="{771C3E3B-D400-EFEC-3B37-D7F71D591F48}"/>
              </a:ext>
            </a:extLst>
          </p:cNvPr>
          <p:cNvSpPr/>
          <p:nvPr/>
        </p:nvSpPr>
        <p:spPr>
          <a:xfrm rot="1344730" flipH="1">
            <a:off x="7507763" y="1012217"/>
            <a:ext cx="2471484" cy="4301301"/>
          </a:xfrm>
          <a:prstGeom prst="arc">
            <a:avLst>
              <a:gd name="adj1" fmla="val 16162639"/>
              <a:gd name="adj2" fmla="val 2717145"/>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28" name="Arc 27">
            <a:extLst>
              <a:ext uri="{FF2B5EF4-FFF2-40B4-BE49-F238E27FC236}">
                <a16:creationId xmlns:a16="http://schemas.microsoft.com/office/drawing/2014/main" id="{88969D55-836D-3E79-C195-269DA94AC2D2}"/>
              </a:ext>
            </a:extLst>
          </p:cNvPr>
          <p:cNvSpPr/>
          <p:nvPr/>
        </p:nvSpPr>
        <p:spPr>
          <a:xfrm rot="1015078" flipH="1">
            <a:off x="7403811" y="1398320"/>
            <a:ext cx="2944611" cy="4315584"/>
          </a:xfrm>
          <a:prstGeom prst="arc">
            <a:avLst>
              <a:gd name="adj1" fmla="val 1166972"/>
              <a:gd name="adj2" fmla="val 4697267"/>
            </a:avLst>
          </a:prstGeom>
          <a:ln>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nvGrpSpPr>
          <p:cNvPr id="30" name="Group 29">
            <a:extLst>
              <a:ext uri="{FF2B5EF4-FFF2-40B4-BE49-F238E27FC236}">
                <a16:creationId xmlns:a16="http://schemas.microsoft.com/office/drawing/2014/main" id="{D17860E7-E27A-62BA-E3BA-90997DBACE62}"/>
              </a:ext>
            </a:extLst>
          </p:cNvPr>
          <p:cNvGrpSpPr/>
          <p:nvPr/>
        </p:nvGrpSpPr>
        <p:grpSpPr>
          <a:xfrm rot="1887060" flipH="1">
            <a:off x="6316654" y="2889288"/>
            <a:ext cx="4662361" cy="915726"/>
            <a:chOff x="5968507" y="2671637"/>
            <a:chExt cx="4564050" cy="915726"/>
          </a:xfrm>
        </p:grpSpPr>
        <p:sp>
          <p:nvSpPr>
            <p:cNvPr id="31" name="Arc 30">
              <a:extLst>
                <a:ext uri="{FF2B5EF4-FFF2-40B4-BE49-F238E27FC236}">
                  <a16:creationId xmlns:a16="http://schemas.microsoft.com/office/drawing/2014/main" id="{6D34737E-9215-9FF6-D4C4-29E987FF72B8}"/>
                </a:ext>
              </a:extLst>
            </p:cNvPr>
            <p:cNvSpPr/>
            <p:nvPr/>
          </p:nvSpPr>
          <p:spPr>
            <a:xfrm>
              <a:off x="5968509" y="2671637"/>
              <a:ext cx="4564048" cy="866693"/>
            </a:xfrm>
            <a:prstGeom prst="arc">
              <a:avLst>
                <a:gd name="adj1" fmla="val 21585153"/>
                <a:gd name="adj2" fmla="val 10814869"/>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2" name="Arc 31">
              <a:extLst>
                <a:ext uri="{FF2B5EF4-FFF2-40B4-BE49-F238E27FC236}">
                  <a16:creationId xmlns:a16="http://schemas.microsoft.com/office/drawing/2014/main" id="{DEB9AA21-96C9-FF87-8891-F57FBD1EC7CA}"/>
                </a:ext>
              </a:extLst>
            </p:cNvPr>
            <p:cNvSpPr/>
            <p:nvPr/>
          </p:nvSpPr>
          <p:spPr>
            <a:xfrm flipV="1">
              <a:off x="5968507" y="2671869"/>
              <a:ext cx="4564048" cy="915494"/>
            </a:xfrm>
            <a:prstGeom prst="arc">
              <a:avLst>
                <a:gd name="adj1" fmla="val 21585153"/>
                <a:gd name="adj2" fmla="val 10814869"/>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E073ABFD-6DF5-63C2-0131-20DAA69563B5}"/>
              </a:ext>
            </a:extLst>
          </p:cNvPr>
          <p:cNvGrpSpPr/>
          <p:nvPr/>
        </p:nvGrpSpPr>
        <p:grpSpPr>
          <a:xfrm rot="1887060" flipH="1">
            <a:off x="6860687" y="2239632"/>
            <a:ext cx="4416444" cy="909939"/>
            <a:chOff x="5968507" y="2671639"/>
            <a:chExt cx="4564050" cy="915724"/>
          </a:xfrm>
        </p:grpSpPr>
        <p:sp>
          <p:nvSpPr>
            <p:cNvPr id="34" name="Arc 33">
              <a:extLst>
                <a:ext uri="{FF2B5EF4-FFF2-40B4-BE49-F238E27FC236}">
                  <a16:creationId xmlns:a16="http://schemas.microsoft.com/office/drawing/2014/main" id="{E3D6DDCE-D909-B9BB-1E97-0B7465220EE5}"/>
                </a:ext>
              </a:extLst>
            </p:cNvPr>
            <p:cNvSpPr/>
            <p:nvPr/>
          </p:nvSpPr>
          <p:spPr>
            <a:xfrm>
              <a:off x="5968509" y="2671639"/>
              <a:ext cx="4564048" cy="866694"/>
            </a:xfrm>
            <a:prstGeom prst="arc">
              <a:avLst>
                <a:gd name="adj1" fmla="val 21585153"/>
                <a:gd name="adj2" fmla="val 10814869"/>
              </a:avLst>
            </a:prstGeom>
            <a:ln>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5" name="Arc 34">
              <a:extLst>
                <a:ext uri="{FF2B5EF4-FFF2-40B4-BE49-F238E27FC236}">
                  <a16:creationId xmlns:a16="http://schemas.microsoft.com/office/drawing/2014/main" id="{A02E8B9F-91FF-4145-E79F-694F4ECBF03B}"/>
                </a:ext>
              </a:extLst>
            </p:cNvPr>
            <p:cNvSpPr/>
            <p:nvPr/>
          </p:nvSpPr>
          <p:spPr>
            <a:xfrm flipV="1">
              <a:off x="5968507" y="2671869"/>
              <a:ext cx="4564048" cy="915494"/>
            </a:xfrm>
            <a:prstGeom prst="arc">
              <a:avLst>
                <a:gd name="adj1" fmla="val 21585153"/>
                <a:gd name="adj2" fmla="val 10814869"/>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grpSp>
      <p:sp>
        <p:nvSpPr>
          <p:cNvPr id="38" name="TextBox 37">
            <a:extLst>
              <a:ext uri="{FF2B5EF4-FFF2-40B4-BE49-F238E27FC236}">
                <a16:creationId xmlns:a16="http://schemas.microsoft.com/office/drawing/2014/main" id="{A3240849-AD11-7826-1244-ACFE7BC182F7}"/>
              </a:ext>
            </a:extLst>
          </p:cNvPr>
          <p:cNvSpPr txBox="1"/>
          <p:nvPr/>
        </p:nvSpPr>
        <p:spPr>
          <a:xfrm flipH="1">
            <a:off x="7670745" y="3762586"/>
            <a:ext cx="286918" cy="369332"/>
          </a:xfrm>
          <a:prstGeom prst="rect">
            <a:avLst/>
          </a:prstGeom>
          <a:noFill/>
        </p:spPr>
        <p:txBody>
          <a:bodyPr wrap="square" rtlCol="0">
            <a:spAutoFit/>
          </a:bodyPr>
          <a:lstStyle/>
          <a:p>
            <a:r>
              <a:rPr lang="en-US" dirty="0"/>
              <a:t>C</a:t>
            </a:r>
          </a:p>
        </p:txBody>
      </p:sp>
      <p:sp>
        <p:nvSpPr>
          <p:cNvPr id="39" name="TextBox 38">
            <a:extLst>
              <a:ext uri="{FF2B5EF4-FFF2-40B4-BE49-F238E27FC236}">
                <a16:creationId xmlns:a16="http://schemas.microsoft.com/office/drawing/2014/main" id="{44CC4DCF-8495-7576-F918-B8317CB597AF}"/>
              </a:ext>
            </a:extLst>
          </p:cNvPr>
          <p:cNvSpPr txBox="1"/>
          <p:nvPr/>
        </p:nvSpPr>
        <p:spPr>
          <a:xfrm flipH="1">
            <a:off x="7234675" y="2946877"/>
            <a:ext cx="286918" cy="369332"/>
          </a:xfrm>
          <a:prstGeom prst="rect">
            <a:avLst/>
          </a:prstGeom>
          <a:noFill/>
        </p:spPr>
        <p:txBody>
          <a:bodyPr wrap="square" rtlCol="0">
            <a:spAutoFit/>
          </a:bodyPr>
          <a:lstStyle/>
          <a:p>
            <a:r>
              <a:rPr lang="en-US" dirty="0"/>
              <a:t>D</a:t>
            </a:r>
          </a:p>
        </p:txBody>
      </p:sp>
      <p:sp>
        <p:nvSpPr>
          <p:cNvPr id="44" name="TextBox 43">
            <a:extLst>
              <a:ext uri="{FF2B5EF4-FFF2-40B4-BE49-F238E27FC236}">
                <a16:creationId xmlns:a16="http://schemas.microsoft.com/office/drawing/2014/main" id="{86EB69AC-896A-A5D4-4B32-75D28C40E732}"/>
              </a:ext>
            </a:extLst>
          </p:cNvPr>
          <p:cNvSpPr txBox="1"/>
          <p:nvPr/>
        </p:nvSpPr>
        <p:spPr>
          <a:xfrm flipH="1">
            <a:off x="10952899" y="3206654"/>
            <a:ext cx="386558" cy="369332"/>
          </a:xfrm>
          <a:prstGeom prst="rect">
            <a:avLst/>
          </a:prstGeom>
          <a:noFill/>
        </p:spPr>
        <p:txBody>
          <a:bodyPr wrap="square" rtlCol="0">
            <a:spAutoFit/>
          </a:bodyPr>
          <a:lstStyle/>
          <a:p>
            <a:r>
              <a:rPr lang="en-US" dirty="0"/>
              <a:t>N</a:t>
            </a:r>
          </a:p>
        </p:txBody>
      </p:sp>
      <p:sp>
        <p:nvSpPr>
          <p:cNvPr id="45" name="TextBox 44">
            <a:extLst>
              <a:ext uri="{FF2B5EF4-FFF2-40B4-BE49-F238E27FC236}">
                <a16:creationId xmlns:a16="http://schemas.microsoft.com/office/drawing/2014/main" id="{46112D0A-4BBE-5379-6DBB-3C40A6D67B99}"/>
              </a:ext>
            </a:extLst>
          </p:cNvPr>
          <p:cNvSpPr txBox="1"/>
          <p:nvPr/>
        </p:nvSpPr>
        <p:spPr>
          <a:xfrm flipH="1">
            <a:off x="10929030" y="3636004"/>
            <a:ext cx="386558" cy="369332"/>
          </a:xfrm>
          <a:prstGeom prst="rect">
            <a:avLst/>
          </a:prstGeom>
          <a:noFill/>
        </p:spPr>
        <p:txBody>
          <a:bodyPr wrap="square" rtlCol="0">
            <a:spAutoFit/>
          </a:bodyPr>
          <a:lstStyle/>
          <a:p>
            <a:r>
              <a:rPr lang="en-US" dirty="0"/>
              <a:t>M</a:t>
            </a:r>
          </a:p>
        </p:txBody>
      </p:sp>
      <p:sp>
        <p:nvSpPr>
          <p:cNvPr id="46" name="TextBox 45">
            <a:extLst>
              <a:ext uri="{FF2B5EF4-FFF2-40B4-BE49-F238E27FC236}">
                <a16:creationId xmlns:a16="http://schemas.microsoft.com/office/drawing/2014/main" id="{B69C938E-A7F0-FA07-CC2B-9351AD73A0E9}"/>
              </a:ext>
            </a:extLst>
          </p:cNvPr>
          <p:cNvSpPr txBox="1"/>
          <p:nvPr/>
        </p:nvSpPr>
        <p:spPr>
          <a:xfrm flipH="1">
            <a:off x="10602552" y="4338847"/>
            <a:ext cx="371950" cy="369332"/>
          </a:xfrm>
          <a:prstGeom prst="rect">
            <a:avLst/>
          </a:prstGeom>
          <a:noFill/>
        </p:spPr>
        <p:txBody>
          <a:bodyPr wrap="square" rtlCol="0">
            <a:spAutoFit/>
          </a:bodyPr>
          <a:lstStyle/>
          <a:p>
            <a:r>
              <a:rPr lang="en-US" dirty="0"/>
              <a:t>T</a:t>
            </a:r>
          </a:p>
        </p:txBody>
      </p:sp>
      <p:sp>
        <p:nvSpPr>
          <p:cNvPr id="47" name="TextBox 46">
            <a:extLst>
              <a:ext uri="{FF2B5EF4-FFF2-40B4-BE49-F238E27FC236}">
                <a16:creationId xmlns:a16="http://schemas.microsoft.com/office/drawing/2014/main" id="{4A49B852-6C6F-C1DF-DD8B-6B5757C3A8BF}"/>
              </a:ext>
            </a:extLst>
          </p:cNvPr>
          <p:cNvSpPr txBox="1"/>
          <p:nvPr/>
        </p:nvSpPr>
        <p:spPr>
          <a:xfrm flipH="1">
            <a:off x="8490328" y="3743297"/>
            <a:ext cx="286918" cy="369332"/>
          </a:xfrm>
          <a:prstGeom prst="rect">
            <a:avLst/>
          </a:prstGeom>
          <a:noFill/>
        </p:spPr>
        <p:txBody>
          <a:bodyPr wrap="square" rtlCol="0">
            <a:spAutoFit/>
          </a:bodyPr>
          <a:lstStyle/>
          <a:p>
            <a:r>
              <a:rPr lang="en-US" dirty="0"/>
              <a:t>E</a:t>
            </a:r>
          </a:p>
        </p:txBody>
      </p:sp>
      <p:sp>
        <p:nvSpPr>
          <p:cNvPr id="48" name="TextBox 47">
            <a:extLst>
              <a:ext uri="{FF2B5EF4-FFF2-40B4-BE49-F238E27FC236}">
                <a16:creationId xmlns:a16="http://schemas.microsoft.com/office/drawing/2014/main" id="{47F810DD-CE27-403B-8BEF-45D2ADA50E5E}"/>
              </a:ext>
            </a:extLst>
          </p:cNvPr>
          <p:cNvSpPr txBox="1"/>
          <p:nvPr/>
        </p:nvSpPr>
        <p:spPr>
          <a:xfrm flipH="1">
            <a:off x="8282658" y="3121786"/>
            <a:ext cx="415340" cy="369332"/>
          </a:xfrm>
          <a:prstGeom prst="rect">
            <a:avLst/>
          </a:prstGeom>
          <a:noFill/>
        </p:spPr>
        <p:txBody>
          <a:bodyPr wrap="square" rtlCol="0">
            <a:spAutoFit/>
          </a:bodyPr>
          <a:lstStyle/>
          <a:p>
            <a:r>
              <a:rPr lang="en-US" dirty="0"/>
              <a:t>O</a:t>
            </a:r>
          </a:p>
        </p:txBody>
      </p:sp>
      <p:sp>
        <p:nvSpPr>
          <p:cNvPr id="49" name="TextBox 48">
            <a:extLst>
              <a:ext uri="{FF2B5EF4-FFF2-40B4-BE49-F238E27FC236}">
                <a16:creationId xmlns:a16="http://schemas.microsoft.com/office/drawing/2014/main" id="{736A7412-EC32-9F70-EF15-B994A664B0AD}"/>
              </a:ext>
            </a:extLst>
          </p:cNvPr>
          <p:cNvSpPr txBox="1"/>
          <p:nvPr/>
        </p:nvSpPr>
        <p:spPr>
          <a:xfrm flipH="1">
            <a:off x="8851288" y="2617514"/>
            <a:ext cx="371314" cy="369332"/>
          </a:xfrm>
          <a:prstGeom prst="rect">
            <a:avLst/>
          </a:prstGeom>
          <a:noFill/>
        </p:spPr>
        <p:txBody>
          <a:bodyPr wrap="square" rtlCol="0">
            <a:spAutoFit/>
          </a:bodyPr>
          <a:lstStyle/>
          <a:p>
            <a:r>
              <a:rPr lang="en-US" dirty="0"/>
              <a:t>W</a:t>
            </a:r>
          </a:p>
        </p:txBody>
      </p:sp>
      <p:sp>
        <p:nvSpPr>
          <p:cNvPr id="50" name="TextBox 49">
            <a:extLst>
              <a:ext uri="{FF2B5EF4-FFF2-40B4-BE49-F238E27FC236}">
                <a16:creationId xmlns:a16="http://schemas.microsoft.com/office/drawing/2014/main" id="{E66001BF-BE29-A431-51F0-BCD0BA1F638F}"/>
              </a:ext>
            </a:extLst>
          </p:cNvPr>
          <p:cNvSpPr txBox="1"/>
          <p:nvPr/>
        </p:nvSpPr>
        <p:spPr>
          <a:xfrm flipH="1">
            <a:off x="7802402" y="2085923"/>
            <a:ext cx="446928" cy="369332"/>
          </a:xfrm>
          <a:prstGeom prst="rect">
            <a:avLst/>
          </a:prstGeom>
          <a:noFill/>
        </p:spPr>
        <p:txBody>
          <a:bodyPr wrap="square" rtlCol="0">
            <a:spAutoFit/>
          </a:bodyPr>
          <a:lstStyle/>
          <a:p>
            <a:r>
              <a:rPr lang="en-US" dirty="0"/>
              <a:t>X</a:t>
            </a:r>
          </a:p>
        </p:txBody>
      </p:sp>
      <p:sp>
        <p:nvSpPr>
          <p:cNvPr id="51" name="TextBox 50">
            <a:extLst>
              <a:ext uri="{FF2B5EF4-FFF2-40B4-BE49-F238E27FC236}">
                <a16:creationId xmlns:a16="http://schemas.microsoft.com/office/drawing/2014/main" id="{E356F405-6858-6AF9-516E-D94B6D2328B2}"/>
              </a:ext>
            </a:extLst>
          </p:cNvPr>
          <p:cNvSpPr txBox="1"/>
          <p:nvPr/>
        </p:nvSpPr>
        <p:spPr>
          <a:xfrm flipH="1">
            <a:off x="6019135" y="3218037"/>
            <a:ext cx="386558" cy="369332"/>
          </a:xfrm>
          <a:prstGeom prst="rect">
            <a:avLst/>
          </a:prstGeom>
          <a:noFill/>
        </p:spPr>
        <p:txBody>
          <a:bodyPr wrap="square" rtlCol="0">
            <a:spAutoFit/>
          </a:bodyPr>
          <a:lstStyle/>
          <a:p>
            <a:r>
              <a:rPr lang="en-US" dirty="0"/>
              <a:t>S</a:t>
            </a:r>
          </a:p>
        </p:txBody>
      </p:sp>
      <p:sp>
        <p:nvSpPr>
          <p:cNvPr id="52" name="TextBox 51">
            <a:extLst>
              <a:ext uri="{FF2B5EF4-FFF2-40B4-BE49-F238E27FC236}">
                <a16:creationId xmlns:a16="http://schemas.microsoft.com/office/drawing/2014/main" id="{3BDB3472-4BA4-7EBF-C03C-A40972E1CA23}"/>
              </a:ext>
            </a:extLst>
          </p:cNvPr>
          <p:cNvSpPr txBox="1"/>
          <p:nvPr/>
        </p:nvSpPr>
        <p:spPr>
          <a:xfrm flipH="1">
            <a:off x="9988143" y="3371446"/>
            <a:ext cx="369925" cy="369332"/>
          </a:xfrm>
          <a:prstGeom prst="rect">
            <a:avLst/>
          </a:prstGeom>
          <a:noFill/>
        </p:spPr>
        <p:txBody>
          <a:bodyPr wrap="square" rtlCol="0">
            <a:spAutoFit/>
          </a:bodyPr>
          <a:lstStyle/>
          <a:p>
            <a:r>
              <a:rPr lang="en-US" dirty="0"/>
              <a:t>G</a:t>
            </a:r>
          </a:p>
        </p:txBody>
      </p:sp>
      <p:sp>
        <p:nvSpPr>
          <p:cNvPr id="53" name="TextBox 52">
            <a:extLst>
              <a:ext uri="{FF2B5EF4-FFF2-40B4-BE49-F238E27FC236}">
                <a16:creationId xmlns:a16="http://schemas.microsoft.com/office/drawing/2014/main" id="{5397D8BF-BFFD-6B37-698F-12B47CD36848}"/>
              </a:ext>
            </a:extLst>
          </p:cNvPr>
          <p:cNvSpPr txBox="1"/>
          <p:nvPr/>
        </p:nvSpPr>
        <p:spPr>
          <a:xfrm flipH="1">
            <a:off x="8713627" y="931273"/>
            <a:ext cx="274416" cy="369332"/>
          </a:xfrm>
          <a:prstGeom prst="rect">
            <a:avLst/>
          </a:prstGeom>
          <a:noFill/>
        </p:spPr>
        <p:txBody>
          <a:bodyPr wrap="square" rtlCol="0">
            <a:spAutoFit/>
          </a:bodyPr>
          <a:lstStyle/>
          <a:p>
            <a:r>
              <a:rPr lang="en-US" dirty="0"/>
              <a:t>H</a:t>
            </a:r>
          </a:p>
        </p:txBody>
      </p:sp>
      <p:sp>
        <p:nvSpPr>
          <p:cNvPr id="54" name="TextBox 53">
            <a:extLst>
              <a:ext uri="{FF2B5EF4-FFF2-40B4-BE49-F238E27FC236}">
                <a16:creationId xmlns:a16="http://schemas.microsoft.com/office/drawing/2014/main" id="{8AE15BD1-3965-8E51-EE0D-5AB102C244C4}"/>
              </a:ext>
            </a:extLst>
          </p:cNvPr>
          <p:cNvSpPr txBox="1"/>
          <p:nvPr/>
        </p:nvSpPr>
        <p:spPr>
          <a:xfrm flipH="1">
            <a:off x="8304430" y="1004839"/>
            <a:ext cx="328192" cy="369332"/>
          </a:xfrm>
          <a:prstGeom prst="rect">
            <a:avLst/>
          </a:prstGeom>
          <a:noFill/>
        </p:spPr>
        <p:txBody>
          <a:bodyPr wrap="square" rtlCol="0">
            <a:spAutoFit/>
          </a:bodyPr>
          <a:lstStyle/>
          <a:p>
            <a:r>
              <a:rPr lang="en-US" dirty="0"/>
              <a:t>A</a:t>
            </a:r>
          </a:p>
        </p:txBody>
      </p:sp>
      <p:sp>
        <p:nvSpPr>
          <p:cNvPr id="55" name="Freeform: Shape 54">
            <a:extLst>
              <a:ext uri="{FF2B5EF4-FFF2-40B4-BE49-F238E27FC236}">
                <a16:creationId xmlns:a16="http://schemas.microsoft.com/office/drawing/2014/main" id="{3CD58487-6282-63D7-2D7C-44563DE4FA66}"/>
              </a:ext>
            </a:extLst>
          </p:cNvPr>
          <p:cNvSpPr/>
          <p:nvPr/>
        </p:nvSpPr>
        <p:spPr>
          <a:xfrm flipH="1">
            <a:off x="8954868" y="1030210"/>
            <a:ext cx="109993" cy="148374"/>
          </a:xfrm>
          <a:custGeom>
            <a:avLst/>
            <a:gdLst>
              <a:gd name="connsiteX0" fmla="*/ 0 w 117639"/>
              <a:gd name="connsiteY0" fmla="*/ 0 h 143930"/>
              <a:gd name="connsiteX1" fmla="*/ 39756 w 117639"/>
              <a:gd name="connsiteY1" fmla="*/ 15902 h 143930"/>
              <a:gd name="connsiteX2" fmla="*/ 95415 w 117639"/>
              <a:gd name="connsiteY2" fmla="*/ 103367 h 143930"/>
              <a:gd name="connsiteX3" fmla="*/ 111318 w 117639"/>
              <a:gd name="connsiteY3" fmla="*/ 143123 h 143930"/>
              <a:gd name="connsiteX4" fmla="*/ 111318 w 117639"/>
              <a:gd name="connsiteY4" fmla="*/ 95415 h 143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639" h="143930">
                <a:moveTo>
                  <a:pt x="0" y="0"/>
                </a:moveTo>
                <a:cubicBezTo>
                  <a:pt x="13252" y="5301"/>
                  <a:pt x="28490" y="7139"/>
                  <a:pt x="39756" y="15902"/>
                </a:cubicBezTo>
                <a:cubicBezTo>
                  <a:pt x="64199" y="34913"/>
                  <a:pt x="83320" y="76759"/>
                  <a:pt x="95415" y="103367"/>
                </a:cubicBezTo>
                <a:cubicBezTo>
                  <a:pt x="101321" y="116361"/>
                  <a:pt x="98552" y="149506"/>
                  <a:pt x="111318" y="143123"/>
                </a:cubicBezTo>
                <a:cubicBezTo>
                  <a:pt x="125542" y="136011"/>
                  <a:pt x="111318" y="111318"/>
                  <a:pt x="111318" y="95415"/>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9" name="Freeform: Shape 58">
            <a:extLst>
              <a:ext uri="{FF2B5EF4-FFF2-40B4-BE49-F238E27FC236}">
                <a16:creationId xmlns:a16="http://schemas.microsoft.com/office/drawing/2014/main" id="{CF413FC5-F631-76C3-2974-E0D96F3C9CAB}"/>
              </a:ext>
            </a:extLst>
          </p:cNvPr>
          <p:cNvSpPr/>
          <p:nvPr/>
        </p:nvSpPr>
        <p:spPr>
          <a:xfrm flipH="1">
            <a:off x="8335504" y="988704"/>
            <a:ext cx="301305" cy="119259"/>
          </a:xfrm>
          <a:custGeom>
            <a:avLst/>
            <a:gdLst>
              <a:gd name="connsiteX0" fmla="*/ 0 w 365760"/>
              <a:gd name="connsiteY0" fmla="*/ 0 h 169927"/>
              <a:gd name="connsiteX1" fmla="*/ 135172 w 365760"/>
              <a:gd name="connsiteY1" fmla="*/ 159026 h 169927"/>
              <a:gd name="connsiteX2" fmla="*/ 365760 w 365760"/>
              <a:gd name="connsiteY2" fmla="*/ 143124 h 169927"/>
            </a:gdLst>
            <a:ahLst/>
            <a:cxnLst>
              <a:cxn ang="0">
                <a:pos x="connsiteX0" y="connsiteY0"/>
              </a:cxn>
              <a:cxn ang="0">
                <a:pos x="connsiteX1" y="connsiteY1"/>
              </a:cxn>
              <a:cxn ang="0">
                <a:pos x="connsiteX2" y="connsiteY2"/>
              </a:cxn>
            </a:cxnLst>
            <a:rect l="l" t="t" r="r" b="b"/>
            <a:pathLst>
              <a:path w="365760" h="169927">
                <a:moveTo>
                  <a:pt x="0" y="0"/>
                </a:moveTo>
                <a:cubicBezTo>
                  <a:pt x="37106" y="67586"/>
                  <a:pt x="74212" y="135172"/>
                  <a:pt x="135172" y="159026"/>
                </a:cubicBezTo>
                <a:cubicBezTo>
                  <a:pt x="196132" y="182880"/>
                  <a:pt x="280946" y="163002"/>
                  <a:pt x="365760" y="143124"/>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TextBox 59">
            <a:extLst>
              <a:ext uri="{FF2B5EF4-FFF2-40B4-BE49-F238E27FC236}">
                <a16:creationId xmlns:a16="http://schemas.microsoft.com/office/drawing/2014/main" id="{95B10478-7A5C-4E4A-F99B-224803EFD4DC}"/>
              </a:ext>
            </a:extLst>
          </p:cNvPr>
          <p:cNvSpPr txBox="1"/>
          <p:nvPr/>
        </p:nvSpPr>
        <p:spPr>
          <a:xfrm flipH="1">
            <a:off x="7009682" y="1122067"/>
            <a:ext cx="1058519" cy="369332"/>
          </a:xfrm>
          <a:prstGeom prst="rect">
            <a:avLst/>
          </a:prstGeom>
          <a:noFill/>
        </p:spPr>
        <p:txBody>
          <a:bodyPr wrap="square" rtlCol="0">
            <a:spAutoFit/>
          </a:bodyPr>
          <a:lstStyle/>
          <a:p>
            <a:r>
              <a:rPr lang="en-US" dirty="0"/>
              <a:t>L</a:t>
            </a:r>
          </a:p>
        </p:txBody>
      </p:sp>
      <p:sp>
        <p:nvSpPr>
          <p:cNvPr id="61" name="TextBox 60">
            <a:extLst>
              <a:ext uri="{FF2B5EF4-FFF2-40B4-BE49-F238E27FC236}">
                <a16:creationId xmlns:a16="http://schemas.microsoft.com/office/drawing/2014/main" id="{DE44C1E0-F06A-BA35-B9E8-3A5D77868CE0}"/>
              </a:ext>
            </a:extLst>
          </p:cNvPr>
          <p:cNvSpPr txBox="1"/>
          <p:nvPr/>
        </p:nvSpPr>
        <p:spPr>
          <a:xfrm flipH="1">
            <a:off x="6400018" y="1903752"/>
            <a:ext cx="196510" cy="369332"/>
          </a:xfrm>
          <a:prstGeom prst="rect">
            <a:avLst/>
          </a:prstGeom>
          <a:noFill/>
        </p:spPr>
        <p:txBody>
          <a:bodyPr wrap="square" rtlCol="0">
            <a:spAutoFit/>
          </a:bodyPr>
          <a:lstStyle/>
          <a:p>
            <a:r>
              <a:rPr lang="en-US" dirty="0"/>
              <a:t>R</a:t>
            </a:r>
          </a:p>
        </p:txBody>
      </p:sp>
      <p:sp>
        <p:nvSpPr>
          <p:cNvPr id="4" name="TextBox 3">
            <a:extLst>
              <a:ext uri="{FF2B5EF4-FFF2-40B4-BE49-F238E27FC236}">
                <a16:creationId xmlns:a16="http://schemas.microsoft.com/office/drawing/2014/main" id="{AE6120D9-B273-31F8-9BBB-12EE2E3DF59F}"/>
              </a:ext>
            </a:extLst>
          </p:cNvPr>
          <p:cNvSpPr txBox="1"/>
          <p:nvPr/>
        </p:nvSpPr>
        <p:spPr>
          <a:xfrm flipH="1">
            <a:off x="7381679" y="5226831"/>
            <a:ext cx="436070" cy="369332"/>
          </a:xfrm>
          <a:prstGeom prst="rect">
            <a:avLst/>
          </a:prstGeom>
          <a:noFill/>
        </p:spPr>
        <p:txBody>
          <a:bodyPr wrap="square" rtlCol="0">
            <a:spAutoFit/>
          </a:bodyPr>
          <a:lstStyle/>
          <a:p>
            <a:r>
              <a:rPr lang="en-US" dirty="0"/>
              <a:t>Q</a:t>
            </a:r>
          </a:p>
        </p:txBody>
      </p:sp>
      <p:sp>
        <p:nvSpPr>
          <p:cNvPr id="8" name="TextBox 7">
            <a:extLst>
              <a:ext uri="{FF2B5EF4-FFF2-40B4-BE49-F238E27FC236}">
                <a16:creationId xmlns:a16="http://schemas.microsoft.com/office/drawing/2014/main" id="{F0CE27CA-004C-31B4-382B-35FE81CE76AC}"/>
              </a:ext>
            </a:extLst>
          </p:cNvPr>
          <p:cNvSpPr txBox="1"/>
          <p:nvPr/>
        </p:nvSpPr>
        <p:spPr>
          <a:xfrm flipH="1">
            <a:off x="10313511" y="2807759"/>
            <a:ext cx="261578" cy="369332"/>
          </a:xfrm>
          <a:prstGeom prst="rect">
            <a:avLst/>
          </a:prstGeom>
          <a:noFill/>
        </p:spPr>
        <p:txBody>
          <a:bodyPr wrap="square" rtlCol="0">
            <a:spAutoFit/>
          </a:bodyPr>
          <a:lstStyle/>
          <a:p>
            <a:r>
              <a:rPr lang="en-US" dirty="0"/>
              <a:t>F</a:t>
            </a:r>
          </a:p>
        </p:txBody>
      </p:sp>
      <p:sp>
        <p:nvSpPr>
          <p:cNvPr id="12" name="TextBox 11">
            <a:extLst>
              <a:ext uri="{FF2B5EF4-FFF2-40B4-BE49-F238E27FC236}">
                <a16:creationId xmlns:a16="http://schemas.microsoft.com/office/drawing/2014/main" id="{A8264E8F-51F9-102A-6931-4EA748F5FB88}"/>
              </a:ext>
            </a:extLst>
          </p:cNvPr>
          <p:cNvSpPr txBox="1"/>
          <p:nvPr/>
        </p:nvSpPr>
        <p:spPr>
          <a:xfrm>
            <a:off x="225215" y="334972"/>
            <a:ext cx="5683128" cy="1754326"/>
          </a:xfrm>
          <a:prstGeom prst="rect">
            <a:avLst/>
          </a:prstGeom>
          <a:noFill/>
        </p:spPr>
        <p:txBody>
          <a:bodyPr wrap="square" rtlCol="0">
            <a:spAutoFit/>
          </a:bodyPr>
          <a:lstStyle/>
          <a:p>
            <a:r>
              <a:rPr lang="en-US" dirty="0"/>
              <a:t>At any moment,</a:t>
            </a:r>
          </a:p>
          <a:p>
            <a:r>
              <a:rPr lang="en-US" dirty="0"/>
              <a:t>Star’s position on the parallel of declination</a:t>
            </a:r>
          </a:p>
          <a:p>
            <a:r>
              <a:rPr lang="en-US" dirty="0"/>
              <a:t> is specified by the angle at P </a:t>
            </a:r>
          </a:p>
          <a:p>
            <a:r>
              <a:rPr lang="en-US" dirty="0"/>
              <a:t>between observer’s meridian and the star’s meridian(PXQ)</a:t>
            </a:r>
          </a:p>
          <a:p>
            <a:endParaRPr lang="en-US" dirty="0"/>
          </a:p>
          <a:p>
            <a:r>
              <a:rPr lang="en-US" dirty="0"/>
              <a:t>Denote this angle by H, (</a:t>
            </a:r>
            <a:r>
              <a:rPr lang="en-US" dirty="0">
                <a:solidFill>
                  <a:srgbClr val="00B0F0"/>
                </a:solidFill>
              </a:rPr>
              <a:t>hour angle</a:t>
            </a:r>
            <a:r>
              <a:rPr lang="en-US" dirty="0"/>
              <a:t>)</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2DE7510-7ABA-EDB9-3B69-2BFBB877D6A6}"/>
                  </a:ext>
                </a:extLst>
              </p:cNvPr>
              <p:cNvSpPr txBox="1"/>
              <p:nvPr/>
            </p:nvSpPr>
            <p:spPr>
              <a:xfrm>
                <a:off x="361876" y="2373522"/>
                <a:ext cx="3981114" cy="1200329"/>
              </a:xfrm>
              <a:prstGeom prst="rect">
                <a:avLst/>
              </a:prstGeom>
              <a:solidFill>
                <a:schemeClr val="accent5">
                  <a:lumMod val="20000"/>
                  <a:lumOff val="80000"/>
                </a:schemeClr>
              </a:solidFill>
            </p:spPr>
            <p:txBody>
              <a:bodyPr wrap="square" rtlCol="0">
                <a:spAutoFit/>
              </a:bodyPr>
              <a:lstStyle/>
              <a:p>
                <a:r>
                  <a:rPr lang="en-US" dirty="0"/>
                  <a:t>Hour angle is measured from the observer’s meridian westwards </a:t>
                </a:r>
              </a:p>
              <a:p>
                <a:r>
                  <a:rPr lang="en-US" dirty="0"/>
                  <a:t>	from </a:t>
                </a:r>
                <a14:m>
                  <m:oMath xmlns:m="http://schemas.openxmlformats.org/officeDocument/2006/math">
                    <m:sSup>
                      <m:sSupPr>
                        <m:ctrlPr>
                          <a:rPr lang="en-US" i="1" dirty="0" smtClean="0">
                            <a:solidFill>
                              <a:srgbClr val="836967"/>
                            </a:solidFill>
                            <a:latin typeface="Cambria Math" panose="02040503050406030204" pitchFamily="18" charset="0"/>
                          </a:rPr>
                        </m:ctrlPr>
                      </m:sSupPr>
                      <m:e>
                        <m:r>
                          <a:rPr lang="en-US" dirty="0">
                            <a:latin typeface="Cambria Math" panose="02040503050406030204" pitchFamily="18" charset="0"/>
                          </a:rPr>
                          <m:t>0</m:t>
                        </m:r>
                      </m:e>
                      <m:sup>
                        <m:r>
                          <a:rPr lang="en-US" i="0" dirty="0">
                            <a:latin typeface="Cambria Math" panose="02040503050406030204" pitchFamily="18" charset="0"/>
                          </a:rPr>
                          <m:t>0</m:t>
                        </m:r>
                      </m:sup>
                    </m:sSup>
                  </m:oMath>
                </a14:m>
                <a:r>
                  <a:rPr lang="en-US" dirty="0"/>
                  <a:t> 				(at L)  </a:t>
                </a:r>
              </a:p>
              <a:p>
                <a:r>
                  <a:rPr lang="en-US" dirty="0"/>
                  <a:t>	to 	</a:t>
                </a:r>
                <a:r>
                  <a:rPr lang="en-US" dirty="0">
                    <a:solidFill>
                      <a:schemeClr val="tx1"/>
                    </a:solidFill>
                  </a:rPr>
                  <a:t> </a:t>
                </a:r>
                <a14:m>
                  <m:oMath xmlns:m="http://schemas.openxmlformats.org/officeDocument/2006/math">
                    <m:sSup>
                      <m:sSupPr>
                        <m:ctrlPr>
                          <a:rPr lang="en-US" i="1" dirty="0" smtClean="0">
                            <a:solidFill>
                              <a:schemeClr val="tx1"/>
                            </a:solidFill>
                            <a:latin typeface="Cambria Math" panose="02040503050406030204" pitchFamily="18" charset="0"/>
                          </a:rPr>
                        </m:ctrlPr>
                      </m:sSupPr>
                      <m:e>
                        <m:r>
                          <a:rPr lang="en-US" b="0" i="0" dirty="0" smtClean="0">
                            <a:solidFill>
                              <a:schemeClr val="tx1"/>
                            </a:solidFill>
                            <a:latin typeface="Cambria Math" panose="02040503050406030204" pitchFamily="18" charset="0"/>
                          </a:rPr>
                          <m:t>36</m:t>
                        </m:r>
                        <m:r>
                          <a:rPr lang="en-US" dirty="0">
                            <a:solidFill>
                              <a:schemeClr val="tx1"/>
                            </a:solidFill>
                            <a:latin typeface="Cambria Math" panose="02040503050406030204" pitchFamily="18" charset="0"/>
                          </a:rPr>
                          <m:t>0</m:t>
                        </m:r>
                      </m:e>
                      <m:sup>
                        <m:r>
                          <a:rPr lang="en-US" i="0" dirty="0">
                            <a:solidFill>
                              <a:schemeClr val="tx1"/>
                            </a:solidFill>
                            <a:latin typeface="Cambria Math" panose="02040503050406030204" pitchFamily="18" charset="0"/>
                          </a:rPr>
                          <m:t>0</m:t>
                        </m:r>
                      </m:sup>
                    </m:sSup>
                  </m:oMath>
                </a14:m>
                <a:r>
                  <a:rPr lang="en-US" dirty="0"/>
                  <a:t>			(0h to 24h)</a:t>
                </a:r>
              </a:p>
            </p:txBody>
          </p:sp>
        </mc:Choice>
        <mc:Fallback xmlns="">
          <p:sp>
            <p:nvSpPr>
              <p:cNvPr id="10" name="TextBox 9">
                <a:extLst>
                  <a:ext uri="{FF2B5EF4-FFF2-40B4-BE49-F238E27FC236}">
                    <a16:creationId xmlns:a16="http://schemas.microsoft.com/office/drawing/2014/main" id="{12DE7510-7ABA-EDB9-3B69-2BFBB877D6A6}"/>
                  </a:ext>
                </a:extLst>
              </p:cNvPr>
              <p:cNvSpPr txBox="1">
                <a:spLocks noRot="1" noChangeAspect="1" noMove="1" noResize="1" noEditPoints="1" noAdjustHandles="1" noChangeArrowheads="1" noChangeShapeType="1" noTextEdit="1"/>
              </p:cNvSpPr>
              <p:nvPr/>
            </p:nvSpPr>
            <p:spPr>
              <a:xfrm>
                <a:off x="361876" y="2373522"/>
                <a:ext cx="3981114" cy="1200329"/>
              </a:xfrm>
              <a:prstGeom prst="rect">
                <a:avLst/>
              </a:prstGeom>
              <a:blipFill>
                <a:blip r:embed="rId3"/>
                <a:stretch>
                  <a:fillRect l="-1225" t="-2538" r="-919" b="-7107"/>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D618F72C-7D8F-9376-A0A0-2F8996271DA3}"/>
              </a:ext>
            </a:extLst>
          </p:cNvPr>
          <p:cNvSpPr txBox="1"/>
          <p:nvPr/>
        </p:nvSpPr>
        <p:spPr>
          <a:xfrm>
            <a:off x="246087" y="4533860"/>
            <a:ext cx="6102211" cy="1354217"/>
          </a:xfrm>
          <a:prstGeom prst="rect">
            <a:avLst/>
          </a:prstGeom>
          <a:solidFill>
            <a:schemeClr val="accent2">
              <a:lumMod val="20000"/>
              <a:lumOff val="80000"/>
            </a:schemeClr>
          </a:solidFill>
        </p:spPr>
        <p:txBody>
          <a:bodyPr wrap="square">
            <a:spAutoFit/>
          </a:bodyPr>
          <a:lstStyle/>
          <a:p>
            <a:r>
              <a:rPr lang="en-US" b="0" i="0" dirty="0">
                <a:effectLst/>
                <a:highlight>
                  <a:srgbClr val="58B6C0"/>
                </a:highlight>
              </a:rPr>
              <a:t>Azimuth</a:t>
            </a:r>
          </a:p>
          <a:p>
            <a:r>
              <a:rPr lang="en-US" sz="1600" b="0" i="0" dirty="0">
                <a:effectLst/>
              </a:rPr>
              <a:t>The direction of a celestial object from the observer, </a:t>
            </a:r>
          </a:p>
          <a:p>
            <a:r>
              <a:rPr lang="en-US" sz="1600" b="0" i="0" dirty="0">
                <a:effectLst/>
              </a:rPr>
              <a:t>expressed as the angular distance from the north or south point of the horizon to the point at which a vertical circle passing through the object intersects the horizon.</a:t>
            </a:r>
            <a:endParaRPr lang="en-US" sz="1600" dirty="0"/>
          </a:p>
        </p:txBody>
      </p:sp>
    </p:spTree>
    <p:extLst>
      <p:ext uri="{BB962C8B-B14F-4D97-AF65-F5344CB8AC3E}">
        <p14:creationId xmlns:p14="http://schemas.microsoft.com/office/powerpoint/2010/main" val="14720293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7A348CD-2293-7866-746B-15C8869F2C75}"/>
              </a:ext>
            </a:extLst>
          </p:cNvPr>
          <p:cNvSpPr>
            <a:spLocks noGrp="1"/>
          </p:cNvSpPr>
          <p:nvPr>
            <p:ph type="ftr" sz="quarter" idx="11"/>
          </p:nvPr>
        </p:nvSpPr>
        <p:spPr/>
        <p:txBody>
          <a:bodyPr/>
          <a:lstStyle/>
          <a:p>
            <a:r>
              <a:rPr lang="en-US"/>
              <a:t>spherical trigonometry </a:t>
            </a:r>
          </a:p>
        </p:txBody>
      </p:sp>
      <p:sp>
        <p:nvSpPr>
          <p:cNvPr id="3" name="Slide Number Placeholder 2">
            <a:extLst>
              <a:ext uri="{FF2B5EF4-FFF2-40B4-BE49-F238E27FC236}">
                <a16:creationId xmlns:a16="http://schemas.microsoft.com/office/drawing/2014/main" id="{D7C57B1D-A6B5-EB91-4A11-5F39018ADF96}"/>
              </a:ext>
            </a:extLst>
          </p:cNvPr>
          <p:cNvSpPr>
            <a:spLocks noGrp="1"/>
          </p:cNvSpPr>
          <p:nvPr>
            <p:ph type="sldNum" sz="quarter" idx="12"/>
          </p:nvPr>
        </p:nvSpPr>
        <p:spPr/>
        <p:txBody>
          <a:bodyPr/>
          <a:lstStyle/>
          <a:p>
            <a:fld id="{EAD0E5A3-E5BF-4C62-9ABC-B3B6F8D8761B}" type="slidenum">
              <a:rPr lang="en-US" smtClean="0"/>
              <a:t>32</a:t>
            </a:fld>
            <a:endParaRPr lang="en-US"/>
          </a:p>
        </p:txBody>
      </p:sp>
      <p:grpSp>
        <p:nvGrpSpPr>
          <p:cNvPr id="7" name="Group 6">
            <a:extLst>
              <a:ext uri="{FF2B5EF4-FFF2-40B4-BE49-F238E27FC236}">
                <a16:creationId xmlns:a16="http://schemas.microsoft.com/office/drawing/2014/main" id="{F306B41F-A3FE-8E5C-AB71-B63BA3270B2B}"/>
              </a:ext>
            </a:extLst>
          </p:cNvPr>
          <p:cNvGrpSpPr/>
          <p:nvPr/>
        </p:nvGrpSpPr>
        <p:grpSpPr>
          <a:xfrm>
            <a:off x="9037322" y="14092"/>
            <a:ext cx="3154678" cy="388330"/>
            <a:chOff x="9037322" y="14092"/>
            <a:chExt cx="3154678" cy="388330"/>
          </a:xfrm>
        </p:grpSpPr>
        <p:sp>
          <p:nvSpPr>
            <p:cNvPr id="6" name="Arrow: Pentagon 5">
              <a:extLst>
                <a:ext uri="{FF2B5EF4-FFF2-40B4-BE49-F238E27FC236}">
                  <a16:creationId xmlns:a16="http://schemas.microsoft.com/office/drawing/2014/main" id="{EE841CBA-CD6A-A939-1721-087D84131A0B}"/>
                </a:ext>
              </a:extLst>
            </p:cNvPr>
            <p:cNvSpPr/>
            <p:nvPr/>
          </p:nvSpPr>
          <p:spPr>
            <a:xfrm flipH="1">
              <a:off x="9037322" y="33090"/>
              <a:ext cx="3154678" cy="369332"/>
            </a:xfrm>
            <a:prstGeom prst="homePlate">
              <a:avLst/>
            </a:prstGeom>
            <a:solidFill>
              <a:srgbClr val="58B6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66B3114-5812-2CA2-551E-8FB6CE87AA1E}"/>
                </a:ext>
              </a:extLst>
            </p:cNvPr>
            <p:cNvSpPr txBox="1"/>
            <p:nvPr/>
          </p:nvSpPr>
          <p:spPr>
            <a:xfrm>
              <a:off x="9114513" y="14092"/>
              <a:ext cx="3077487" cy="369332"/>
            </a:xfrm>
            <a:prstGeom prst="rect">
              <a:avLst/>
            </a:prstGeom>
            <a:noFill/>
          </p:spPr>
          <p:txBody>
            <a:bodyPr wrap="square">
              <a:spAutoFit/>
            </a:bodyPr>
            <a:lstStyle/>
            <a:p>
              <a:pPr algn="ctr"/>
              <a:r>
                <a:rPr lang="en-US" dirty="0">
                  <a:solidFill>
                    <a:schemeClr val="bg1"/>
                  </a:solidFill>
                </a:rPr>
                <a:t>Declination and hour angle</a:t>
              </a:r>
            </a:p>
          </p:txBody>
        </p:sp>
      </p:grpSp>
      <p:sp>
        <p:nvSpPr>
          <p:cNvPr id="28" name="Arc 27">
            <a:extLst>
              <a:ext uri="{FF2B5EF4-FFF2-40B4-BE49-F238E27FC236}">
                <a16:creationId xmlns:a16="http://schemas.microsoft.com/office/drawing/2014/main" id="{88969D55-836D-3E79-C195-269DA94AC2D2}"/>
              </a:ext>
            </a:extLst>
          </p:cNvPr>
          <p:cNvSpPr/>
          <p:nvPr/>
        </p:nvSpPr>
        <p:spPr>
          <a:xfrm rot="1015078" flipH="1">
            <a:off x="7403811" y="1398320"/>
            <a:ext cx="2944611" cy="4315584"/>
          </a:xfrm>
          <a:prstGeom prst="arc">
            <a:avLst>
              <a:gd name="adj1" fmla="val 1166972"/>
              <a:gd name="adj2" fmla="val 4697267"/>
            </a:avLst>
          </a:prstGeom>
          <a:ln>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1" name="TextBox 50">
            <a:extLst>
              <a:ext uri="{FF2B5EF4-FFF2-40B4-BE49-F238E27FC236}">
                <a16:creationId xmlns:a16="http://schemas.microsoft.com/office/drawing/2014/main" id="{E356F405-6858-6AF9-516E-D94B6D2328B2}"/>
              </a:ext>
            </a:extLst>
          </p:cNvPr>
          <p:cNvSpPr txBox="1"/>
          <p:nvPr/>
        </p:nvSpPr>
        <p:spPr>
          <a:xfrm flipH="1">
            <a:off x="6019135" y="3218037"/>
            <a:ext cx="386558" cy="369332"/>
          </a:xfrm>
          <a:prstGeom prst="rect">
            <a:avLst/>
          </a:prstGeom>
          <a:noFill/>
        </p:spPr>
        <p:txBody>
          <a:bodyPr wrap="square" rtlCol="0">
            <a:spAutoFit/>
          </a:bodyPr>
          <a:lstStyle/>
          <a:p>
            <a:r>
              <a:rPr lang="en-US" dirty="0"/>
              <a:t>S</a:t>
            </a:r>
          </a:p>
        </p:txBody>
      </p:sp>
      <p:grpSp>
        <p:nvGrpSpPr>
          <p:cNvPr id="10" name="Group 9">
            <a:extLst>
              <a:ext uri="{FF2B5EF4-FFF2-40B4-BE49-F238E27FC236}">
                <a16:creationId xmlns:a16="http://schemas.microsoft.com/office/drawing/2014/main" id="{AF0CB9C2-5C14-E3DE-01D7-E61F6840DF94}"/>
              </a:ext>
            </a:extLst>
          </p:cNvPr>
          <p:cNvGrpSpPr/>
          <p:nvPr/>
        </p:nvGrpSpPr>
        <p:grpSpPr>
          <a:xfrm>
            <a:off x="6316654" y="618566"/>
            <a:ext cx="5022803" cy="5301583"/>
            <a:chOff x="6316654" y="618566"/>
            <a:chExt cx="5022803" cy="5301583"/>
          </a:xfrm>
        </p:grpSpPr>
        <p:sp>
          <p:nvSpPr>
            <p:cNvPr id="25" name="TextBox 24">
              <a:extLst>
                <a:ext uri="{FF2B5EF4-FFF2-40B4-BE49-F238E27FC236}">
                  <a16:creationId xmlns:a16="http://schemas.microsoft.com/office/drawing/2014/main" id="{9499F58E-3AAF-ED17-D189-779F6296C5EE}"/>
                </a:ext>
              </a:extLst>
            </p:cNvPr>
            <p:cNvSpPr txBox="1"/>
            <p:nvPr/>
          </p:nvSpPr>
          <p:spPr>
            <a:xfrm rot="716876" flipH="1">
              <a:off x="8650900" y="637238"/>
              <a:ext cx="88303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90°</a:t>
              </a:r>
              <a:r>
                <a:rPr lang="en-US" dirty="0"/>
                <a:t>-</a:t>
              </a:r>
              <a:r>
                <a:rPr lang="el-GR" dirty="0">
                  <a:latin typeface="Times New Roman" panose="02020603050405020304" pitchFamily="18" charset="0"/>
                  <a:cs typeface="Times New Roman" panose="02020603050405020304" pitchFamily="18" charset="0"/>
                </a:rPr>
                <a:t>φ</a:t>
              </a:r>
              <a:endParaRPr lang="en-US" dirty="0"/>
            </a:p>
          </p:txBody>
        </p:sp>
        <p:cxnSp>
          <p:nvCxnSpPr>
            <p:cNvPr id="9" name="Straight Connector 8">
              <a:extLst>
                <a:ext uri="{FF2B5EF4-FFF2-40B4-BE49-F238E27FC236}">
                  <a16:creationId xmlns:a16="http://schemas.microsoft.com/office/drawing/2014/main" id="{ACDBAFEE-6903-4BCE-5DC4-C60956868C16}"/>
                </a:ext>
              </a:extLst>
            </p:cNvPr>
            <p:cNvCxnSpPr>
              <a:cxnSpLocks/>
            </p:cNvCxnSpPr>
            <p:nvPr/>
          </p:nvCxnSpPr>
          <p:spPr>
            <a:xfrm flipV="1">
              <a:off x="7583054" y="759752"/>
              <a:ext cx="2160606" cy="5160397"/>
            </a:xfrm>
            <a:prstGeom prst="line">
              <a:avLst/>
            </a:prstGeom>
            <a:ln w="12700" cap="flat" cmpd="sng" algn="ctr">
              <a:solidFill>
                <a:srgbClr val="92D050">
                  <a:alpha val="32157"/>
                </a:srgb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 name="Oval 14">
              <a:extLst>
                <a:ext uri="{FF2B5EF4-FFF2-40B4-BE49-F238E27FC236}">
                  <a16:creationId xmlns:a16="http://schemas.microsoft.com/office/drawing/2014/main" id="{A2044F72-EA11-1A6F-DBBF-996583D9350F}"/>
                </a:ext>
              </a:extLst>
            </p:cNvPr>
            <p:cNvSpPr/>
            <p:nvPr/>
          </p:nvSpPr>
          <p:spPr>
            <a:xfrm flipH="1">
              <a:off x="6364702" y="998542"/>
              <a:ext cx="4662360" cy="45640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858B3612-26AC-37B8-3CC9-35421CEFD9FA}"/>
                </a:ext>
              </a:extLst>
            </p:cNvPr>
            <p:cNvGrpSpPr/>
            <p:nvPr/>
          </p:nvGrpSpPr>
          <p:grpSpPr>
            <a:xfrm flipH="1">
              <a:off x="6364702" y="2944724"/>
              <a:ext cx="4662361" cy="915726"/>
              <a:chOff x="5968507" y="2671637"/>
              <a:chExt cx="4564050" cy="915726"/>
            </a:xfrm>
          </p:grpSpPr>
          <p:sp>
            <p:nvSpPr>
              <p:cNvPr id="20" name="Arc 19">
                <a:extLst>
                  <a:ext uri="{FF2B5EF4-FFF2-40B4-BE49-F238E27FC236}">
                    <a16:creationId xmlns:a16="http://schemas.microsoft.com/office/drawing/2014/main" id="{4D9E2B24-82D1-52F3-783F-806703A9EE8B}"/>
                  </a:ext>
                </a:extLst>
              </p:cNvPr>
              <p:cNvSpPr/>
              <p:nvPr/>
            </p:nvSpPr>
            <p:spPr>
              <a:xfrm>
                <a:off x="5968509" y="2671637"/>
                <a:ext cx="4564048" cy="866693"/>
              </a:xfrm>
              <a:prstGeom prst="arc">
                <a:avLst>
                  <a:gd name="adj1" fmla="val 21585153"/>
                  <a:gd name="adj2" fmla="val 1081486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Arc 20">
                <a:extLst>
                  <a:ext uri="{FF2B5EF4-FFF2-40B4-BE49-F238E27FC236}">
                    <a16:creationId xmlns:a16="http://schemas.microsoft.com/office/drawing/2014/main" id="{899BE1BE-1185-9216-F047-0EE7AF4C15D0}"/>
                  </a:ext>
                </a:extLst>
              </p:cNvPr>
              <p:cNvSpPr/>
              <p:nvPr/>
            </p:nvSpPr>
            <p:spPr>
              <a:xfrm flipV="1">
                <a:off x="5968507" y="2671869"/>
                <a:ext cx="4564048" cy="915494"/>
              </a:xfrm>
              <a:prstGeom prst="arc">
                <a:avLst>
                  <a:gd name="adj1" fmla="val 21585153"/>
                  <a:gd name="adj2" fmla="val 10814869"/>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grpSp>
        <p:sp>
          <p:nvSpPr>
            <p:cNvPr id="22" name="Arc 21">
              <a:extLst>
                <a:ext uri="{FF2B5EF4-FFF2-40B4-BE49-F238E27FC236}">
                  <a16:creationId xmlns:a16="http://schemas.microsoft.com/office/drawing/2014/main" id="{A74B4264-8A69-CF95-AE9B-117921C591D3}"/>
                </a:ext>
              </a:extLst>
            </p:cNvPr>
            <p:cNvSpPr/>
            <p:nvPr/>
          </p:nvSpPr>
          <p:spPr>
            <a:xfrm flipH="1">
              <a:off x="7730028" y="998542"/>
              <a:ext cx="1748433" cy="4335346"/>
            </a:xfrm>
            <a:prstGeom prst="arc">
              <a:avLst>
                <a:gd name="adj1" fmla="val 16200000"/>
                <a:gd name="adj2" fmla="val 233416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a:extLst>
                <a:ext uri="{FF2B5EF4-FFF2-40B4-BE49-F238E27FC236}">
                  <a16:creationId xmlns:a16="http://schemas.microsoft.com/office/drawing/2014/main" id="{8B54B2E1-9944-0F0F-0895-A09D390B21F9}"/>
                </a:ext>
              </a:extLst>
            </p:cNvPr>
            <p:cNvSpPr txBox="1"/>
            <p:nvPr/>
          </p:nvSpPr>
          <p:spPr>
            <a:xfrm flipH="1">
              <a:off x="8359872" y="618566"/>
              <a:ext cx="300536" cy="369332"/>
            </a:xfrm>
            <a:prstGeom prst="rect">
              <a:avLst/>
            </a:prstGeom>
            <a:noFill/>
          </p:spPr>
          <p:txBody>
            <a:bodyPr wrap="square" rtlCol="0">
              <a:spAutoFit/>
            </a:bodyPr>
            <a:lstStyle/>
            <a:p>
              <a:r>
                <a:rPr lang="en-US" dirty="0"/>
                <a:t>Z</a:t>
              </a:r>
            </a:p>
          </p:txBody>
        </p:sp>
        <p:sp>
          <p:nvSpPr>
            <p:cNvPr id="24" name="TextBox 23">
              <a:extLst>
                <a:ext uri="{FF2B5EF4-FFF2-40B4-BE49-F238E27FC236}">
                  <a16:creationId xmlns:a16="http://schemas.microsoft.com/office/drawing/2014/main" id="{005321F0-AD86-D8E7-C6C5-E1EDFBC0E498}"/>
                </a:ext>
              </a:extLst>
            </p:cNvPr>
            <p:cNvSpPr txBox="1"/>
            <p:nvPr/>
          </p:nvSpPr>
          <p:spPr>
            <a:xfrm flipH="1">
              <a:off x="9649035" y="873251"/>
              <a:ext cx="341146" cy="369332"/>
            </a:xfrm>
            <a:prstGeom prst="rect">
              <a:avLst/>
            </a:prstGeom>
            <a:noFill/>
          </p:spPr>
          <p:txBody>
            <a:bodyPr wrap="square" rtlCol="0">
              <a:spAutoFit/>
            </a:bodyPr>
            <a:lstStyle/>
            <a:p>
              <a:r>
                <a:rPr lang="en-US" dirty="0"/>
                <a:t>P</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F40116F3-F9A9-21FF-32C0-95BCDB8AD295}"/>
                    </a:ext>
                  </a:extLst>
                </p:cNvPr>
                <p:cNvSpPr txBox="1"/>
                <p:nvPr/>
              </p:nvSpPr>
              <p:spPr>
                <a:xfrm rot="19748169" flipH="1">
                  <a:off x="8049183" y="1497848"/>
                  <a:ext cx="94892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1400" i="1" dirty="0" smtClean="0">
                                <a:solidFill>
                                  <a:srgbClr val="836967"/>
                                </a:solidFill>
                                <a:latin typeface="Cambria Math" panose="02040503050406030204" pitchFamily="18" charset="0"/>
                              </a:rPr>
                            </m:ctrlPr>
                          </m:sSupPr>
                          <m:e>
                            <m:r>
                              <a:rPr lang="en-US" sz="1400" dirty="0">
                                <a:latin typeface="Cambria Math" panose="02040503050406030204" pitchFamily="18" charset="0"/>
                              </a:rPr>
                              <m:t>90</m:t>
                            </m:r>
                          </m:e>
                          <m:sup>
                            <m:r>
                              <a:rPr lang="en-US" sz="1400" i="0" dirty="0">
                                <a:latin typeface="Cambria Math" panose="02040503050406030204" pitchFamily="18" charset="0"/>
                              </a:rPr>
                              <m:t>0</m:t>
                            </m:r>
                          </m:sup>
                        </m:sSup>
                        <m:r>
                          <a:rPr lang="en-US" sz="1400" i="0" dirty="0">
                            <a:latin typeface="Cambria Math" panose="02040503050406030204" pitchFamily="18" charset="0"/>
                          </a:rPr>
                          <m:t>−</m:t>
                        </m:r>
                        <m:r>
                          <a:rPr lang="en-US" sz="1400" i="1" dirty="0">
                            <a:latin typeface="Cambria Math" panose="02040503050406030204" pitchFamily="18" charset="0"/>
                          </a:rPr>
                          <m:t>𝛿</m:t>
                        </m:r>
                      </m:oMath>
                    </m:oMathPara>
                  </a14:m>
                  <a:endParaRPr lang="en-US" sz="1400" dirty="0"/>
                </a:p>
              </p:txBody>
            </p:sp>
          </mc:Choice>
          <mc:Fallback xmlns="">
            <p:sp>
              <p:nvSpPr>
                <p:cNvPr id="26" name="TextBox 25">
                  <a:extLst>
                    <a:ext uri="{FF2B5EF4-FFF2-40B4-BE49-F238E27FC236}">
                      <a16:creationId xmlns:a16="http://schemas.microsoft.com/office/drawing/2014/main" id="{F40116F3-F9A9-21FF-32C0-95BCDB8AD295}"/>
                    </a:ext>
                  </a:extLst>
                </p:cNvPr>
                <p:cNvSpPr txBox="1">
                  <a:spLocks noRot="1" noChangeAspect="1" noMove="1" noResize="1" noEditPoints="1" noAdjustHandles="1" noChangeArrowheads="1" noChangeShapeType="1" noTextEdit="1"/>
                </p:cNvSpPr>
                <p:nvPr/>
              </p:nvSpPr>
              <p:spPr>
                <a:xfrm rot="19748169" flipH="1">
                  <a:off x="8049183" y="1497848"/>
                  <a:ext cx="948926" cy="307777"/>
                </a:xfrm>
                <a:prstGeom prst="rect">
                  <a:avLst/>
                </a:prstGeom>
                <a:blipFill>
                  <a:blip r:embed="rId2"/>
                  <a:stretch>
                    <a:fillRect/>
                  </a:stretch>
                </a:blipFill>
              </p:spPr>
              <p:txBody>
                <a:bodyPr/>
                <a:lstStyle/>
                <a:p>
                  <a:r>
                    <a:rPr lang="en-US">
                      <a:noFill/>
                    </a:rPr>
                    <a:t> </a:t>
                  </a:r>
                </a:p>
              </p:txBody>
            </p:sp>
          </mc:Fallback>
        </mc:AlternateContent>
        <p:sp>
          <p:nvSpPr>
            <p:cNvPr id="27" name="Arc 26">
              <a:extLst>
                <a:ext uri="{FF2B5EF4-FFF2-40B4-BE49-F238E27FC236}">
                  <a16:creationId xmlns:a16="http://schemas.microsoft.com/office/drawing/2014/main" id="{771C3E3B-D400-EFEC-3B37-D7F71D591F48}"/>
                </a:ext>
              </a:extLst>
            </p:cNvPr>
            <p:cNvSpPr/>
            <p:nvPr/>
          </p:nvSpPr>
          <p:spPr>
            <a:xfrm rot="1344730" flipH="1">
              <a:off x="7507763" y="1012217"/>
              <a:ext cx="2471484" cy="4301301"/>
            </a:xfrm>
            <a:prstGeom prst="arc">
              <a:avLst>
                <a:gd name="adj1" fmla="val 16162639"/>
                <a:gd name="adj2" fmla="val 2717145"/>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grpSp>
          <p:nvGrpSpPr>
            <p:cNvPr id="30" name="Group 29">
              <a:extLst>
                <a:ext uri="{FF2B5EF4-FFF2-40B4-BE49-F238E27FC236}">
                  <a16:creationId xmlns:a16="http://schemas.microsoft.com/office/drawing/2014/main" id="{D17860E7-E27A-62BA-E3BA-90997DBACE62}"/>
                </a:ext>
              </a:extLst>
            </p:cNvPr>
            <p:cNvGrpSpPr/>
            <p:nvPr/>
          </p:nvGrpSpPr>
          <p:grpSpPr>
            <a:xfrm rot="1887060" flipH="1">
              <a:off x="6316654" y="2889288"/>
              <a:ext cx="4662361" cy="915726"/>
              <a:chOff x="5968507" y="2671637"/>
              <a:chExt cx="4564050" cy="915726"/>
            </a:xfrm>
          </p:grpSpPr>
          <p:sp>
            <p:nvSpPr>
              <p:cNvPr id="31" name="Arc 30">
                <a:extLst>
                  <a:ext uri="{FF2B5EF4-FFF2-40B4-BE49-F238E27FC236}">
                    <a16:creationId xmlns:a16="http://schemas.microsoft.com/office/drawing/2014/main" id="{6D34737E-9215-9FF6-D4C4-29E987FF72B8}"/>
                  </a:ext>
                </a:extLst>
              </p:cNvPr>
              <p:cNvSpPr/>
              <p:nvPr/>
            </p:nvSpPr>
            <p:spPr>
              <a:xfrm>
                <a:off x="5968509" y="2671637"/>
                <a:ext cx="4564048" cy="866693"/>
              </a:xfrm>
              <a:prstGeom prst="arc">
                <a:avLst>
                  <a:gd name="adj1" fmla="val 21585153"/>
                  <a:gd name="adj2" fmla="val 10814869"/>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2" name="Arc 31">
                <a:extLst>
                  <a:ext uri="{FF2B5EF4-FFF2-40B4-BE49-F238E27FC236}">
                    <a16:creationId xmlns:a16="http://schemas.microsoft.com/office/drawing/2014/main" id="{DEB9AA21-96C9-FF87-8891-F57FBD1EC7CA}"/>
                  </a:ext>
                </a:extLst>
              </p:cNvPr>
              <p:cNvSpPr/>
              <p:nvPr/>
            </p:nvSpPr>
            <p:spPr>
              <a:xfrm flipV="1">
                <a:off x="5968507" y="2671869"/>
                <a:ext cx="4564048" cy="915494"/>
              </a:xfrm>
              <a:prstGeom prst="arc">
                <a:avLst>
                  <a:gd name="adj1" fmla="val 21585153"/>
                  <a:gd name="adj2" fmla="val 10814869"/>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E073ABFD-6DF5-63C2-0131-20DAA69563B5}"/>
                </a:ext>
              </a:extLst>
            </p:cNvPr>
            <p:cNvGrpSpPr/>
            <p:nvPr/>
          </p:nvGrpSpPr>
          <p:grpSpPr>
            <a:xfrm rot="1887060" flipH="1">
              <a:off x="6860687" y="2239632"/>
              <a:ext cx="4416444" cy="909939"/>
              <a:chOff x="5968507" y="2671639"/>
              <a:chExt cx="4564050" cy="915724"/>
            </a:xfrm>
          </p:grpSpPr>
          <p:sp>
            <p:nvSpPr>
              <p:cNvPr id="34" name="Arc 33">
                <a:extLst>
                  <a:ext uri="{FF2B5EF4-FFF2-40B4-BE49-F238E27FC236}">
                    <a16:creationId xmlns:a16="http://schemas.microsoft.com/office/drawing/2014/main" id="{E3D6DDCE-D909-B9BB-1E97-0B7465220EE5}"/>
                  </a:ext>
                </a:extLst>
              </p:cNvPr>
              <p:cNvSpPr/>
              <p:nvPr/>
            </p:nvSpPr>
            <p:spPr>
              <a:xfrm>
                <a:off x="5968509" y="2671639"/>
                <a:ext cx="4564048" cy="866694"/>
              </a:xfrm>
              <a:prstGeom prst="arc">
                <a:avLst>
                  <a:gd name="adj1" fmla="val 21585153"/>
                  <a:gd name="adj2" fmla="val 10814869"/>
                </a:avLst>
              </a:prstGeom>
              <a:ln>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5" name="Arc 34">
                <a:extLst>
                  <a:ext uri="{FF2B5EF4-FFF2-40B4-BE49-F238E27FC236}">
                    <a16:creationId xmlns:a16="http://schemas.microsoft.com/office/drawing/2014/main" id="{A02E8B9F-91FF-4145-E79F-694F4ECBF03B}"/>
                  </a:ext>
                </a:extLst>
              </p:cNvPr>
              <p:cNvSpPr/>
              <p:nvPr/>
            </p:nvSpPr>
            <p:spPr>
              <a:xfrm flipV="1">
                <a:off x="5968507" y="2671869"/>
                <a:ext cx="4564048" cy="915494"/>
              </a:xfrm>
              <a:prstGeom prst="arc">
                <a:avLst>
                  <a:gd name="adj1" fmla="val 21585153"/>
                  <a:gd name="adj2" fmla="val 10814869"/>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grpSp>
        <p:sp>
          <p:nvSpPr>
            <p:cNvPr id="38" name="TextBox 37">
              <a:extLst>
                <a:ext uri="{FF2B5EF4-FFF2-40B4-BE49-F238E27FC236}">
                  <a16:creationId xmlns:a16="http://schemas.microsoft.com/office/drawing/2014/main" id="{A3240849-AD11-7826-1244-ACFE7BC182F7}"/>
                </a:ext>
              </a:extLst>
            </p:cNvPr>
            <p:cNvSpPr txBox="1"/>
            <p:nvPr/>
          </p:nvSpPr>
          <p:spPr>
            <a:xfrm flipH="1">
              <a:off x="7670745" y="3762586"/>
              <a:ext cx="286918" cy="369332"/>
            </a:xfrm>
            <a:prstGeom prst="rect">
              <a:avLst/>
            </a:prstGeom>
            <a:noFill/>
          </p:spPr>
          <p:txBody>
            <a:bodyPr wrap="square" rtlCol="0">
              <a:spAutoFit/>
            </a:bodyPr>
            <a:lstStyle/>
            <a:p>
              <a:r>
                <a:rPr lang="en-US" dirty="0"/>
                <a:t>C</a:t>
              </a:r>
            </a:p>
          </p:txBody>
        </p:sp>
        <p:sp>
          <p:nvSpPr>
            <p:cNvPr id="39" name="TextBox 38">
              <a:extLst>
                <a:ext uri="{FF2B5EF4-FFF2-40B4-BE49-F238E27FC236}">
                  <a16:creationId xmlns:a16="http://schemas.microsoft.com/office/drawing/2014/main" id="{44CC4DCF-8495-7576-F918-B8317CB597AF}"/>
                </a:ext>
              </a:extLst>
            </p:cNvPr>
            <p:cNvSpPr txBox="1"/>
            <p:nvPr/>
          </p:nvSpPr>
          <p:spPr>
            <a:xfrm flipH="1">
              <a:off x="7234675" y="2946877"/>
              <a:ext cx="286918" cy="369332"/>
            </a:xfrm>
            <a:prstGeom prst="rect">
              <a:avLst/>
            </a:prstGeom>
            <a:noFill/>
          </p:spPr>
          <p:txBody>
            <a:bodyPr wrap="square" rtlCol="0">
              <a:spAutoFit/>
            </a:bodyPr>
            <a:lstStyle/>
            <a:p>
              <a:r>
                <a:rPr lang="en-US" dirty="0"/>
                <a:t>D</a:t>
              </a:r>
            </a:p>
          </p:txBody>
        </p:sp>
        <p:sp>
          <p:nvSpPr>
            <p:cNvPr id="44" name="TextBox 43">
              <a:extLst>
                <a:ext uri="{FF2B5EF4-FFF2-40B4-BE49-F238E27FC236}">
                  <a16:creationId xmlns:a16="http://schemas.microsoft.com/office/drawing/2014/main" id="{86EB69AC-896A-A5D4-4B32-75D28C40E732}"/>
                </a:ext>
              </a:extLst>
            </p:cNvPr>
            <p:cNvSpPr txBox="1"/>
            <p:nvPr/>
          </p:nvSpPr>
          <p:spPr>
            <a:xfrm flipH="1">
              <a:off x="10952899" y="3206654"/>
              <a:ext cx="386558" cy="369332"/>
            </a:xfrm>
            <a:prstGeom prst="rect">
              <a:avLst/>
            </a:prstGeom>
            <a:noFill/>
          </p:spPr>
          <p:txBody>
            <a:bodyPr wrap="square" rtlCol="0">
              <a:spAutoFit/>
            </a:bodyPr>
            <a:lstStyle/>
            <a:p>
              <a:r>
                <a:rPr lang="en-US" dirty="0"/>
                <a:t>N</a:t>
              </a:r>
            </a:p>
          </p:txBody>
        </p:sp>
        <p:sp>
          <p:nvSpPr>
            <p:cNvPr id="45" name="TextBox 44">
              <a:extLst>
                <a:ext uri="{FF2B5EF4-FFF2-40B4-BE49-F238E27FC236}">
                  <a16:creationId xmlns:a16="http://schemas.microsoft.com/office/drawing/2014/main" id="{46112D0A-4BBE-5379-6DBB-3C40A6D67B99}"/>
                </a:ext>
              </a:extLst>
            </p:cNvPr>
            <p:cNvSpPr txBox="1"/>
            <p:nvPr/>
          </p:nvSpPr>
          <p:spPr>
            <a:xfrm flipH="1">
              <a:off x="10929030" y="3636004"/>
              <a:ext cx="386558" cy="369332"/>
            </a:xfrm>
            <a:prstGeom prst="rect">
              <a:avLst/>
            </a:prstGeom>
            <a:noFill/>
          </p:spPr>
          <p:txBody>
            <a:bodyPr wrap="square" rtlCol="0">
              <a:spAutoFit/>
            </a:bodyPr>
            <a:lstStyle/>
            <a:p>
              <a:r>
                <a:rPr lang="en-US" dirty="0"/>
                <a:t>M</a:t>
              </a:r>
            </a:p>
          </p:txBody>
        </p:sp>
        <p:sp>
          <p:nvSpPr>
            <p:cNvPr id="46" name="TextBox 45">
              <a:extLst>
                <a:ext uri="{FF2B5EF4-FFF2-40B4-BE49-F238E27FC236}">
                  <a16:creationId xmlns:a16="http://schemas.microsoft.com/office/drawing/2014/main" id="{B69C938E-A7F0-FA07-CC2B-9351AD73A0E9}"/>
                </a:ext>
              </a:extLst>
            </p:cNvPr>
            <p:cNvSpPr txBox="1"/>
            <p:nvPr/>
          </p:nvSpPr>
          <p:spPr>
            <a:xfrm flipH="1">
              <a:off x="10602552" y="4338847"/>
              <a:ext cx="371950" cy="369332"/>
            </a:xfrm>
            <a:prstGeom prst="rect">
              <a:avLst/>
            </a:prstGeom>
            <a:noFill/>
          </p:spPr>
          <p:txBody>
            <a:bodyPr wrap="square" rtlCol="0">
              <a:spAutoFit/>
            </a:bodyPr>
            <a:lstStyle/>
            <a:p>
              <a:r>
                <a:rPr lang="en-US" dirty="0"/>
                <a:t>T</a:t>
              </a:r>
            </a:p>
          </p:txBody>
        </p:sp>
        <p:sp>
          <p:nvSpPr>
            <p:cNvPr id="47" name="TextBox 46">
              <a:extLst>
                <a:ext uri="{FF2B5EF4-FFF2-40B4-BE49-F238E27FC236}">
                  <a16:creationId xmlns:a16="http://schemas.microsoft.com/office/drawing/2014/main" id="{4A49B852-6C6F-C1DF-DD8B-6B5757C3A8BF}"/>
                </a:ext>
              </a:extLst>
            </p:cNvPr>
            <p:cNvSpPr txBox="1"/>
            <p:nvPr/>
          </p:nvSpPr>
          <p:spPr>
            <a:xfrm flipH="1">
              <a:off x="8490328" y="3743297"/>
              <a:ext cx="286918" cy="369332"/>
            </a:xfrm>
            <a:prstGeom prst="rect">
              <a:avLst/>
            </a:prstGeom>
            <a:noFill/>
          </p:spPr>
          <p:txBody>
            <a:bodyPr wrap="square" rtlCol="0">
              <a:spAutoFit/>
            </a:bodyPr>
            <a:lstStyle/>
            <a:p>
              <a:r>
                <a:rPr lang="en-US" dirty="0"/>
                <a:t>E</a:t>
              </a:r>
            </a:p>
          </p:txBody>
        </p:sp>
        <p:sp>
          <p:nvSpPr>
            <p:cNvPr id="48" name="TextBox 47">
              <a:extLst>
                <a:ext uri="{FF2B5EF4-FFF2-40B4-BE49-F238E27FC236}">
                  <a16:creationId xmlns:a16="http://schemas.microsoft.com/office/drawing/2014/main" id="{47F810DD-CE27-403B-8BEF-45D2ADA50E5E}"/>
                </a:ext>
              </a:extLst>
            </p:cNvPr>
            <p:cNvSpPr txBox="1"/>
            <p:nvPr/>
          </p:nvSpPr>
          <p:spPr>
            <a:xfrm flipH="1">
              <a:off x="8282658" y="3121786"/>
              <a:ext cx="415340" cy="369332"/>
            </a:xfrm>
            <a:prstGeom prst="rect">
              <a:avLst/>
            </a:prstGeom>
            <a:noFill/>
          </p:spPr>
          <p:txBody>
            <a:bodyPr wrap="square" rtlCol="0">
              <a:spAutoFit/>
            </a:bodyPr>
            <a:lstStyle/>
            <a:p>
              <a:r>
                <a:rPr lang="en-US" dirty="0"/>
                <a:t>O</a:t>
              </a:r>
            </a:p>
          </p:txBody>
        </p:sp>
        <p:sp>
          <p:nvSpPr>
            <p:cNvPr id="49" name="TextBox 48">
              <a:extLst>
                <a:ext uri="{FF2B5EF4-FFF2-40B4-BE49-F238E27FC236}">
                  <a16:creationId xmlns:a16="http://schemas.microsoft.com/office/drawing/2014/main" id="{736A7412-EC32-9F70-EF15-B994A664B0AD}"/>
                </a:ext>
              </a:extLst>
            </p:cNvPr>
            <p:cNvSpPr txBox="1"/>
            <p:nvPr/>
          </p:nvSpPr>
          <p:spPr>
            <a:xfrm flipH="1">
              <a:off x="8851288" y="2617514"/>
              <a:ext cx="371314" cy="369332"/>
            </a:xfrm>
            <a:prstGeom prst="rect">
              <a:avLst/>
            </a:prstGeom>
            <a:noFill/>
          </p:spPr>
          <p:txBody>
            <a:bodyPr wrap="square" rtlCol="0">
              <a:spAutoFit/>
            </a:bodyPr>
            <a:lstStyle/>
            <a:p>
              <a:r>
                <a:rPr lang="en-US" dirty="0"/>
                <a:t>W</a:t>
              </a:r>
            </a:p>
          </p:txBody>
        </p:sp>
        <p:sp>
          <p:nvSpPr>
            <p:cNvPr id="50" name="TextBox 49">
              <a:extLst>
                <a:ext uri="{FF2B5EF4-FFF2-40B4-BE49-F238E27FC236}">
                  <a16:creationId xmlns:a16="http://schemas.microsoft.com/office/drawing/2014/main" id="{E66001BF-BE29-A431-51F0-BCD0BA1F638F}"/>
                </a:ext>
              </a:extLst>
            </p:cNvPr>
            <p:cNvSpPr txBox="1"/>
            <p:nvPr/>
          </p:nvSpPr>
          <p:spPr>
            <a:xfrm flipH="1">
              <a:off x="7802402" y="2085923"/>
              <a:ext cx="446928" cy="369332"/>
            </a:xfrm>
            <a:prstGeom prst="rect">
              <a:avLst/>
            </a:prstGeom>
            <a:noFill/>
          </p:spPr>
          <p:txBody>
            <a:bodyPr wrap="square" rtlCol="0">
              <a:spAutoFit/>
            </a:bodyPr>
            <a:lstStyle/>
            <a:p>
              <a:r>
                <a:rPr lang="en-US" dirty="0"/>
                <a:t>X</a:t>
              </a:r>
            </a:p>
          </p:txBody>
        </p:sp>
        <p:sp>
          <p:nvSpPr>
            <p:cNvPr id="52" name="TextBox 51">
              <a:extLst>
                <a:ext uri="{FF2B5EF4-FFF2-40B4-BE49-F238E27FC236}">
                  <a16:creationId xmlns:a16="http://schemas.microsoft.com/office/drawing/2014/main" id="{3BDB3472-4BA4-7EBF-C03C-A40972E1CA23}"/>
                </a:ext>
              </a:extLst>
            </p:cNvPr>
            <p:cNvSpPr txBox="1"/>
            <p:nvPr/>
          </p:nvSpPr>
          <p:spPr>
            <a:xfrm flipH="1">
              <a:off x="9988143" y="3371446"/>
              <a:ext cx="369925" cy="369332"/>
            </a:xfrm>
            <a:prstGeom prst="rect">
              <a:avLst/>
            </a:prstGeom>
            <a:noFill/>
          </p:spPr>
          <p:txBody>
            <a:bodyPr wrap="square" rtlCol="0">
              <a:spAutoFit/>
            </a:bodyPr>
            <a:lstStyle/>
            <a:p>
              <a:r>
                <a:rPr lang="en-US" dirty="0"/>
                <a:t>G</a:t>
              </a:r>
            </a:p>
          </p:txBody>
        </p:sp>
        <p:sp>
          <p:nvSpPr>
            <p:cNvPr id="53" name="TextBox 52">
              <a:extLst>
                <a:ext uri="{FF2B5EF4-FFF2-40B4-BE49-F238E27FC236}">
                  <a16:creationId xmlns:a16="http://schemas.microsoft.com/office/drawing/2014/main" id="{5397D8BF-BFFD-6B37-698F-12B47CD36848}"/>
                </a:ext>
              </a:extLst>
            </p:cNvPr>
            <p:cNvSpPr txBox="1"/>
            <p:nvPr/>
          </p:nvSpPr>
          <p:spPr>
            <a:xfrm flipH="1">
              <a:off x="8713627" y="931273"/>
              <a:ext cx="274416" cy="369332"/>
            </a:xfrm>
            <a:prstGeom prst="rect">
              <a:avLst/>
            </a:prstGeom>
            <a:noFill/>
          </p:spPr>
          <p:txBody>
            <a:bodyPr wrap="square" rtlCol="0">
              <a:spAutoFit/>
            </a:bodyPr>
            <a:lstStyle/>
            <a:p>
              <a:r>
                <a:rPr lang="en-US" dirty="0"/>
                <a:t>H</a:t>
              </a:r>
            </a:p>
          </p:txBody>
        </p:sp>
        <p:sp>
          <p:nvSpPr>
            <p:cNvPr id="54" name="TextBox 53">
              <a:extLst>
                <a:ext uri="{FF2B5EF4-FFF2-40B4-BE49-F238E27FC236}">
                  <a16:creationId xmlns:a16="http://schemas.microsoft.com/office/drawing/2014/main" id="{8AE15BD1-3965-8E51-EE0D-5AB102C244C4}"/>
                </a:ext>
              </a:extLst>
            </p:cNvPr>
            <p:cNvSpPr txBox="1"/>
            <p:nvPr/>
          </p:nvSpPr>
          <p:spPr>
            <a:xfrm flipH="1">
              <a:off x="8304430" y="1004839"/>
              <a:ext cx="328192" cy="369332"/>
            </a:xfrm>
            <a:prstGeom prst="rect">
              <a:avLst/>
            </a:prstGeom>
            <a:noFill/>
          </p:spPr>
          <p:txBody>
            <a:bodyPr wrap="square" rtlCol="0">
              <a:spAutoFit/>
            </a:bodyPr>
            <a:lstStyle/>
            <a:p>
              <a:r>
                <a:rPr lang="en-US" dirty="0"/>
                <a:t>A</a:t>
              </a:r>
            </a:p>
          </p:txBody>
        </p:sp>
        <p:sp>
          <p:nvSpPr>
            <p:cNvPr id="55" name="Freeform: Shape 54">
              <a:extLst>
                <a:ext uri="{FF2B5EF4-FFF2-40B4-BE49-F238E27FC236}">
                  <a16:creationId xmlns:a16="http://schemas.microsoft.com/office/drawing/2014/main" id="{3CD58487-6282-63D7-2D7C-44563DE4FA66}"/>
                </a:ext>
              </a:extLst>
            </p:cNvPr>
            <p:cNvSpPr/>
            <p:nvPr/>
          </p:nvSpPr>
          <p:spPr>
            <a:xfrm flipH="1">
              <a:off x="8954868" y="1030210"/>
              <a:ext cx="109993" cy="148374"/>
            </a:xfrm>
            <a:custGeom>
              <a:avLst/>
              <a:gdLst>
                <a:gd name="connsiteX0" fmla="*/ 0 w 117639"/>
                <a:gd name="connsiteY0" fmla="*/ 0 h 143930"/>
                <a:gd name="connsiteX1" fmla="*/ 39756 w 117639"/>
                <a:gd name="connsiteY1" fmla="*/ 15902 h 143930"/>
                <a:gd name="connsiteX2" fmla="*/ 95415 w 117639"/>
                <a:gd name="connsiteY2" fmla="*/ 103367 h 143930"/>
                <a:gd name="connsiteX3" fmla="*/ 111318 w 117639"/>
                <a:gd name="connsiteY3" fmla="*/ 143123 h 143930"/>
                <a:gd name="connsiteX4" fmla="*/ 111318 w 117639"/>
                <a:gd name="connsiteY4" fmla="*/ 95415 h 143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639" h="143930">
                  <a:moveTo>
                    <a:pt x="0" y="0"/>
                  </a:moveTo>
                  <a:cubicBezTo>
                    <a:pt x="13252" y="5301"/>
                    <a:pt x="28490" y="7139"/>
                    <a:pt x="39756" y="15902"/>
                  </a:cubicBezTo>
                  <a:cubicBezTo>
                    <a:pt x="64199" y="34913"/>
                    <a:pt x="83320" y="76759"/>
                    <a:pt x="95415" y="103367"/>
                  </a:cubicBezTo>
                  <a:cubicBezTo>
                    <a:pt x="101321" y="116361"/>
                    <a:pt x="98552" y="149506"/>
                    <a:pt x="111318" y="143123"/>
                  </a:cubicBezTo>
                  <a:cubicBezTo>
                    <a:pt x="125542" y="136011"/>
                    <a:pt x="111318" y="111318"/>
                    <a:pt x="111318" y="95415"/>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9" name="Freeform: Shape 58">
              <a:extLst>
                <a:ext uri="{FF2B5EF4-FFF2-40B4-BE49-F238E27FC236}">
                  <a16:creationId xmlns:a16="http://schemas.microsoft.com/office/drawing/2014/main" id="{CF413FC5-F631-76C3-2974-E0D96F3C9CAB}"/>
                </a:ext>
              </a:extLst>
            </p:cNvPr>
            <p:cNvSpPr/>
            <p:nvPr/>
          </p:nvSpPr>
          <p:spPr>
            <a:xfrm flipH="1">
              <a:off x="8335504" y="988704"/>
              <a:ext cx="301305" cy="119259"/>
            </a:xfrm>
            <a:custGeom>
              <a:avLst/>
              <a:gdLst>
                <a:gd name="connsiteX0" fmla="*/ 0 w 365760"/>
                <a:gd name="connsiteY0" fmla="*/ 0 h 169927"/>
                <a:gd name="connsiteX1" fmla="*/ 135172 w 365760"/>
                <a:gd name="connsiteY1" fmla="*/ 159026 h 169927"/>
                <a:gd name="connsiteX2" fmla="*/ 365760 w 365760"/>
                <a:gd name="connsiteY2" fmla="*/ 143124 h 169927"/>
              </a:gdLst>
              <a:ahLst/>
              <a:cxnLst>
                <a:cxn ang="0">
                  <a:pos x="connsiteX0" y="connsiteY0"/>
                </a:cxn>
                <a:cxn ang="0">
                  <a:pos x="connsiteX1" y="connsiteY1"/>
                </a:cxn>
                <a:cxn ang="0">
                  <a:pos x="connsiteX2" y="connsiteY2"/>
                </a:cxn>
              </a:cxnLst>
              <a:rect l="l" t="t" r="r" b="b"/>
              <a:pathLst>
                <a:path w="365760" h="169927">
                  <a:moveTo>
                    <a:pt x="0" y="0"/>
                  </a:moveTo>
                  <a:cubicBezTo>
                    <a:pt x="37106" y="67586"/>
                    <a:pt x="74212" y="135172"/>
                    <a:pt x="135172" y="159026"/>
                  </a:cubicBezTo>
                  <a:cubicBezTo>
                    <a:pt x="196132" y="182880"/>
                    <a:pt x="280946" y="163002"/>
                    <a:pt x="365760" y="143124"/>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TextBox 59">
              <a:extLst>
                <a:ext uri="{FF2B5EF4-FFF2-40B4-BE49-F238E27FC236}">
                  <a16:creationId xmlns:a16="http://schemas.microsoft.com/office/drawing/2014/main" id="{95B10478-7A5C-4E4A-F99B-224803EFD4DC}"/>
                </a:ext>
              </a:extLst>
            </p:cNvPr>
            <p:cNvSpPr txBox="1"/>
            <p:nvPr/>
          </p:nvSpPr>
          <p:spPr>
            <a:xfrm flipH="1">
              <a:off x="6974721" y="1188729"/>
              <a:ext cx="1058519" cy="369332"/>
            </a:xfrm>
            <a:prstGeom prst="rect">
              <a:avLst/>
            </a:prstGeom>
            <a:noFill/>
          </p:spPr>
          <p:txBody>
            <a:bodyPr wrap="square" rtlCol="0">
              <a:spAutoFit/>
            </a:bodyPr>
            <a:lstStyle/>
            <a:p>
              <a:r>
                <a:rPr lang="en-US" dirty="0"/>
                <a:t>L</a:t>
              </a:r>
            </a:p>
          </p:txBody>
        </p:sp>
        <p:sp>
          <p:nvSpPr>
            <p:cNvPr id="61" name="TextBox 60">
              <a:extLst>
                <a:ext uri="{FF2B5EF4-FFF2-40B4-BE49-F238E27FC236}">
                  <a16:creationId xmlns:a16="http://schemas.microsoft.com/office/drawing/2014/main" id="{DE44C1E0-F06A-BA35-B9E8-3A5D77868CE0}"/>
                </a:ext>
              </a:extLst>
            </p:cNvPr>
            <p:cNvSpPr txBox="1"/>
            <p:nvPr/>
          </p:nvSpPr>
          <p:spPr>
            <a:xfrm flipH="1">
              <a:off x="6400018" y="1903752"/>
              <a:ext cx="196510" cy="369332"/>
            </a:xfrm>
            <a:prstGeom prst="rect">
              <a:avLst/>
            </a:prstGeom>
            <a:noFill/>
          </p:spPr>
          <p:txBody>
            <a:bodyPr wrap="square" rtlCol="0">
              <a:spAutoFit/>
            </a:bodyPr>
            <a:lstStyle/>
            <a:p>
              <a:r>
                <a:rPr lang="en-US" dirty="0"/>
                <a:t>R</a:t>
              </a:r>
            </a:p>
          </p:txBody>
        </p:sp>
        <p:sp>
          <p:nvSpPr>
            <p:cNvPr id="4" name="TextBox 3">
              <a:extLst>
                <a:ext uri="{FF2B5EF4-FFF2-40B4-BE49-F238E27FC236}">
                  <a16:creationId xmlns:a16="http://schemas.microsoft.com/office/drawing/2014/main" id="{AE6120D9-B273-31F8-9BBB-12EE2E3DF59F}"/>
                </a:ext>
              </a:extLst>
            </p:cNvPr>
            <p:cNvSpPr txBox="1"/>
            <p:nvPr/>
          </p:nvSpPr>
          <p:spPr>
            <a:xfrm flipH="1">
              <a:off x="7381679" y="5226831"/>
              <a:ext cx="436070" cy="369332"/>
            </a:xfrm>
            <a:prstGeom prst="rect">
              <a:avLst/>
            </a:prstGeom>
            <a:noFill/>
          </p:spPr>
          <p:txBody>
            <a:bodyPr wrap="square" rtlCol="0">
              <a:spAutoFit/>
            </a:bodyPr>
            <a:lstStyle/>
            <a:p>
              <a:r>
                <a:rPr lang="en-US" dirty="0"/>
                <a:t>Q</a:t>
              </a:r>
            </a:p>
          </p:txBody>
        </p:sp>
        <p:sp>
          <p:nvSpPr>
            <p:cNvPr id="8" name="TextBox 7">
              <a:extLst>
                <a:ext uri="{FF2B5EF4-FFF2-40B4-BE49-F238E27FC236}">
                  <a16:creationId xmlns:a16="http://schemas.microsoft.com/office/drawing/2014/main" id="{F0CE27CA-004C-31B4-382B-35FE81CE76AC}"/>
                </a:ext>
              </a:extLst>
            </p:cNvPr>
            <p:cNvSpPr txBox="1"/>
            <p:nvPr/>
          </p:nvSpPr>
          <p:spPr>
            <a:xfrm flipH="1">
              <a:off x="10313511" y="2807759"/>
              <a:ext cx="261578" cy="369332"/>
            </a:xfrm>
            <a:prstGeom prst="rect">
              <a:avLst/>
            </a:prstGeom>
            <a:noFill/>
          </p:spPr>
          <p:txBody>
            <a:bodyPr wrap="square" rtlCol="0">
              <a:spAutoFit/>
            </a:bodyPr>
            <a:lstStyle/>
            <a:p>
              <a:r>
                <a:rPr lang="en-US" dirty="0"/>
                <a:t>F</a:t>
              </a:r>
            </a:p>
          </p:txBody>
        </p:sp>
      </p:grpSp>
      <p:sp>
        <p:nvSpPr>
          <p:cNvPr id="11" name="TextBox 10">
            <a:extLst>
              <a:ext uri="{FF2B5EF4-FFF2-40B4-BE49-F238E27FC236}">
                <a16:creationId xmlns:a16="http://schemas.microsoft.com/office/drawing/2014/main" id="{D2EDFBD7-E651-330A-FE6B-95EBCCC80337}"/>
              </a:ext>
            </a:extLst>
          </p:cNvPr>
          <p:cNvSpPr txBox="1"/>
          <p:nvPr/>
        </p:nvSpPr>
        <p:spPr>
          <a:xfrm>
            <a:off x="601877" y="2300523"/>
            <a:ext cx="4567891" cy="3785652"/>
          </a:xfrm>
          <a:prstGeom prst="rect">
            <a:avLst/>
          </a:prstGeom>
          <a:solidFill>
            <a:schemeClr val="accent4">
              <a:lumMod val="20000"/>
              <a:lumOff val="80000"/>
            </a:schemeClr>
          </a:solidFill>
        </p:spPr>
        <p:txBody>
          <a:bodyPr wrap="square" rtlCol="0">
            <a:spAutoFit/>
          </a:bodyPr>
          <a:lstStyle/>
          <a:p>
            <a:r>
              <a:rPr lang="en-US" sz="2400" dirty="0"/>
              <a:t>The Rules:</a:t>
            </a:r>
          </a:p>
          <a:p>
            <a:endParaRPr lang="en-US" sz="2400" dirty="0"/>
          </a:p>
          <a:p>
            <a:pPr marL="342900" indent="-342900">
              <a:buFont typeface="+mj-lt"/>
              <a:buAutoNum type="arabicPeriod"/>
            </a:pPr>
            <a:r>
              <a:rPr lang="en-US" sz="2400" dirty="0"/>
              <a:t>If the star’s azimuth is west, the hour angle is between 0h and 12h.</a:t>
            </a:r>
            <a:br>
              <a:rPr lang="en-US" sz="2400" dirty="0"/>
            </a:br>
            <a:endParaRPr lang="en-US" sz="2400" dirty="0"/>
          </a:p>
          <a:p>
            <a:pPr marL="342900" indent="-342900">
              <a:buFont typeface="+mj-lt"/>
              <a:buAutoNum type="arabicPeriod"/>
            </a:pPr>
            <a:r>
              <a:rPr lang="en-US" sz="2400" dirty="0"/>
              <a:t>If the star’s azimuth is east, the hour angle is between 12h and 24h.</a:t>
            </a:r>
          </a:p>
          <a:p>
            <a:pPr marL="342900" indent="-342900">
              <a:buFont typeface="+mj-lt"/>
              <a:buAutoNum type="arabicPeriod"/>
            </a:pPr>
            <a:endParaRPr lang="en-US" sz="2400" dirty="0"/>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622AAFC1-AA61-DDE8-5D2B-0A8FED8DC063}"/>
                  </a:ext>
                </a:extLst>
              </p:cNvPr>
              <p:cNvSpPr txBox="1"/>
              <p:nvPr/>
            </p:nvSpPr>
            <p:spPr>
              <a:xfrm>
                <a:off x="686825" y="273087"/>
                <a:ext cx="4983813" cy="1631216"/>
              </a:xfrm>
              <a:prstGeom prst="rect">
                <a:avLst/>
              </a:prstGeom>
              <a:noFill/>
            </p:spPr>
            <p:txBody>
              <a:bodyPr wrap="square" rtlCol="0">
                <a:spAutoFit/>
              </a:bodyPr>
              <a:lstStyle/>
              <a:p>
                <a:r>
                  <a:rPr lang="en-US" sz="2000" dirty="0"/>
                  <a:t>If the star is west of the observer’s  meridian, </a:t>
                </a:r>
              </a:p>
              <a:p>
                <a:endParaRPr lang="en-US" sz="2000" dirty="0"/>
              </a:p>
              <a:p>
                <a:r>
                  <a:rPr lang="en-US" sz="2000" dirty="0"/>
                  <a:t>i.e.  If the azimuth is west, </a:t>
                </a:r>
              </a:p>
              <a:p>
                <a:r>
                  <a:rPr lang="en-US" sz="2000" dirty="0"/>
                  <a:t>	its hour angle is b/w 	</a:t>
                </a:r>
                <a14:m>
                  <m:oMath xmlns:m="http://schemas.openxmlformats.org/officeDocument/2006/math">
                    <m:sSup>
                      <m:sSupPr>
                        <m:ctrlPr>
                          <a:rPr lang="en-US" sz="2000" i="1" dirty="0" smtClean="0">
                            <a:solidFill>
                              <a:srgbClr val="836967"/>
                            </a:solidFill>
                            <a:latin typeface="Cambria Math" panose="02040503050406030204" pitchFamily="18" charset="0"/>
                          </a:rPr>
                        </m:ctrlPr>
                      </m:sSupPr>
                      <m:e>
                        <m:r>
                          <a:rPr lang="en-US" sz="2000" dirty="0">
                            <a:latin typeface="Cambria Math" panose="02040503050406030204" pitchFamily="18" charset="0"/>
                          </a:rPr>
                          <m:t>0</m:t>
                        </m:r>
                      </m:e>
                      <m:sup>
                        <m:r>
                          <a:rPr lang="en-US" sz="2000" i="0" dirty="0">
                            <a:latin typeface="Cambria Math" panose="02040503050406030204" pitchFamily="18" charset="0"/>
                          </a:rPr>
                          <m:t>0</m:t>
                        </m:r>
                      </m:sup>
                    </m:sSup>
                    <m:sSup>
                      <m:sSupPr>
                        <m:ctrlPr>
                          <a:rPr lang="en-US" sz="2000" i="1" dirty="0">
                            <a:solidFill>
                              <a:srgbClr val="836967"/>
                            </a:solidFill>
                            <a:latin typeface="Cambria Math" panose="02040503050406030204" pitchFamily="18" charset="0"/>
                          </a:rPr>
                        </m:ctrlPr>
                      </m:sSupPr>
                      <m:e>
                        <m:r>
                          <a:rPr lang="en-US" sz="2000" b="0" i="0" dirty="0" smtClean="0">
                            <a:solidFill>
                              <a:srgbClr val="836967"/>
                            </a:solidFill>
                            <a:latin typeface="Cambria Math" panose="02040503050406030204" pitchFamily="18" charset="0"/>
                          </a:rPr>
                          <m:t>− </m:t>
                        </m:r>
                        <m:r>
                          <a:rPr lang="en-US" sz="2000" b="0" i="0" dirty="0" smtClean="0">
                            <a:solidFill>
                              <a:schemeClr val="tx1"/>
                            </a:solidFill>
                            <a:latin typeface="Cambria Math" panose="02040503050406030204" pitchFamily="18" charset="0"/>
                          </a:rPr>
                          <m:t>18</m:t>
                        </m:r>
                        <m:r>
                          <a:rPr lang="en-US" sz="2000" dirty="0">
                            <a:solidFill>
                              <a:schemeClr val="tx1"/>
                            </a:solidFill>
                            <a:latin typeface="Cambria Math" panose="02040503050406030204" pitchFamily="18" charset="0"/>
                          </a:rPr>
                          <m:t>0</m:t>
                        </m:r>
                      </m:e>
                      <m:sup>
                        <m:r>
                          <a:rPr lang="en-US" sz="2000" dirty="0">
                            <a:latin typeface="Cambria Math" panose="02040503050406030204" pitchFamily="18" charset="0"/>
                          </a:rPr>
                          <m:t>0</m:t>
                        </m:r>
                      </m:sup>
                    </m:sSup>
                  </m:oMath>
                </a14:m>
                <a:r>
                  <a:rPr lang="en-US" sz="2000" dirty="0"/>
                  <a:t>	 							(0h to 12h)</a:t>
                </a:r>
              </a:p>
            </p:txBody>
          </p:sp>
        </mc:Choice>
        <mc:Fallback xmlns="">
          <p:sp>
            <p:nvSpPr>
              <p:cNvPr id="14" name="TextBox 13">
                <a:extLst>
                  <a:ext uri="{FF2B5EF4-FFF2-40B4-BE49-F238E27FC236}">
                    <a16:creationId xmlns:a16="http://schemas.microsoft.com/office/drawing/2014/main" id="{622AAFC1-AA61-DDE8-5D2B-0A8FED8DC063}"/>
                  </a:ext>
                </a:extLst>
              </p:cNvPr>
              <p:cNvSpPr txBox="1">
                <a:spLocks noRot="1" noChangeAspect="1" noMove="1" noResize="1" noEditPoints="1" noAdjustHandles="1" noChangeArrowheads="1" noChangeShapeType="1" noTextEdit="1"/>
              </p:cNvSpPr>
              <p:nvPr/>
            </p:nvSpPr>
            <p:spPr>
              <a:xfrm>
                <a:off x="686825" y="273087"/>
                <a:ext cx="4983813" cy="1631216"/>
              </a:xfrm>
              <a:prstGeom prst="rect">
                <a:avLst/>
              </a:prstGeom>
              <a:blipFill>
                <a:blip r:embed="rId3"/>
                <a:stretch>
                  <a:fillRect l="-1346" t="-2247" b="-5993"/>
                </a:stretch>
              </a:blipFill>
            </p:spPr>
            <p:txBody>
              <a:bodyPr/>
              <a:lstStyle/>
              <a:p>
                <a:r>
                  <a:rPr lang="en-US">
                    <a:noFill/>
                  </a:rPr>
                  <a:t> </a:t>
                </a:r>
              </a:p>
            </p:txBody>
          </p:sp>
        </mc:Fallback>
      </mc:AlternateContent>
    </p:spTree>
    <p:extLst>
      <p:ext uri="{BB962C8B-B14F-4D97-AF65-F5344CB8AC3E}">
        <p14:creationId xmlns:p14="http://schemas.microsoft.com/office/powerpoint/2010/main" val="27184647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7A348CD-2293-7866-746B-15C8869F2C75}"/>
              </a:ext>
            </a:extLst>
          </p:cNvPr>
          <p:cNvSpPr>
            <a:spLocks noGrp="1"/>
          </p:cNvSpPr>
          <p:nvPr>
            <p:ph type="ftr" sz="quarter" idx="11"/>
          </p:nvPr>
        </p:nvSpPr>
        <p:spPr/>
        <p:txBody>
          <a:bodyPr/>
          <a:lstStyle/>
          <a:p>
            <a:r>
              <a:rPr lang="en-US"/>
              <a:t>spherical trigonometry </a:t>
            </a:r>
          </a:p>
        </p:txBody>
      </p:sp>
      <p:sp>
        <p:nvSpPr>
          <p:cNvPr id="3" name="Slide Number Placeholder 2">
            <a:extLst>
              <a:ext uri="{FF2B5EF4-FFF2-40B4-BE49-F238E27FC236}">
                <a16:creationId xmlns:a16="http://schemas.microsoft.com/office/drawing/2014/main" id="{D7C57B1D-A6B5-EB91-4A11-5F39018ADF96}"/>
              </a:ext>
            </a:extLst>
          </p:cNvPr>
          <p:cNvSpPr>
            <a:spLocks noGrp="1"/>
          </p:cNvSpPr>
          <p:nvPr>
            <p:ph type="sldNum" sz="quarter" idx="12"/>
          </p:nvPr>
        </p:nvSpPr>
        <p:spPr/>
        <p:txBody>
          <a:bodyPr/>
          <a:lstStyle/>
          <a:p>
            <a:fld id="{EAD0E5A3-E5BF-4C62-9ABC-B3B6F8D8761B}" type="slidenum">
              <a:rPr lang="en-US" smtClean="0"/>
              <a:t>33</a:t>
            </a:fld>
            <a:endParaRPr lang="en-US"/>
          </a:p>
        </p:txBody>
      </p:sp>
      <p:grpSp>
        <p:nvGrpSpPr>
          <p:cNvPr id="7" name="Group 6">
            <a:extLst>
              <a:ext uri="{FF2B5EF4-FFF2-40B4-BE49-F238E27FC236}">
                <a16:creationId xmlns:a16="http://schemas.microsoft.com/office/drawing/2014/main" id="{F306B41F-A3FE-8E5C-AB71-B63BA3270B2B}"/>
              </a:ext>
            </a:extLst>
          </p:cNvPr>
          <p:cNvGrpSpPr/>
          <p:nvPr/>
        </p:nvGrpSpPr>
        <p:grpSpPr>
          <a:xfrm>
            <a:off x="8142136" y="33090"/>
            <a:ext cx="4049864" cy="386963"/>
            <a:chOff x="9037322" y="14092"/>
            <a:chExt cx="3154678" cy="388330"/>
          </a:xfrm>
        </p:grpSpPr>
        <p:sp>
          <p:nvSpPr>
            <p:cNvPr id="6" name="Arrow: Pentagon 5">
              <a:extLst>
                <a:ext uri="{FF2B5EF4-FFF2-40B4-BE49-F238E27FC236}">
                  <a16:creationId xmlns:a16="http://schemas.microsoft.com/office/drawing/2014/main" id="{EE841CBA-CD6A-A939-1721-087D84131A0B}"/>
                </a:ext>
              </a:extLst>
            </p:cNvPr>
            <p:cNvSpPr/>
            <p:nvPr/>
          </p:nvSpPr>
          <p:spPr>
            <a:xfrm flipH="1">
              <a:off x="9037322" y="33090"/>
              <a:ext cx="3154678" cy="369332"/>
            </a:xfrm>
            <a:prstGeom prst="homePlate">
              <a:avLst/>
            </a:prstGeom>
            <a:solidFill>
              <a:srgbClr val="58B6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66B3114-5812-2CA2-551E-8FB6CE87AA1E}"/>
                </a:ext>
              </a:extLst>
            </p:cNvPr>
            <p:cNvSpPr txBox="1"/>
            <p:nvPr/>
          </p:nvSpPr>
          <p:spPr>
            <a:xfrm>
              <a:off x="9114513" y="14092"/>
              <a:ext cx="3077487" cy="370637"/>
            </a:xfrm>
            <a:prstGeom prst="rect">
              <a:avLst/>
            </a:prstGeom>
            <a:noFill/>
          </p:spPr>
          <p:txBody>
            <a:bodyPr wrap="square">
              <a:spAutoFit/>
            </a:bodyPr>
            <a:lstStyle/>
            <a:p>
              <a:pPr algn="ctr"/>
              <a:r>
                <a:rPr lang="en-US" dirty="0">
                  <a:solidFill>
                    <a:schemeClr val="bg1"/>
                  </a:solidFill>
                </a:rPr>
                <a:t>Diagram for the southern hemisphere</a:t>
              </a:r>
            </a:p>
          </p:txBody>
        </p:sp>
      </p:grpSp>
      <p:sp>
        <p:nvSpPr>
          <p:cNvPr id="16" name="Arc 15">
            <a:extLst>
              <a:ext uri="{FF2B5EF4-FFF2-40B4-BE49-F238E27FC236}">
                <a16:creationId xmlns:a16="http://schemas.microsoft.com/office/drawing/2014/main" id="{75C2422D-A621-D889-76AF-12B9404F4F40}"/>
              </a:ext>
            </a:extLst>
          </p:cNvPr>
          <p:cNvSpPr/>
          <p:nvPr/>
        </p:nvSpPr>
        <p:spPr>
          <a:xfrm rot="1850277" flipH="1">
            <a:off x="7446515" y="880661"/>
            <a:ext cx="2534225" cy="5304566"/>
          </a:xfrm>
          <a:prstGeom prst="arc">
            <a:avLst>
              <a:gd name="adj1" fmla="val 16815972"/>
              <a:gd name="adj2" fmla="val 4028457"/>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68" name="TextBox 67">
            <a:extLst>
              <a:ext uri="{FF2B5EF4-FFF2-40B4-BE49-F238E27FC236}">
                <a16:creationId xmlns:a16="http://schemas.microsoft.com/office/drawing/2014/main" id="{BBD98789-D83D-00F3-ADEC-DF7FFE017775}"/>
              </a:ext>
            </a:extLst>
          </p:cNvPr>
          <p:cNvSpPr txBox="1"/>
          <p:nvPr/>
        </p:nvSpPr>
        <p:spPr>
          <a:xfrm>
            <a:off x="644055" y="506936"/>
            <a:ext cx="3705308" cy="923330"/>
          </a:xfrm>
          <a:prstGeom prst="rect">
            <a:avLst/>
          </a:prstGeom>
          <a:noFill/>
        </p:spPr>
        <p:txBody>
          <a:bodyPr wrap="square" rtlCol="0">
            <a:spAutoFit/>
          </a:bodyPr>
          <a:lstStyle/>
          <a:p>
            <a:r>
              <a:rPr lang="en-US" dirty="0"/>
              <a:t>In the southern hemisphere,</a:t>
            </a:r>
          </a:p>
          <a:p>
            <a:pPr marL="285750" indent="-285750">
              <a:buFont typeface="Arial" panose="020B0604020202020204" pitchFamily="34" charset="0"/>
              <a:buChar char="•"/>
            </a:pPr>
            <a:r>
              <a:rPr lang="en-US" dirty="0"/>
              <a:t>South celestial pole Q is above the horizon. </a:t>
            </a:r>
          </a:p>
        </p:txBody>
      </p:sp>
      <p:grpSp>
        <p:nvGrpSpPr>
          <p:cNvPr id="74" name="Group 73">
            <a:extLst>
              <a:ext uri="{FF2B5EF4-FFF2-40B4-BE49-F238E27FC236}">
                <a16:creationId xmlns:a16="http://schemas.microsoft.com/office/drawing/2014/main" id="{40087AD3-0BDC-CE27-409B-18EE9074A47E}"/>
              </a:ext>
            </a:extLst>
          </p:cNvPr>
          <p:cNvGrpSpPr/>
          <p:nvPr/>
        </p:nvGrpSpPr>
        <p:grpSpPr>
          <a:xfrm>
            <a:off x="6080451" y="618566"/>
            <a:ext cx="5259006" cy="5301583"/>
            <a:chOff x="6080451" y="618566"/>
            <a:chExt cx="5259006" cy="5301583"/>
          </a:xfrm>
        </p:grpSpPr>
        <p:sp>
          <p:nvSpPr>
            <p:cNvPr id="8" name="TextBox 7">
              <a:extLst>
                <a:ext uri="{FF2B5EF4-FFF2-40B4-BE49-F238E27FC236}">
                  <a16:creationId xmlns:a16="http://schemas.microsoft.com/office/drawing/2014/main" id="{3D2B7EEE-B321-BA99-4035-9D4C17A213E6}"/>
                </a:ext>
              </a:extLst>
            </p:cNvPr>
            <p:cNvSpPr txBox="1"/>
            <p:nvPr/>
          </p:nvSpPr>
          <p:spPr>
            <a:xfrm rot="398694" flipH="1">
              <a:off x="8857606" y="699803"/>
              <a:ext cx="88303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90°</a:t>
              </a:r>
              <a:r>
                <a:rPr lang="en-US" dirty="0"/>
                <a:t>-</a:t>
              </a:r>
              <a:r>
                <a:rPr lang="el-GR" dirty="0">
                  <a:latin typeface="Times New Roman" panose="02020603050405020304" pitchFamily="18" charset="0"/>
                  <a:cs typeface="Times New Roman" panose="02020603050405020304" pitchFamily="18" charset="0"/>
                </a:rPr>
                <a:t>φ</a:t>
              </a:r>
              <a:endParaRPr lang="en-US" dirty="0"/>
            </a:p>
          </p:txBody>
        </p:sp>
        <p:cxnSp>
          <p:nvCxnSpPr>
            <p:cNvPr id="9" name="Straight Connector 8">
              <a:extLst>
                <a:ext uri="{FF2B5EF4-FFF2-40B4-BE49-F238E27FC236}">
                  <a16:creationId xmlns:a16="http://schemas.microsoft.com/office/drawing/2014/main" id="{214DFBC5-EC10-6CEC-2C7D-9134C94198BF}"/>
                </a:ext>
              </a:extLst>
            </p:cNvPr>
            <p:cNvCxnSpPr>
              <a:cxnSpLocks/>
            </p:cNvCxnSpPr>
            <p:nvPr/>
          </p:nvCxnSpPr>
          <p:spPr>
            <a:xfrm flipV="1">
              <a:off x="7583054" y="759752"/>
              <a:ext cx="2160606" cy="5160397"/>
            </a:xfrm>
            <a:prstGeom prst="line">
              <a:avLst/>
            </a:prstGeom>
            <a:ln w="12700" cap="flat" cmpd="sng" algn="ctr">
              <a:solidFill>
                <a:srgbClr val="92D050">
                  <a:alpha val="32157"/>
                </a:srgb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 name="Oval 9">
              <a:extLst>
                <a:ext uri="{FF2B5EF4-FFF2-40B4-BE49-F238E27FC236}">
                  <a16:creationId xmlns:a16="http://schemas.microsoft.com/office/drawing/2014/main" id="{7775C8D4-F012-61B9-9FEC-9D119076C0B6}"/>
                </a:ext>
              </a:extLst>
            </p:cNvPr>
            <p:cNvSpPr/>
            <p:nvPr/>
          </p:nvSpPr>
          <p:spPr>
            <a:xfrm flipH="1">
              <a:off x="6364702" y="998542"/>
              <a:ext cx="4662360" cy="4564049"/>
            </a:xfrm>
            <a:prstGeom prst="ellipse">
              <a:avLst/>
            </a:prstGeom>
            <a:gradFill flip="none" rotWithShape="1">
              <a:gsLst>
                <a:gs pos="18000">
                  <a:schemeClr val="accent3">
                    <a:lumMod val="40000"/>
                    <a:lumOff val="60000"/>
                  </a:schemeClr>
                </a:gs>
                <a:gs pos="54000">
                  <a:schemeClr val="accent1">
                    <a:lumMod val="45000"/>
                    <a:lumOff val="55000"/>
                    <a:alpha val="34000"/>
                  </a:schemeClr>
                </a:gs>
                <a:gs pos="87000">
                  <a:schemeClr val="tx1">
                    <a:lumMod val="50000"/>
                    <a:lumOff val="50000"/>
                    <a:alpha val="41000"/>
                  </a:schemeClr>
                </a:gs>
              </a:gsLst>
              <a:path path="circle">
                <a:fillToRect r="100000" b="100000"/>
              </a:path>
              <a:tileRect l="-100000" t="-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Arc 11">
              <a:extLst>
                <a:ext uri="{FF2B5EF4-FFF2-40B4-BE49-F238E27FC236}">
                  <a16:creationId xmlns:a16="http://schemas.microsoft.com/office/drawing/2014/main" id="{1FAEBB07-C17B-8030-83DC-1315544165AA}"/>
                </a:ext>
              </a:extLst>
            </p:cNvPr>
            <p:cNvSpPr/>
            <p:nvPr/>
          </p:nvSpPr>
          <p:spPr>
            <a:xfrm flipH="1">
              <a:off x="7854327" y="997736"/>
              <a:ext cx="1646361" cy="4335346"/>
            </a:xfrm>
            <a:prstGeom prst="arc">
              <a:avLst>
                <a:gd name="adj1" fmla="val 16351090"/>
                <a:gd name="adj2" fmla="val 19049968"/>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8DFED628-6E2E-3986-E304-1A0AFA3472C5}"/>
                </a:ext>
              </a:extLst>
            </p:cNvPr>
            <p:cNvSpPr txBox="1"/>
            <p:nvPr/>
          </p:nvSpPr>
          <p:spPr>
            <a:xfrm flipH="1">
              <a:off x="8359872" y="618566"/>
              <a:ext cx="300536" cy="369332"/>
            </a:xfrm>
            <a:prstGeom prst="rect">
              <a:avLst/>
            </a:prstGeom>
            <a:noFill/>
          </p:spPr>
          <p:txBody>
            <a:bodyPr wrap="square" rtlCol="0">
              <a:spAutoFit/>
            </a:bodyPr>
            <a:lstStyle/>
            <a:p>
              <a:r>
                <a:rPr lang="en-US" dirty="0"/>
                <a:t>Z</a:t>
              </a:r>
            </a:p>
          </p:txBody>
        </p:sp>
        <p:sp>
          <p:nvSpPr>
            <p:cNvPr id="14" name="TextBox 13">
              <a:extLst>
                <a:ext uri="{FF2B5EF4-FFF2-40B4-BE49-F238E27FC236}">
                  <a16:creationId xmlns:a16="http://schemas.microsoft.com/office/drawing/2014/main" id="{2F71B860-0B75-8047-BA62-64899EE64D57}"/>
                </a:ext>
              </a:extLst>
            </p:cNvPr>
            <p:cNvSpPr txBox="1"/>
            <p:nvPr/>
          </p:nvSpPr>
          <p:spPr>
            <a:xfrm flipH="1">
              <a:off x="6748714" y="4768869"/>
              <a:ext cx="341146" cy="369332"/>
            </a:xfrm>
            <a:prstGeom prst="rect">
              <a:avLst/>
            </a:prstGeom>
            <a:noFill/>
          </p:spPr>
          <p:txBody>
            <a:bodyPr wrap="square" rtlCol="0">
              <a:spAutoFit/>
            </a:bodyPr>
            <a:lstStyle/>
            <a:p>
              <a:r>
                <a:rPr lang="en-US" dirty="0"/>
                <a:t>P</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372A488-914A-BE79-7036-D88A2C0A8208}"/>
                    </a:ext>
                  </a:extLst>
                </p:cNvPr>
                <p:cNvSpPr txBox="1"/>
                <p:nvPr/>
              </p:nvSpPr>
              <p:spPr>
                <a:xfrm rot="19014516" flipH="1">
                  <a:off x="8119287" y="1783630"/>
                  <a:ext cx="94892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1400" i="1" dirty="0" smtClean="0">
                                <a:solidFill>
                                  <a:srgbClr val="836967"/>
                                </a:solidFill>
                                <a:latin typeface="Cambria Math" panose="02040503050406030204" pitchFamily="18" charset="0"/>
                              </a:rPr>
                            </m:ctrlPr>
                          </m:sSupPr>
                          <m:e>
                            <m:r>
                              <a:rPr lang="en-US" sz="1400" dirty="0">
                                <a:latin typeface="Cambria Math" panose="02040503050406030204" pitchFamily="18" charset="0"/>
                              </a:rPr>
                              <m:t>90</m:t>
                            </m:r>
                          </m:e>
                          <m:sup>
                            <m:r>
                              <a:rPr lang="en-US" sz="1400" i="0" dirty="0">
                                <a:latin typeface="Cambria Math" panose="02040503050406030204" pitchFamily="18" charset="0"/>
                              </a:rPr>
                              <m:t>0</m:t>
                            </m:r>
                          </m:sup>
                        </m:sSup>
                        <m:r>
                          <a:rPr lang="en-US" sz="1400" i="0" dirty="0">
                            <a:latin typeface="Cambria Math" panose="02040503050406030204" pitchFamily="18" charset="0"/>
                          </a:rPr>
                          <m:t>−</m:t>
                        </m:r>
                        <m:r>
                          <a:rPr lang="en-US" sz="1400" i="1" dirty="0">
                            <a:latin typeface="Cambria Math" panose="02040503050406030204" pitchFamily="18" charset="0"/>
                          </a:rPr>
                          <m:t>𝛿</m:t>
                        </m:r>
                      </m:oMath>
                    </m:oMathPara>
                  </a14:m>
                  <a:endParaRPr lang="en-US" sz="1400" dirty="0"/>
                </a:p>
              </p:txBody>
            </p:sp>
          </mc:Choice>
          <mc:Fallback xmlns="">
            <p:sp>
              <p:nvSpPr>
                <p:cNvPr id="15" name="TextBox 14">
                  <a:extLst>
                    <a:ext uri="{FF2B5EF4-FFF2-40B4-BE49-F238E27FC236}">
                      <a16:creationId xmlns:a16="http://schemas.microsoft.com/office/drawing/2014/main" id="{D372A488-914A-BE79-7036-D88A2C0A8208}"/>
                    </a:ext>
                  </a:extLst>
                </p:cNvPr>
                <p:cNvSpPr txBox="1">
                  <a:spLocks noRot="1" noChangeAspect="1" noMove="1" noResize="1" noEditPoints="1" noAdjustHandles="1" noChangeArrowheads="1" noChangeShapeType="1" noTextEdit="1"/>
                </p:cNvSpPr>
                <p:nvPr/>
              </p:nvSpPr>
              <p:spPr>
                <a:xfrm rot="19014516" flipH="1">
                  <a:off x="8119287" y="1783630"/>
                  <a:ext cx="948926" cy="307777"/>
                </a:xfrm>
                <a:prstGeom prst="rect">
                  <a:avLst/>
                </a:prstGeom>
                <a:blipFill>
                  <a:blip r:embed="rId2"/>
                  <a:stretch>
                    <a:fillRect/>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49FFB967-D90A-26AD-F11B-1515F404D8FD}"/>
                </a:ext>
              </a:extLst>
            </p:cNvPr>
            <p:cNvSpPr txBox="1"/>
            <p:nvPr/>
          </p:nvSpPr>
          <p:spPr>
            <a:xfrm flipH="1">
              <a:off x="7670745" y="3762586"/>
              <a:ext cx="286918" cy="369332"/>
            </a:xfrm>
            <a:prstGeom prst="rect">
              <a:avLst/>
            </a:prstGeom>
            <a:noFill/>
          </p:spPr>
          <p:txBody>
            <a:bodyPr wrap="square" rtlCol="0">
              <a:spAutoFit/>
            </a:bodyPr>
            <a:lstStyle/>
            <a:p>
              <a:r>
                <a:rPr lang="en-US" dirty="0"/>
                <a:t>C</a:t>
              </a:r>
            </a:p>
          </p:txBody>
        </p:sp>
        <p:sp>
          <p:nvSpPr>
            <p:cNvPr id="20" name="TextBox 19">
              <a:extLst>
                <a:ext uri="{FF2B5EF4-FFF2-40B4-BE49-F238E27FC236}">
                  <a16:creationId xmlns:a16="http://schemas.microsoft.com/office/drawing/2014/main" id="{98EE8DCF-6E5F-981D-120B-14ECEA48C4C6}"/>
                </a:ext>
              </a:extLst>
            </p:cNvPr>
            <p:cNvSpPr txBox="1"/>
            <p:nvPr/>
          </p:nvSpPr>
          <p:spPr>
            <a:xfrm flipH="1">
              <a:off x="7234675" y="2946877"/>
              <a:ext cx="286918" cy="369332"/>
            </a:xfrm>
            <a:prstGeom prst="rect">
              <a:avLst/>
            </a:prstGeom>
            <a:noFill/>
          </p:spPr>
          <p:txBody>
            <a:bodyPr wrap="square" rtlCol="0">
              <a:spAutoFit/>
            </a:bodyPr>
            <a:lstStyle/>
            <a:p>
              <a:r>
                <a:rPr lang="en-US" dirty="0"/>
                <a:t>D</a:t>
              </a:r>
            </a:p>
          </p:txBody>
        </p:sp>
        <p:sp>
          <p:nvSpPr>
            <p:cNvPr id="21" name="TextBox 20">
              <a:extLst>
                <a:ext uri="{FF2B5EF4-FFF2-40B4-BE49-F238E27FC236}">
                  <a16:creationId xmlns:a16="http://schemas.microsoft.com/office/drawing/2014/main" id="{408B7B72-4C40-18FD-C787-C9741C243420}"/>
                </a:ext>
              </a:extLst>
            </p:cNvPr>
            <p:cNvSpPr txBox="1"/>
            <p:nvPr/>
          </p:nvSpPr>
          <p:spPr>
            <a:xfrm flipH="1">
              <a:off x="10952899" y="3206654"/>
              <a:ext cx="386558" cy="369332"/>
            </a:xfrm>
            <a:prstGeom prst="rect">
              <a:avLst/>
            </a:prstGeom>
            <a:noFill/>
          </p:spPr>
          <p:txBody>
            <a:bodyPr wrap="square" rtlCol="0">
              <a:spAutoFit/>
            </a:bodyPr>
            <a:lstStyle/>
            <a:p>
              <a:r>
                <a:rPr lang="en-US" dirty="0"/>
                <a:t>S</a:t>
              </a:r>
            </a:p>
          </p:txBody>
        </p:sp>
        <p:sp>
          <p:nvSpPr>
            <p:cNvPr id="22" name="TextBox 21">
              <a:extLst>
                <a:ext uri="{FF2B5EF4-FFF2-40B4-BE49-F238E27FC236}">
                  <a16:creationId xmlns:a16="http://schemas.microsoft.com/office/drawing/2014/main" id="{7EB6B81C-EC6F-B835-B713-0008F2B38252}"/>
                </a:ext>
              </a:extLst>
            </p:cNvPr>
            <p:cNvSpPr txBox="1"/>
            <p:nvPr/>
          </p:nvSpPr>
          <p:spPr>
            <a:xfrm flipH="1">
              <a:off x="10929030" y="3636004"/>
              <a:ext cx="386558" cy="369332"/>
            </a:xfrm>
            <a:prstGeom prst="rect">
              <a:avLst/>
            </a:prstGeom>
            <a:noFill/>
          </p:spPr>
          <p:txBody>
            <a:bodyPr wrap="square" rtlCol="0">
              <a:spAutoFit/>
            </a:bodyPr>
            <a:lstStyle/>
            <a:p>
              <a:r>
                <a:rPr lang="en-US" dirty="0"/>
                <a:t>M</a:t>
              </a:r>
            </a:p>
          </p:txBody>
        </p:sp>
        <p:sp>
          <p:nvSpPr>
            <p:cNvPr id="23" name="TextBox 22">
              <a:extLst>
                <a:ext uri="{FF2B5EF4-FFF2-40B4-BE49-F238E27FC236}">
                  <a16:creationId xmlns:a16="http://schemas.microsoft.com/office/drawing/2014/main" id="{0803EDAE-91E1-C08D-A860-5B281490E8D5}"/>
                </a:ext>
              </a:extLst>
            </p:cNvPr>
            <p:cNvSpPr txBox="1"/>
            <p:nvPr/>
          </p:nvSpPr>
          <p:spPr>
            <a:xfrm flipH="1">
              <a:off x="10602552" y="4338847"/>
              <a:ext cx="371950" cy="369332"/>
            </a:xfrm>
            <a:prstGeom prst="rect">
              <a:avLst/>
            </a:prstGeom>
            <a:noFill/>
          </p:spPr>
          <p:txBody>
            <a:bodyPr wrap="square" rtlCol="0">
              <a:spAutoFit/>
            </a:bodyPr>
            <a:lstStyle/>
            <a:p>
              <a:r>
                <a:rPr lang="en-US" dirty="0"/>
                <a:t>T</a:t>
              </a:r>
            </a:p>
          </p:txBody>
        </p:sp>
        <p:sp>
          <p:nvSpPr>
            <p:cNvPr id="25" name="TextBox 24">
              <a:extLst>
                <a:ext uri="{FF2B5EF4-FFF2-40B4-BE49-F238E27FC236}">
                  <a16:creationId xmlns:a16="http://schemas.microsoft.com/office/drawing/2014/main" id="{A37AA273-3C2C-01C1-D6F8-7A1CE3E30181}"/>
                </a:ext>
              </a:extLst>
            </p:cNvPr>
            <p:cNvSpPr txBox="1"/>
            <p:nvPr/>
          </p:nvSpPr>
          <p:spPr>
            <a:xfrm flipH="1">
              <a:off x="8274486" y="3087067"/>
              <a:ext cx="415340" cy="369332"/>
            </a:xfrm>
            <a:prstGeom prst="rect">
              <a:avLst/>
            </a:prstGeom>
            <a:noFill/>
          </p:spPr>
          <p:txBody>
            <a:bodyPr wrap="square" rtlCol="0">
              <a:spAutoFit/>
            </a:bodyPr>
            <a:lstStyle/>
            <a:p>
              <a:r>
                <a:rPr lang="en-US" dirty="0"/>
                <a:t>O</a:t>
              </a:r>
            </a:p>
          </p:txBody>
        </p:sp>
        <p:sp>
          <p:nvSpPr>
            <p:cNvPr id="26" name="TextBox 25">
              <a:extLst>
                <a:ext uri="{FF2B5EF4-FFF2-40B4-BE49-F238E27FC236}">
                  <a16:creationId xmlns:a16="http://schemas.microsoft.com/office/drawing/2014/main" id="{8CBD7ACB-59A1-5C61-EEF8-F7575FFCCBA2}"/>
                </a:ext>
              </a:extLst>
            </p:cNvPr>
            <p:cNvSpPr txBox="1"/>
            <p:nvPr/>
          </p:nvSpPr>
          <p:spPr>
            <a:xfrm flipH="1">
              <a:off x="8431231" y="3837285"/>
              <a:ext cx="334342" cy="369332"/>
            </a:xfrm>
            <a:prstGeom prst="rect">
              <a:avLst/>
            </a:prstGeom>
            <a:noFill/>
          </p:spPr>
          <p:txBody>
            <a:bodyPr wrap="square" rtlCol="0">
              <a:spAutoFit/>
            </a:bodyPr>
            <a:lstStyle/>
            <a:p>
              <a:r>
                <a:rPr lang="en-US" dirty="0"/>
                <a:t>W</a:t>
              </a:r>
            </a:p>
          </p:txBody>
        </p:sp>
        <p:sp>
          <p:nvSpPr>
            <p:cNvPr id="27" name="TextBox 26">
              <a:extLst>
                <a:ext uri="{FF2B5EF4-FFF2-40B4-BE49-F238E27FC236}">
                  <a16:creationId xmlns:a16="http://schemas.microsoft.com/office/drawing/2014/main" id="{66F97B75-7E8C-6567-C8FB-592B4C045D7C}"/>
                </a:ext>
              </a:extLst>
            </p:cNvPr>
            <p:cNvSpPr txBox="1"/>
            <p:nvPr/>
          </p:nvSpPr>
          <p:spPr>
            <a:xfrm flipH="1">
              <a:off x="8017767" y="2287301"/>
              <a:ext cx="446928" cy="369332"/>
            </a:xfrm>
            <a:prstGeom prst="rect">
              <a:avLst/>
            </a:prstGeom>
            <a:noFill/>
          </p:spPr>
          <p:txBody>
            <a:bodyPr wrap="square" rtlCol="0">
              <a:spAutoFit/>
            </a:bodyPr>
            <a:lstStyle/>
            <a:p>
              <a:r>
                <a:rPr lang="en-US" dirty="0"/>
                <a:t>X</a:t>
              </a:r>
            </a:p>
          </p:txBody>
        </p:sp>
        <p:sp>
          <p:nvSpPr>
            <p:cNvPr id="29" name="TextBox 28">
              <a:extLst>
                <a:ext uri="{FF2B5EF4-FFF2-40B4-BE49-F238E27FC236}">
                  <a16:creationId xmlns:a16="http://schemas.microsoft.com/office/drawing/2014/main" id="{E0BEB9A9-0876-8ABD-9BAC-7D3F1E163471}"/>
                </a:ext>
              </a:extLst>
            </p:cNvPr>
            <p:cNvSpPr txBox="1"/>
            <p:nvPr/>
          </p:nvSpPr>
          <p:spPr>
            <a:xfrm flipH="1">
              <a:off x="8911214" y="986881"/>
              <a:ext cx="274416" cy="369332"/>
            </a:xfrm>
            <a:prstGeom prst="rect">
              <a:avLst/>
            </a:prstGeom>
            <a:noFill/>
          </p:spPr>
          <p:txBody>
            <a:bodyPr wrap="square" rtlCol="0">
              <a:spAutoFit/>
            </a:bodyPr>
            <a:lstStyle/>
            <a:p>
              <a:r>
                <a:rPr lang="en-US" dirty="0"/>
                <a:t>H</a:t>
              </a:r>
            </a:p>
          </p:txBody>
        </p:sp>
        <p:sp>
          <p:nvSpPr>
            <p:cNvPr id="30" name="TextBox 29">
              <a:extLst>
                <a:ext uri="{FF2B5EF4-FFF2-40B4-BE49-F238E27FC236}">
                  <a16:creationId xmlns:a16="http://schemas.microsoft.com/office/drawing/2014/main" id="{1692FBE9-D172-E223-5A5A-721183D6A1A1}"/>
                </a:ext>
              </a:extLst>
            </p:cNvPr>
            <p:cNvSpPr txBox="1"/>
            <p:nvPr/>
          </p:nvSpPr>
          <p:spPr>
            <a:xfrm flipH="1">
              <a:off x="8297250" y="1029158"/>
              <a:ext cx="328192" cy="369332"/>
            </a:xfrm>
            <a:prstGeom prst="rect">
              <a:avLst/>
            </a:prstGeom>
            <a:noFill/>
          </p:spPr>
          <p:txBody>
            <a:bodyPr wrap="square" rtlCol="0">
              <a:spAutoFit/>
            </a:bodyPr>
            <a:lstStyle/>
            <a:p>
              <a:r>
                <a:rPr lang="en-US" dirty="0"/>
                <a:t>A</a:t>
              </a:r>
            </a:p>
          </p:txBody>
        </p:sp>
        <p:sp>
          <p:nvSpPr>
            <p:cNvPr id="31" name="Freeform: Shape 30">
              <a:extLst>
                <a:ext uri="{FF2B5EF4-FFF2-40B4-BE49-F238E27FC236}">
                  <a16:creationId xmlns:a16="http://schemas.microsoft.com/office/drawing/2014/main" id="{40F1DF9F-4743-E57D-8FC4-B7DE75E6A7ED}"/>
                </a:ext>
              </a:extLst>
            </p:cNvPr>
            <p:cNvSpPr/>
            <p:nvPr/>
          </p:nvSpPr>
          <p:spPr>
            <a:xfrm flipH="1">
              <a:off x="9263515" y="1116700"/>
              <a:ext cx="109993" cy="148374"/>
            </a:xfrm>
            <a:custGeom>
              <a:avLst/>
              <a:gdLst>
                <a:gd name="connsiteX0" fmla="*/ 0 w 117639"/>
                <a:gd name="connsiteY0" fmla="*/ 0 h 143930"/>
                <a:gd name="connsiteX1" fmla="*/ 39756 w 117639"/>
                <a:gd name="connsiteY1" fmla="*/ 15902 h 143930"/>
                <a:gd name="connsiteX2" fmla="*/ 95415 w 117639"/>
                <a:gd name="connsiteY2" fmla="*/ 103367 h 143930"/>
                <a:gd name="connsiteX3" fmla="*/ 111318 w 117639"/>
                <a:gd name="connsiteY3" fmla="*/ 143123 h 143930"/>
                <a:gd name="connsiteX4" fmla="*/ 111318 w 117639"/>
                <a:gd name="connsiteY4" fmla="*/ 95415 h 143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639" h="143930">
                  <a:moveTo>
                    <a:pt x="0" y="0"/>
                  </a:moveTo>
                  <a:cubicBezTo>
                    <a:pt x="13252" y="5301"/>
                    <a:pt x="28490" y="7139"/>
                    <a:pt x="39756" y="15902"/>
                  </a:cubicBezTo>
                  <a:cubicBezTo>
                    <a:pt x="64199" y="34913"/>
                    <a:pt x="83320" y="76759"/>
                    <a:pt x="95415" y="103367"/>
                  </a:cubicBezTo>
                  <a:cubicBezTo>
                    <a:pt x="101321" y="116361"/>
                    <a:pt x="98552" y="149506"/>
                    <a:pt x="111318" y="143123"/>
                  </a:cubicBezTo>
                  <a:cubicBezTo>
                    <a:pt x="125542" y="136011"/>
                    <a:pt x="111318" y="111318"/>
                    <a:pt x="111318" y="95415"/>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2" name="Freeform: Shape 31">
              <a:extLst>
                <a:ext uri="{FF2B5EF4-FFF2-40B4-BE49-F238E27FC236}">
                  <a16:creationId xmlns:a16="http://schemas.microsoft.com/office/drawing/2014/main" id="{EC5373C8-D311-EAE5-1924-F3C867075655}"/>
                </a:ext>
              </a:extLst>
            </p:cNvPr>
            <p:cNvSpPr/>
            <p:nvPr/>
          </p:nvSpPr>
          <p:spPr>
            <a:xfrm flipH="1">
              <a:off x="8472023" y="988262"/>
              <a:ext cx="301305" cy="119259"/>
            </a:xfrm>
            <a:custGeom>
              <a:avLst/>
              <a:gdLst>
                <a:gd name="connsiteX0" fmla="*/ 0 w 365760"/>
                <a:gd name="connsiteY0" fmla="*/ 0 h 169927"/>
                <a:gd name="connsiteX1" fmla="*/ 135172 w 365760"/>
                <a:gd name="connsiteY1" fmla="*/ 159026 h 169927"/>
                <a:gd name="connsiteX2" fmla="*/ 365760 w 365760"/>
                <a:gd name="connsiteY2" fmla="*/ 143124 h 169927"/>
              </a:gdLst>
              <a:ahLst/>
              <a:cxnLst>
                <a:cxn ang="0">
                  <a:pos x="connsiteX0" y="connsiteY0"/>
                </a:cxn>
                <a:cxn ang="0">
                  <a:pos x="connsiteX1" y="connsiteY1"/>
                </a:cxn>
                <a:cxn ang="0">
                  <a:pos x="connsiteX2" y="connsiteY2"/>
                </a:cxn>
              </a:cxnLst>
              <a:rect l="l" t="t" r="r" b="b"/>
              <a:pathLst>
                <a:path w="365760" h="169927">
                  <a:moveTo>
                    <a:pt x="0" y="0"/>
                  </a:moveTo>
                  <a:cubicBezTo>
                    <a:pt x="37106" y="67586"/>
                    <a:pt x="74212" y="135172"/>
                    <a:pt x="135172" y="159026"/>
                  </a:cubicBezTo>
                  <a:cubicBezTo>
                    <a:pt x="196132" y="182880"/>
                    <a:pt x="280946" y="163002"/>
                    <a:pt x="365760" y="143124"/>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TextBox 32">
              <a:extLst>
                <a:ext uri="{FF2B5EF4-FFF2-40B4-BE49-F238E27FC236}">
                  <a16:creationId xmlns:a16="http://schemas.microsoft.com/office/drawing/2014/main" id="{59679178-C7FC-6389-145D-DD8D15A03DF9}"/>
                </a:ext>
              </a:extLst>
            </p:cNvPr>
            <p:cNvSpPr txBox="1"/>
            <p:nvPr/>
          </p:nvSpPr>
          <p:spPr>
            <a:xfrm flipH="1">
              <a:off x="6974721" y="1188729"/>
              <a:ext cx="406958" cy="369332"/>
            </a:xfrm>
            <a:prstGeom prst="rect">
              <a:avLst/>
            </a:prstGeom>
            <a:noFill/>
          </p:spPr>
          <p:txBody>
            <a:bodyPr wrap="square" rtlCol="0">
              <a:spAutoFit/>
            </a:bodyPr>
            <a:lstStyle/>
            <a:p>
              <a:r>
                <a:rPr lang="en-US" dirty="0"/>
                <a:t>L</a:t>
              </a:r>
            </a:p>
          </p:txBody>
        </p:sp>
        <p:sp>
          <p:nvSpPr>
            <p:cNvPr id="34" name="TextBox 33">
              <a:extLst>
                <a:ext uri="{FF2B5EF4-FFF2-40B4-BE49-F238E27FC236}">
                  <a16:creationId xmlns:a16="http://schemas.microsoft.com/office/drawing/2014/main" id="{A6D6D213-36B1-4391-6609-FCFBDA6A2ECC}"/>
                </a:ext>
              </a:extLst>
            </p:cNvPr>
            <p:cNvSpPr txBox="1"/>
            <p:nvPr/>
          </p:nvSpPr>
          <p:spPr>
            <a:xfrm flipH="1">
              <a:off x="6400018" y="1903752"/>
              <a:ext cx="196510" cy="369332"/>
            </a:xfrm>
            <a:prstGeom prst="rect">
              <a:avLst/>
            </a:prstGeom>
            <a:noFill/>
          </p:spPr>
          <p:txBody>
            <a:bodyPr wrap="square" rtlCol="0">
              <a:spAutoFit/>
            </a:bodyPr>
            <a:lstStyle/>
            <a:p>
              <a:r>
                <a:rPr lang="en-US" dirty="0"/>
                <a:t>R</a:t>
              </a:r>
            </a:p>
          </p:txBody>
        </p:sp>
        <p:sp>
          <p:nvSpPr>
            <p:cNvPr id="35" name="TextBox 34">
              <a:extLst>
                <a:ext uri="{FF2B5EF4-FFF2-40B4-BE49-F238E27FC236}">
                  <a16:creationId xmlns:a16="http://schemas.microsoft.com/office/drawing/2014/main" id="{34741C70-1EDE-DC78-C869-2497AC91905D}"/>
                </a:ext>
              </a:extLst>
            </p:cNvPr>
            <p:cNvSpPr txBox="1"/>
            <p:nvPr/>
          </p:nvSpPr>
          <p:spPr>
            <a:xfrm flipH="1">
              <a:off x="9521241" y="821904"/>
              <a:ext cx="436070" cy="369332"/>
            </a:xfrm>
            <a:prstGeom prst="rect">
              <a:avLst/>
            </a:prstGeom>
            <a:noFill/>
          </p:spPr>
          <p:txBody>
            <a:bodyPr wrap="square" rtlCol="0">
              <a:spAutoFit/>
            </a:bodyPr>
            <a:lstStyle/>
            <a:p>
              <a:r>
                <a:rPr lang="en-US" dirty="0"/>
                <a:t>Q</a:t>
              </a:r>
            </a:p>
          </p:txBody>
        </p:sp>
        <p:sp>
          <p:nvSpPr>
            <p:cNvPr id="36" name="TextBox 35">
              <a:extLst>
                <a:ext uri="{FF2B5EF4-FFF2-40B4-BE49-F238E27FC236}">
                  <a16:creationId xmlns:a16="http://schemas.microsoft.com/office/drawing/2014/main" id="{6B2BB206-45B3-6121-930F-14B9F5FCD52F}"/>
                </a:ext>
              </a:extLst>
            </p:cNvPr>
            <p:cNvSpPr txBox="1"/>
            <p:nvPr/>
          </p:nvSpPr>
          <p:spPr>
            <a:xfrm flipH="1">
              <a:off x="9900458" y="3730281"/>
              <a:ext cx="261578" cy="369332"/>
            </a:xfrm>
            <a:prstGeom prst="rect">
              <a:avLst/>
            </a:prstGeom>
            <a:noFill/>
          </p:spPr>
          <p:txBody>
            <a:bodyPr wrap="square" rtlCol="0">
              <a:spAutoFit/>
            </a:bodyPr>
            <a:lstStyle/>
            <a:p>
              <a:r>
                <a:rPr lang="en-US" dirty="0"/>
                <a:t>F</a:t>
              </a:r>
            </a:p>
          </p:txBody>
        </p:sp>
        <p:grpSp>
          <p:nvGrpSpPr>
            <p:cNvPr id="44" name="Group 43">
              <a:extLst>
                <a:ext uri="{FF2B5EF4-FFF2-40B4-BE49-F238E27FC236}">
                  <a16:creationId xmlns:a16="http://schemas.microsoft.com/office/drawing/2014/main" id="{EF3783F9-5BEF-3827-CB6C-A66C3959F83A}"/>
                </a:ext>
              </a:extLst>
            </p:cNvPr>
            <p:cNvGrpSpPr/>
            <p:nvPr/>
          </p:nvGrpSpPr>
          <p:grpSpPr>
            <a:xfrm>
              <a:off x="6339650" y="2888207"/>
              <a:ext cx="4680133" cy="1036071"/>
              <a:chOff x="6316774" y="2888865"/>
              <a:chExt cx="4680133" cy="1036071"/>
            </a:xfrm>
          </p:grpSpPr>
          <p:sp>
            <p:nvSpPr>
              <p:cNvPr id="39" name="Arc 38">
                <a:extLst>
                  <a:ext uri="{FF2B5EF4-FFF2-40B4-BE49-F238E27FC236}">
                    <a16:creationId xmlns:a16="http://schemas.microsoft.com/office/drawing/2014/main" id="{43A8C4F2-F170-57D2-CEF1-90FEE659D059}"/>
                  </a:ext>
                </a:extLst>
              </p:cNvPr>
              <p:cNvSpPr/>
              <p:nvPr/>
            </p:nvSpPr>
            <p:spPr>
              <a:xfrm rot="1887060" flipH="1">
                <a:off x="6329625" y="2892252"/>
                <a:ext cx="4659914" cy="866693"/>
              </a:xfrm>
              <a:prstGeom prst="arc">
                <a:avLst>
                  <a:gd name="adj1" fmla="val 21585153"/>
                  <a:gd name="adj2" fmla="val 10814869"/>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0" name="Arc 39">
                <a:extLst>
                  <a:ext uri="{FF2B5EF4-FFF2-40B4-BE49-F238E27FC236}">
                    <a16:creationId xmlns:a16="http://schemas.microsoft.com/office/drawing/2014/main" id="{3D48CB55-3F5E-55E9-B51A-5AC1A9A13D22}"/>
                  </a:ext>
                </a:extLst>
              </p:cNvPr>
              <p:cNvSpPr/>
              <p:nvPr/>
            </p:nvSpPr>
            <p:spPr>
              <a:xfrm rot="1887060" flipH="1" flipV="1">
                <a:off x="6316774" y="2888865"/>
                <a:ext cx="4659914" cy="915494"/>
              </a:xfrm>
              <a:prstGeom prst="arc">
                <a:avLst>
                  <a:gd name="adj1" fmla="val 21585153"/>
                  <a:gd name="adj2" fmla="val 737096"/>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43" name="Arc 42">
                <a:extLst>
                  <a:ext uri="{FF2B5EF4-FFF2-40B4-BE49-F238E27FC236}">
                    <a16:creationId xmlns:a16="http://schemas.microsoft.com/office/drawing/2014/main" id="{3F32850D-2AE1-1A76-EFB7-1771FA968E87}"/>
                  </a:ext>
                </a:extLst>
              </p:cNvPr>
              <p:cNvSpPr/>
              <p:nvPr/>
            </p:nvSpPr>
            <p:spPr>
              <a:xfrm rot="1887060" flipH="1" flipV="1">
                <a:off x="6336993" y="3009442"/>
                <a:ext cx="4659914" cy="915494"/>
              </a:xfrm>
              <a:prstGeom prst="arc">
                <a:avLst>
                  <a:gd name="adj1" fmla="val 10397454"/>
                  <a:gd name="adj2" fmla="val 10593093"/>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grpSp>
        <p:grpSp>
          <p:nvGrpSpPr>
            <p:cNvPr id="46" name="Group 45">
              <a:extLst>
                <a:ext uri="{FF2B5EF4-FFF2-40B4-BE49-F238E27FC236}">
                  <a16:creationId xmlns:a16="http://schemas.microsoft.com/office/drawing/2014/main" id="{E58CDFB9-433A-78C0-8140-6E7FAF9B8CD9}"/>
                </a:ext>
              </a:extLst>
            </p:cNvPr>
            <p:cNvGrpSpPr/>
            <p:nvPr/>
          </p:nvGrpSpPr>
          <p:grpSpPr>
            <a:xfrm rot="19715824">
              <a:off x="6398003" y="2956874"/>
              <a:ext cx="4680133" cy="1036071"/>
              <a:chOff x="6316774" y="2888865"/>
              <a:chExt cx="4680133" cy="1036071"/>
            </a:xfrm>
          </p:grpSpPr>
          <p:sp>
            <p:nvSpPr>
              <p:cNvPr id="47" name="Arc 46">
                <a:extLst>
                  <a:ext uri="{FF2B5EF4-FFF2-40B4-BE49-F238E27FC236}">
                    <a16:creationId xmlns:a16="http://schemas.microsoft.com/office/drawing/2014/main" id="{E6389811-D5C3-9903-72BE-360089AD51CA}"/>
                  </a:ext>
                </a:extLst>
              </p:cNvPr>
              <p:cNvSpPr/>
              <p:nvPr/>
            </p:nvSpPr>
            <p:spPr>
              <a:xfrm rot="1887060" flipH="1">
                <a:off x="6329625" y="2892252"/>
                <a:ext cx="4659914" cy="866693"/>
              </a:xfrm>
              <a:prstGeom prst="arc">
                <a:avLst>
                  <a:gd name="adj1" fmla="val 21585153"/>
                  <a:gd name="adj2" fmla="val 10814869"/>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8" name="Arc 47">
                <a:extLst>
                  <a:ext uri="{FF2B5EF4-FFF2-40B4-BE49-F238E27FC236}">
                    <a16:creationId xmlns:a16="http://schemas.microsoft.com/office/drawing/2014/main" id="{4630B47D-18AD-794C-0937-82CB7ACFD4A5}"/>
                  </a:ext>
                </a:extLst>
              </p:cNvPr>
              <p:cNvSpPr/>
              <p:nvPr/>
            </p:nvSpPr>
            <p:spPr>
              <a:xfrm rot="1887060" flipH="1" flipV="1">
                <a:off x="6316774" y="2888865"/>
                <a:ext cx="4659914" cy="915494"/>
              </a:xfrm>
              <a:prstGeom prst="arc">
                <a:avLst>
                  <a:gd name="adj1" fmla="val 21585153"/>
                  <a:gd name="adj2" fmla="val 737096"/>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49" name="Arc 48">
                <a:extLst>
                  <a:ext uri="{FF2B5EF4-FFF2-40B4-BE49-F238E27FC236}">
                    <a16:creationId xmlns:a16="http://schemas.microsoft.com/office/drawing/2014/main" id="{4A22978A-DF4B-1E99-EBCF-120811F903F1}"/>
                  </a:ext>
                </a:extLst>
              </p:cNvPr>
              <p:cNvSpPr/>
              <p:nvPr/>
            </p:nvSpPr>
            <p:spPr>
              <a:xfrm rot="1887060" flipH="1" flipV="1">
                <a:off x="6336993" y="3009442"/>
                <a:ext cx="4659914" cy="915494"/>
              </a:xfrm>
              <a:prstGeom prst="arc">
                <a:avLst>
                  <a:gd name="adj1" fmla="val 10111588"/>
                  <a:gd name="adj2" fmla="val 10593093"/>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grpSp>
        <p:grpSp>
          <p:nvGrpSpPr>
            <p:cNvPr id="70" name="Group 69">
              <a:extLst>
                <a:ext uri="{FF2B5EF4-FFF2-40B4-BE49-F238E27FC236}">
                  <a16:creationId xmlns:a16="http://schemas.microsoft.com/office/drawing/2014/main" id="{3B4780C9-8DA9-17E5-4AD8-5794563B9716}"/>
                </a:ext>
              </a:extLst>
            </p:cNvPr>
            <p:cNvGrpSpPr/>
            <p:nvPr/>
          </p:nvGrpSpPr>
          <p:grpSpPr>
            <a:xfrm>
              <a:off x="6856708" y="2239266"/>
              <a:ext cx="4423560" cy="983396"/>
              <a:chOff x="6856708" y="2239266"/>
              <a:chExt cx="4423560" cy="983396"/>
            </a:xfrm>
          </p:grpSpPr>
          <p:sp>
            <p:nvSpPr>
              <p:cNvPr id="51" name="Arc 50">
                <a:extLst>
                  <a:ext uri="{FF2B5EF4-FFF2-40B4-BE49-F238E27FC236}">
                    <a16:creationId xmlns:a16="http://schemas.microsoft.com/office/drawing/2014/main" id="{B4D0E47E-5EF2-7322-95B6-03BEEC5B1308}"/>
                  </a:ext>
                </a:extLst>
              </p:cNvPr>
              <p:cNvSpPr/>
              <p:nvPr/>
            </p:nvSpPr>
            <p:spPr>
              <a:xfrm rot="1887060" flipH="1">
                <a:off x="6868874" y="2242904"/>
                <a:ext cx="4411394" cy="930975"/>
              </a:xfrm>
              <a:prstGeom prst="arc">
                <a:avLst>
                  <a:gd name="adj1" fmla="val 21585153"/>
                  <a:gd name="adj2" fmla="val 10814869"/>
                </a:avLst>
              </a:prstGeom>
              <a:ln>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2" name="Arc 51">
                <a:extLst>
                  <a:ext uri="{FF2B5EF4-FFF2-40B4-BE49-F238E27FC236}">
                    <a16:creationId xmlns:a16="http://schemas.microsoft.com/office/drawing/2014/main" id="{9BD682FA-C2DC-3B8A-8C0F-00D095989785}"/>
                  </a:ext>
                </a:extLst>
              </p:cNvPr>
              <p:cNvSpPr/>
              <p:nvPr/>
            </p:nvSpPr>
            <p:spPr>
              <a:xfrm rot="1887060" flipH="1" flipV="1">
                <a:off x="6856708" y="2239266"/>
                <a:ext cx="4411394" cy="983396"/>
              </a:xfrm>
              <a:prstGeom prst="arc">
                <a:avLst>
                  <a:gd name="adj1" fmla="val 21585153"/>
                  <a:gd name="adj2" fmla="val 471098"/>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grpSp>
        <p:sp>
          <p:nvSpPr>
            <p:cNvPr id="54" name="Arc 53">
              <a:extLst>
                <a:ext uri="{FF2B5EF4-FFF2-40B4-BE49-F238E27FC236}">
                  <a16:creationId xmlns:a16="http://schemas.microsoft.com/office/drawing/2014/main" id="{9588B5A1-04B6-586C-0DA3-62EC94C361B9}"/>
                </a:ext>
              </a:extLst>
            </p:cNvPr>
            <p:cNvSpPr/>
            <p:nvPr/>
          </p:nvSpPr>
          <p:spPr>
            <a:xfrm flipH="1">
              <a:off x="7849745" y="1044443"/>
              <a:ext cx="1646361" cy="4335346"/>
            </a:xfrm>
            <a:prstGeom prst="arc">
              <a:avLst>
                <a:gd name="adj1" fmla="val 18623568"/>
                <a:gd name="adj2" fmla="val 2205555"/>
              </a:avLst>
            </a:prstGeom>
            <a:ln w="2857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55" name="TextBox 54">
              <a:extLst>
                <a:ext uri="{FF2B5EF4-FFF2-40B4-BE49-F238E27FC236}">
                  <a16:creationId xmlns:a16="http://schemas.microsoft.com/office/drawing/2014/main" id="{3C2E5670-20A1-F7CA-FEDA-E2F3F6B9C5AA}"/>
                </a:ext>
              </a:extLst>
            </p:cNvPr>
            <p:cNvSpPr txBox="1"/>
            <p:nvPr/>
          </p:nvSpPr>
          <p:spPr>
            <a:xfrm>
              <a:off x="7933648" y="1260660"/>
              <a:ext cx="116048" cy="369332"/>
            </a:xfrm>
            <a:prstGeom prst="rect">
              <a:avLst/>
            </a:prstGeom>
            <a:noFill/>
          </p:spPr>
          <p:txBody>
            <a:bodyPr wrap="square" rtlCol="0">
              <a:spAutoFit/>
            </a:bodyPr>
            <a:lstStyle/>
            <a:p>
              <a:r>
                <a:rPr lang="en-US" i="1" dirty="0"/>
                <a:t>z</a:t>
              </a:r>
            </a:p>
          </p:txBody>
        </p:sp>
        <p:sp>
          <p:nvSpPr>
            <p:cNvPr id="56" name="TextBox 55">
              <a:extLst>
                <a:ext uri="{FF2B5EF4-FFF2-40B4-BE49-F238E27FC236}">
                  <a16:creationId xmlns:a16="http://schemas.microsoft.com/office/drawing/2014/main" id="{B5DB93F0-5A09-BC6F-A295-AC5BFCFB3D48}"/>
                </a:ext>
              </a:extLst>
            </p:cNvPr>
            <p:cNvSpPr txBox="1"/>
            <p:nvPr/>
          </p:nvSpPr>
          <p:spPr>
            <a:xfrm rot="768517">
              <a:off x="6394440" y="3622846"/>
              <a:ext cx="804361" cy="307777"/>
            </a:xfrm>
            <a:prstGeom prst="rect">
              <a:avLst/>
            </a:prstGeom>
            <a:noFill/>
            <a:scene3d>
              <a:camera prst="orthographicFront">
                <a:rot lat="1200000" lon="0" rev="0"/>
              </a:camera>
              <a:lightRig rig="threePt" dir="t"/>
            </a:scene3d>
          </p:spPr>
          <p:txBody>
            <a:bodyPr wrap="square" rtlCol="0">
              <a:spAutoFit/>
            </a:bodyPr>
            <a:lstStyle/>
            <a:p>
              <a:r>
                <a:rPr lang="en-US" sz="1400" i="1" dirty="0"/>
                <a:t>Horizon</a:t>
              </a:r>
            </a:p>
          </p:txBody>
        </p:sp>
        <p:sp>
          <p:nvSpPr>
            <p:cNvPr id="57" name="TextBox 56">
              <a:extLst>
                <a:ext uri="{FF2B5EF4-FFF2-40B4-BE49-F238E27FC236}">
                  <a16:creationId xmlns:a16="http://schemas.microsoft.com/office/drawing/2014/main" id="{A54814CF-8F80-A842-FAE5-23B6BC0B0E9F}"/>
                </a:ext>
              </a:extLst>
            </p:cNvPr>
            <p:cNvSpPr txBox="1"/>
            <p:nvPr/>
          </p:nvSpPr>
          <p:spPr>
            <a:xfrm rot="1408300">
              <a:off x="8961481" y="4340454"/>
              <a:ext cx="1455089" cy="307777"/>
            </a:xfrm>
            <a:prstGeom prst="rect">
              <a:avLst/>
            </a:prstGeom>
            <a:noFill/>
          </p:spPr>
          <p:txBody>
            <a:bodyPr wrap="square" rtlCol="0">
              <a:spAutoFit/>
            </a:bodyPr>
            <a:lstStyle/>
            <a:p>
              <a:r>
                <a:rPr lang="en-US" sz="1400" i="1" dirty="0"/>
                <a:t>Celestial Equator</a:t>
              </a:r>
            </a:p>
          </p:txBody>
        </p:sp>
        <p:cxnSp>
          <p:nvCxnSpPr>
            <p:cNvPr id="59" name="Straight Arrow Connector 58">
              <a:extLst>
                <a:ext uri="{FF2B5EF4-FFF2-40B4-BE49-F238E27FC236}">
                  <a16:creationId xmlns:a16="http://schemas.microsoft.com/office/drawing/2014/main" id="{C895595D-D1AD-2A72-D31B-A37EE887B383}"/>
                </a:ext>
              </a:extLst>
            </p:cNvPr>
            <p:cNvCxnSpPr/>
            <p:nvPr/>
          </p:nvCxnSpPr>
          <p:spPr>
            <a:xfrm>
              <a:off x="7267066" y="1710643"/>
              <a:ext cx="234597" cy="2883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0BDC8AE-CE6D-9EBF-AB60-D47126158431}"/>
                </a:ext>
              </a:extLst>
            </p:cNvPr>
            <p:cNvCxnSpPr>
              <a:cxnSpLocks/>
            </p:cNvCxnSpPr>
            <p:nvPr/>
          </p:nvCxnSpPr>
          <p:spPr>
            <a:xfrm>
              <a:off x="9554428" y="3440274"/>
              <a:ext cx="365936" cy="1726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640D7539-185F-F545-4E65-853AF5A3F38A}"/>
                </a:ext>
              </a:extLst>
            </p:cNvPr>
            <p:cNvCxnSpPr>
              <a:cxnSpLocks/>
            </p:cNvCxnSpPr>
            <p:nvPr/>
          </p:nvCxnSpPr>
          <p:spPr>
            <a:xfrm>
              <a:off x="10313049" y="3774595"/>
              <a:ext cx="262497" cy="801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7" name="Flowchart: Connector 66">
              <a:extLst>
                <a:ext uri="{FF2B5EF4-FFF2-40B4-BE49-F238E27FC236}">
                  <a16:creationId xmlns:a16="http://schemas.microsoft.com/office/drawing/2014/main" id="{D7E8EC6B-FF61-6760-A846-BE2207678903}"/>
                </a:ext>
              </a:extLst>
            </p:cNvPr>
            <p:cNvSpPr/>
            <p:nvPr/>
          </p:nvSpPr>
          <p:spPr>
            <a:xfrm>
              <a:off x="8576515" y="3277740"/>
              <a:ext cx="45719" cy="90994"/>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D4F28082-D7BE-0774-2A22-21C472F9C1B0}"/>
                </a:ext>
              </a:extLst>
            </p:cNvPr>
            <p:cNvSpPr txBox="1"/>
            <p:nvPr/>
          </p:nvSpPr>
          <p:spPr>
            <a:xfrm flipH="1">
              <a:off x="6080451" y="3236375"/>
              <a:ext cx="386558" cy="369332"/>
            </a:xfrm>
            <a:prstGeom prst="rect">
              <a:avLst/>
            </a:prstGeom>
            <a:noFill/>
          </p:spPr>
          <p:txBody>
            <a:bodyPr wrap="square" rtlCol="0">
              <a:spAutoFit/>
            </a:bodyPr>
            <a:lstStyle/>
            <a:p>
              <a:r>
                <a:rPr lang="en-US" dirty="0"/>
                <a:t>N</a:t>
              </a:r>
            </a:p>
          </p:txBody>
        </p:sp>
        <p:sp>
          <p:nvSpPr>
            <p:cNvPr id="71" name="Flowchart: Connector 70">
              <a:extLst>
                <a:ext uri="{FF2B5EF4-FFF2-40B4-BE49-F238E27FC236}">
                  <a16:creationId xmlns:a16="http://schemas.microsoft.com/office/drawing/2014/main" id="{3A83337B-499A-97C6-80E4-13DC24192A39}"/>
                </a:ext>
              </a:extLst>
            </p:cNvPr>
            <p:cNvSpPr/>
            <p:nvPr/>
          </p:nvSpPr>
          <p:spPr>
            <a:xfrm>
              <a:off x="7886926" y="2433427"/>
              <a:ext cx="45719" cy="90994"/>
            </a:xfrm>
            <a:prstGeom prst="flowChartConnector">
              <a:avLst/>
            </a:prstGeom>
            <a:solidFill>
              <a:srgbClr val="C0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72" name="TextBox 71">
            <a:extLst>
              <a:ext uri="{FF2B5EF4-FFF2-40B4-BE49-F238E27FC236}">
                <a16:creationId xmlns:a16="http://schemas.microsoft.com/office/drawing/2014/main" id="{1F91475C-D945-8A97-2F54-331F38C17C8A}"/>
              </a:ext>
            </a:extLst>
          </p:cNvPr>
          <p:cNvSpPr txBox="1"/>
          <p:nvPr/>
        </p:nvSpPr>
        <p:spPr>
          <a:xfrm>
            <a:off x="597157" y="1560201"/>
            <a:ext cx="3373156" cy="923330"/>
          </a:xfrm>
          <a:prstGeom prst="rect">
            <a:avLst/>
          </a:prstGeom>
          <a:noFill/>
        </p:spPr>
        <p:txBody>
          <a:bodyPr wrap="square" rtlCol="0">
            <a:spAutoFit/>
          </a:bodyPr>
          <a:lstStyle/>
          <a:p>
            <a:r>
              <a:rPr lang="el-GR" dirty="0">
                <a:latin typeface="Times New Roman" panose="02020603050405020304" pitchFamily="18" charset="0"/>
                <a:cs typeface="Times New Roman" panose="02020603050405020304" pitchFamily="18" charset="0"/>
              </a:rPr>
              <a:t>Φ</a:t>
            </a:r>
            <a:r>
              <a:rPr lang="en-US" dirty="0">
                <a:latin typeface="Times New Roman" panose="02020603050405020304" pitchFamily="18" charset="0"/>
                <a:cs typeface="Times New Roman" panose="02020603050405020304" pitchFamily="18" charset="0"/>
              </a:rPr>
              <a:t> – southern latitude of observer</a:t>
            </a:r>
          </a:p>
          <a:p>
            <a:r>
              <a:rPr lang="en-US" dirty="0">
                <a:latin typeface="Times New Roman" panose="02020603050405020304" pitchFamily="18" charset="0"/>
                <a:cs typeface="Times New Roman" panose="02020603050405020304" pitchFamily="18" charset="0"/>
              </a:rPr>
              <a:t>QZ = 90°- </a:t>
            </a:r>
            <a:r>
              <a:rPr lang="el-GR" dirty="0">
                <a:latin typeface="Times New Roman" panose="02020603050405020304" pitchFamily="18" charset="0"/>
                <a:cs typeface="Times New Roman" panose="02020603050405020304" pitchFamily="18" charset="0"/>
              </a:rPr>
              <a:t>φ</a:t>
            </a:r>
            <a:endParaRPr lang="en-US" dirty="0"/>
          </a:p>
          <a:p>
            <a:endParaRPr lang="en-US" dirty="0"/>
          </a:p>
        </p:txBody>
      </p:sp>
      <p:sp>
        <p:nvSpPr>
          <p:cNvPr id="73" name="TextBox 72">
            <a:extLst>
              <a:ext uri="{FF2B5EF4-FFF2-40B4-BE49-F238E27FC236}">
                <a16:creationId xmlns:a16="http://schemas.microsoft.com/office/drawing/2014/main" id="{C156C285-D883-270E-C82C-1E60D147A579}"/>
              </a:ext>
            </a:extLst>
          </p:cNvPr>
          <p:cNvSpPr txBox="1"/>
          <p:nvPr/>
        </p:nvSpPr>
        <p:spPr>
          <a:xfrm>
            <a:off x="597157" y="2438243"/>
            <a:ext cx="4508750" cy="646331"/>
          </a:xfrm>
          <a:prstGeom prst="rect">
            <a:avLst/>
          </a:prstGeom>
          <a:solidFill>
            <a:schemeClr val="accent3">
              <a:lumMod val="20000"/>
              <a:lumOff val="80000"/>
            </a:schemeClr>
          </a:solidFill>
        </p:spPr>
        <p:txBody>
          <a:bodyPr wrap="square" rtlCol="0">
            <a:spAutoFit/>
          </a:bodyPr>
          <a:lstStyle/>
          <a:p>
            <a:r>
              <a:rPr lang="en-US" dirty="0"/>
              <a:t>Celestial equator and the Horizon intersect in the west and east points W and E.</a:t>
            </a:r>
          </a:p>
        </p:txBody>
      </p:sp>
      <p:sp>
        <p:nvSpPr>
          <p:cNvPr id="75" name="TextBox 74">
            <a:extLst>
              <a:ext uri="{FF2B5EF4-FFF2-40B4-BE49-F238E27FC236}">
                <a16:creationId xmlns:a16="http://schemas.microsoft.com/office/drawing/2014/main" id="{C5B1CF71-692B-644C-9937-F4D30B889681}"/>
              </a:ext>
            </a:extLst>
          </p:cNvPr>
          <p:cNvSpPr txBox="1"/>
          <p:nvPr/>
        </p:nvSpPr>
        <p:spPr>
          <a:xfrm>
            <a:off x="639857" y="3280566"/>
            <a:ext cx="4508750" cy="2862322"/>
          </a:xfrm>
          <a:prstGeom prst="rect">
            <a:avLst/>
          </a:prstGeom>
          <a:noFill/>
        </p:spPr>
        <p:txBody>
          <a:bodyPr wrap="square" rtlCol="0">
            <a:spAutoFit/>
          </a:bodyPr>
          <a:lstStyle/>
          <a:p>
            <a:pPr marL="285750" indent="-285750">
              <a:buFont typeface="Arial" panose="020B0604020202020204" pitchFamily="34" charset="0"/>
              <a:buChar char="•"/>
            </a:pPr>
            <a:r>
              <a:rPr lang="en-US" dirty="0"/>
              <a:t>Consider a Star at X with South declination, </a:t>
            </a:r>
            <a:br>
              <a:rPr lang="en-US" dirty="0"/>
            </a:br>
            <a:r>
              <a:rPr lang="en-US" dirty="0"/>
              <a:t>Lying between the celestial equator and the south pole Q.</a:t>
            </a:r>
          </a:p>
          <a:p>
            <a:endParaRPr lang="en-US" dirty="0"/>
          </a:p>
          <a:p>
            <a:pPr marL="285750" indent="-285750">
              <a:buFont typeface="Arial" panose="020B0604020202020204" pitchFamily="34" charset="0"/>
              <a:buChar char="•"/>
            </a:pPr>
            <a:r>
              <a:rPr lang="en-US" dirty="0"/>
              <a:t>Earth’s rotation will move the observer’s meridian </a:t>
            </a:r>
            <a:r>
              <a:rPr lang="en-US" i="1" dirty="0"/>
              <a:t>westwards, (indicated with arrows)</a:t>
            </a:r>
            <a:br>
              <a:rPr lang="en-US" i="1" dirty="0"/>
            </a:br>
            <a:endParaRPr lang="en-US" i="1" dirty="0"/>
          </a:p>
          <a:p>
            <a:pPr marL="285750" indent="-285750">
              <a:buFont typeface="Arial" panose="020B0604020202020204" pitchFamily="34" charset="0"/>
              <a:buChar char="•"/>
            </a:pPr>
            <a:r>
              <a:rPr lang="en-US" i="1" dirty="0"/>
              <a:t>Angle ZQX is measured 0h to 24h Westwards from observer’s meridian.</a:t>
            </a:r>
            <a:endParaRPr lang="en-US" dirty="0"/>
          </a:p>
        </p:txBody>
      </p:sp>
      <p:sp>
        <p:nvSpPr>
          <p:cNvPr id="128" name="TextBox 127">
            <a:extLst>
              <a:ext uri="{FF2B5EF4-FFF2-40B4-BE49-F238E27FC236}">
                <a16:creationId xmlns:a16="http://schemas.microsoft.com/office/drawing/2014/main" id="{6A6E8658-87A3-E45C-F119-C8B93A9FF9DD}"/>
              </a:ext>
            </a:extLst>
          </p:cNvPr>
          <p:cNvSpPr txBox="1"/>
          <p:nvPr/>
        </p:nvSpPr>
        <p:spPr>
          <a:xfrm>
            <a:off x="5904970" y="801820"/>
            <a:ext cx="1213066" cy="461665"/>
          </a:xfrm>
          <a:prstGeom prst="rect">
            <a:avLst/>
          </a:prstGeom>
          <a:noFill/>
        </p:spPr>
        <p:txBody>
          <a:bodyPr wrap="square" rtlCol="0">
            <a:spAutoFit/>
          </a:bodyPr>
          <a:lstStyle/>
          <a:p>
            <a:r>
              <a:rPr lang="en-US" sz="1200" dirty="0"/>
              <a:t>Greatest altitude of star </a:t>
            </a:r>
          </a:p>
        </p:txBody>
      </p:sp>
      <p:cxnSp>
        <p:nvCxnSpPr>
          <p:cNvPr id="137" name="Connector: Curved 136">
            <a:extLst>
              <a:ext uri="{FF2B5EF4-FFF2-40B4-BE49-F238E27FC236}">
                <a16:creationId xmlns:a16="http://schemas.microsoft.com/office/drawing/2014/main" id="{1FDA2959-A5D5-4FEE-9394-22E372F513B4}"/>
              </a:ext>
            </a:extLst>
          </p:cNvPr>
          <p:cNvCxnSpPr>
            <a:cxnSpLocks/>
            <a:stCxn id="128" idx="2"/>
            <a:endCxn id="33" idx="3"/>
          </p:cNvCxnSpPr>
          <p:nvPr/>
        </p:nvCxnSpPr>
        <p:spPr>
          <a:xfrm rot="16200000" flipH="1">
            <a:off x="6688157" y="1086831"/>
            <a:ext cx="109910" cy="463218"/>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348309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7A348CD-2293-7866-746B-15C8869F2C75}"/>
              </a:ext>
            </a:extLst>
          </p:cNvPr>
          <p:cNvSpPr>
            <a:spLocks noGrp="1"/>
          </p:cNvSpPr>
          <p:nvPr>
            <p:ph type="ftr" sz="quarter" idx="11"/>
          </p:nvPr>
        </p:nvSpPr>
        <p:spPr/>
        <p:txBody>
          <a:bodyPr/>
          <a:lstStyle/>
          <a:p>
            <a:r>
              <a:rPr lang="en-US"/>
              <a:t>spherical trigonometry </a:t>
            </a:r>
          </a:p>
        </p:txBody>
      </p:sp>
      <p:sp>
        <p:nvSpPr>
          <p:cNvPr id="3" name="Slide Number Placeholder 2">
            <a:extLst>
              <a:ext uri="{FF2B5EF4-FFF2-40B4-BE49-F238E27FC236}">
                <a16:creationId xmlns:a16="http://schemas.microsoft.com/office/drawing/2014/main" id="{D7C57B1D-A6B5-EB91-4A11-5F39018ADF96}"/>
              </a:ext>
            </a:extLst>
          </p:cNvPr>
          <p:cNvSpPr>
            <a:spLocks noGrp="1"/>
          </p:cNvSpPr>
          <p:nvPr>
            <p:ph type="sldNum" sz="quarter" idx="12"/>
          </p:nvPr>
        </p:nvSpPr>
        <p:spPr/>
        <p:txBody>
          <a:bodyPr/>
          <a:lstStyle/>
          <a:p>
            <a:fld id="{EAD0E5A3-E5BF-4C62-9ABC-B3B6F8D8761B}" type="slidenum">
              <a:rPr lang="en-US" smtClean="0"/>
              <a:t>34</a:t>
            </a:fld>
            <a:endParaRPr lang="en-US"/>
          </a:p>
        </p:txBody>
      </p:sp>
      <p:grpSp>
        <p:nvGrpSpPr>
          <p:cNvPr id="7" name="Group 6">
            <a:extLst>
              <a:ext uri="{FF2B5EF4-FFF2-40B4-BE49-F238E27FC236}">
                <a16:creationId xmlns:a16="http://schemas.microsoft.com/office/drawing/2014/main" id="{F306B41F-A3FE-8E5C-AB71-B63BA3270B2B}"/>
              </a:ext>
            </a:extLst>
          </p:cNvPr>
          <p:cNvGrpSpPr/>
          <p:nvPr/>
        </p:nvGrpSpPr>
        <p:grpSpPr>
          <a:xfrm>
            <a:off x="8142136" y="33090"/>
            <a:ext cx="4049864" cy="386963"/>
            <a:chOff x="9037322" y="14092"/>
            <a:chExt cx="3154678" cy="388330"/>
          </a:xfrm>
        </p:grpSpPr>
        <p:sp>
          <p:nvSpPr>
            <p:cNvPr id="6" name="Arrow: Pentagon 5">
              <a:extLst>
                <a:ext uri="{FF2B5EF4-FFF2-40B4-BE49-F238E27FC236}">
                  <a16:creationId xmlns:a16="http://schemas.microsoft.com/office/drawing/2014/main" id="{EE841CBA-CD6A-A939-1721-087D84131A0B}"/>
                </a:ext>
              </a:extLst>
            </p:cNvPr>
            <p:cNvSpPr/>
            <p:nvPr/>
          </p:nvSpPr>
          <p:spPr>
            <a:xfrm flipH="1">
              <a:off x="9037322" y="33090"/>
              <a:ext cx="3154678" cy="369332"/>
            </a:xfrm>
            <a:prstGeom prst="homePlate">
              <a:avLst/>
            </a:prstGeom>
            <a:solidFill>
              <a:srgbClr val="58B6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66B3114-5812-2CA2-551E-8FB6CE87AA1E}"/>
                </a:ext>
              </a:extLst>
            </p:cNvPr>
            <p:cNvSpPr txBox="1"/>
            <p:nvPr/>
          </p:nvSpPr>
          <p:spPr>
            <a:xfrm>
              <a:off x="9114513" y="14092"/>
              <a:ext cx="3077487" cy="370637"/>
            </a:xfrm>
            <a:prstGeom prst="rect">
              <a:avLst/>
            </a:prstGeom>
            <a:noFill/>
          </p:spPr>
          <p:txBody>
            <a:bodyPr wrap="square">
              <a:spAutoFit/>
            </a:bodyPr>
            <a:lstStyle/>
            <a:p>
              <a:pPr algn="ctr"/>
              <a:r>
                <a:rPr lang="en-US" dirty="0">
                  <a:solidFill>
                    <a:schemeClr val="bg1"/>
                  </a:solidFill>
                </a:rPr>
                <a:t>Diagram for the southern hemisphere</a:t>
              </a:r>
            </a:p>
          </p:txBody>
        </p:sp>
      </p:grpSp>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BBD98789-D83D-00F3-ADEC-DF7FFE017775}"/>
                  </a:ext>
                </a:extLst>
              </p:cNvPr>
              <p:cNvSpPr txBox="1"/>
              <p:nvPr/>
            </p:nvSpPr>
            <p:spPr>
              <a:xfrm>
                <a:off x="683986" y="578537"/>
                <a:ext cx="3705308" cy="2308324"/>
              </a:xfrm>
              <a:prstGeom prst="rect">
                <a:avLst/>
              </a:prstGeom>
              <a:noFill/>
            </p:spPr>
            <p:txBody>
              <a:bodyPr wrap="square" rtlCol="0">
                <a:spAutoFit/>
              </a:bodyPr>
              <a:lstStyle/>
              <a:p>
                <a:r>
                  <a:rPr lang="en-US" dirty="0"/>
                  <a:t>QZX is azimuth, here it is west.</a:t>
                </a:r>
              </a:p>
              <a:p>
                <a:endParaRPr lang="en-US" dirty="0"/>
              </a:p>
              <a:p>
                <a:r>
                  <a:rPr lang="en-US" dirty="0"/>
                  <a:t>Say </a:t>
                </a:r>
                <a14:m>
                  <m:oMath xmlns:m="http://schemas.openxmlformats.org/officeDocument/2006/math">
                    <m:r>
                      <a:rPr lang="en-US" sz="1800" i="1" dirty="0" smtClean="0">
                        <a:latin typeface="Cambria Math" panose="02040503050406030204" pitchFamily="18" charset="0"/>
                      </a:rPr>
                      <m:t>𝛿</m:t>
                    </m:r>
                  </m:oMath>
                </a14:m>
                <a:r>
                  <a:rPr lang="en-US" dirty="0"/>
                  <a:t> is southern declination of the star,</a:t>
                </a:r>
              </a:p>
              <a:p>
                <a:r>
                  <a:rPr lang="en-US" dirty="0"/>
                  <a:t>Then </a:t>
                </a:r>
              </a:p>
              <a:p>
                <a:r>
                  <a:rPr lang="en-US" dirty="0"/>
                  <a:t>	DX = </a:t>
                </a:r>
                <a14:m>
                  <m:oMath xmlns:m="http://schemas.openxmlformats.org/officeDocument/2006/math">
                    <m:r>
                      <a:rPr lang="en-US" sz="1800" i="1" dirty="0" smtClean="0">
                        <a:latin typeface="Cambria Math" panose="02040503050406030204" pitchFamily="18" charset="0"/>
                      </a:rPr>
                      <m:t>𝛿</m:t>
                    </m:r>
                  </m:oMath>
                </a14:m>
                <a:endParaRPr lang="en-US" dirty="0"/>
              </a:p>
              <a:p>
                <a:r>
                  <a:rPr lang="en-US" dirty="0"/>
                  <a:t>And </a:t>
                </a:r>
              </a:p>
              <a:p>
                <a:r>
                  <a:rPr lang="en-US" dirty="0"/>
                  <a:t>	QX  = </a:t>
                </a:r>
                <a14:m>
                  <m:oMath xmlns:m="http://schemas.openxmlformats.org/officeDocument/2006/math">
                    <m:sSup>
                      <m:sSupPr>
                        <m:ctrlPr>
                          <a:rPr lang="en-US" sz="1800" i="1" dirty="0" smtClean="0">
                            <a:solidFill>
                              <a:srgbClr val="836967"/>
                            </a:solidFill>
                            <a:latin typeface="Cambria Math" panose="02040503050406030204" pitchFamily="18" charset="0"/>
                          </a:rPr>
                        </m:ctrlPr>
                      </m:sSupPr>
                      <m:e>
                        <m:r>
                          <a:rPr lang="en-US" sz="1800" dirty="0">
                            <a:latin typeface="Cambria Math" panose="02040503050406030204" pitchFamily="18" charset="0"/>
                          </a:rPr>
                          <m:t>90</m:t>
                        </m:r>
                      </m:e>
                      <m:sup>
                        <m:r>
                          <a:rPr lang="en-US" sz="1800" i="0" dirty="0">
                            <a:latin typeface="Cambria Math" panose="02040503050406030204" pitchFamily="18" charset="0"/>
                          </a:rPr>
                          <m:t>0</m:t>
                        </m:r>
                      </m:sup>
                    </m:sSup>
                    <m:r>
                      <a:rPr lang="en-US" sz="1800" i="0" dirty="0">
                        <a:latin typeface="Cambria Math" panose="02040503050406030204" pitchFamily="18" charset="0"/>
                      </a:rPr>
                      <m:t>−</m:t>
                    </m:r>
                    <m:r>
                      <a:rPr lang="en-US" sz="1800" i="1" dirty="0">
                        <a:latin typeface="Cambria Math" panose="02040503050406030204" pitchFamily="18" charset="0"/>
                      </a:rPr>
                      <m:t>𝛿</m:t>
                    </m:r>
                  </m:oMath>
                </a14:m>
                <a:endParaRPr lang="en-US" dirty="0"/>
              </a:p>
            </p:txBody>
          </p:sp>
        </mc:Choice>
        <mc:Fallback xmlns="">
          <p:sp>
            <p:nvSpPr>
              <p:cNvPr id="68" name="TextBox 67">
                <a:extLst>
                  <a:ext uri="{FF2B5EF4-FFF2-40B4-BE49-F238E27FC236}">
                    <a16:creationId xmlns:a16="http://schemas.microsoft.com/office/drawing/2014/main" id="{BBD98789-D83D-00F3-ADEC-DF7FFE017775}"/>
                  </a:ext>
                </a:extLst>
              </p:cNvPr>
              <p:cNvSpPr txBox="1">
                <a:spLocks noRot="1" noChangeAspect="1" noMove="1" noResize="1" noEditPoints="1" noAdjustHandles="1" noChangeArrowheads="1" noChangeShapeType="1" noTextEdit="1"/>
              </p:cNvSpPr>
              <p:nvPr/>
            </p:nvSpPr>
            <p:spPr>
              <a:xfrm>
                <a:off x="683986" y="578537"/>
                <a:ext cx="3705308" cy="2308324"/>
              </a:xfrm>
              <a:prstGeom prst="rect">
                <a:avLst/>
              </a:prstGeom>
              <a:blipFill>
                <a:blip r:embed="rId2"/>
                <a:stretch>
                  <a:fillRect l="-1316" t="-1583" b="-3166"/>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7E47A4D3-E3EA-CB25-3165-9AD4E86AC99C}"/>
              </a:ext>
            </a:extLst>
          </p:cNvPr>
          <p:cNvSpPr txBox="1"/>
          <p:nvPr/>
        </p:nvSpPr>
        <p:spPr>
          <a:xfrm>
            <a:off x="644054" y="2968786"/>
            <a:ext cx="3858313" cy="1754326"/>
          </a:xfrm>
          <a:prstGeom prst="rect">
            <a:avLst/>
          </a:prstGeom>
          <a:noFill/>
        </p:spPr>
        <p:txBody>
          <a:bodyPr wrap="square" rtlCol="0">
            <a:spAutoFit/>
          </a:bodyPr>
          <a:lstStyle/>
          <a:p>
            <a:r>
              <a:rPr lang="en-US" dirty="0"/>
              <a:t>Now we have spherical triangle QZX</a:t>
            </a:r>
          </a:p>
          <a:p>
            <a:endParaRPr lang="en-US" dirty="0"/>
          </a:p>
          <a:p>
            <a:r>
              <a:rPr lang="en-US" dirty="0"/>
              <a:t>	QZ = </a:t>
            </a:r>
            <a:r>
              <a:rPr lang="en-US" dirty="0">
                <a:latin typeface="Times New Roman" panose="02020603050405020304" pitchFamily="18" charset="0"/>
                <a:cs typeface="Times New Roman" panose="02020603050405020304" pitchFamily="18" charset="0"/>
              </a:rPr>
              <a:t>90°</a:t>
            </a:r>
            <a:r>
              <a:rPr lang="en-US" dirty="0"/>
              <a:t>-</a:t>
            </a:r>
            <a:r>
              <a:rPr lang="el-GR" dirty="0">
                <a:latin typeface="Times New Roman" panose="02020603050405020304" pitchFamily="18" charset="0"/>
                <a:cs typeface="Times New Roman" panose="02020603050405020304" pitchFamily="18" charset="0"/>
              </a:rPr>
              <a:t>φ</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ZX = </a:t>
            </a:r>
            <a:r>
              <a:rPr lang="en-US" i="1" dirty="0">
                <a:latin typeface="Times New Roman" panose="02020603050405020304" pitchFamily="18" charset="0"/>
                <a:cs typeface="Times New Roman" panose="02020603050405020304" pitchFamily="18" charset="0"/>
              </a:rPr>
              <a:t>z</a:t>
            </a:r>
            <a:r>
              <a:rPr lang="en-US" dirty="0">
                <a:latin typeface="Times New Roman" panose="02020603050405020304" pitchFamily="18" charset="0"/>
                <a:cs typeface="Times New Roman" panose="02020603050405020304" pitchFamily="18" charset="0"/>
              </a:rPr>
              <a:t> 		(zenith distance)</a:t>
            </a:r>
          </a:p>
          <a:p>
            <a:r>
              <a:rPr lang="en-US" dirty="0">
                <a:latin typeface="Times New Roman" panose="02020603050405020304" pitchFamily="18" charset="0"/>
                <a:cs typeface="Times New Roman" panose="02020603050405020304" pitchFamily="18" charset="0"/>
              </a:rPr>
              <a:t>	QZX = A		(Azimuth)</a:t>
            </a:r>
          </a:p>
          <a:p>
            <a:r>
              <a:rPr lang="en-US" dirty="0">
                <a:latin typeface="Times New Roman" panose="02020603050405020304" pitchFamily="18" charset="0"/>
                <a:cs typeface="Times New Roman" panose="02020603050405020304" pitchFamily="18" charset="0"/>
              </a:rPr>
              <a:t>	ZQX = H		(the Hour angle)</a:t>
            </a:r>
            <a:endParaRPr lang="en-US" dirty="0"/>
          </a:p>
        </p:txBody>
      </p:sp>
      <p:grpSp>
        <p:nvGrpSpPr>
          <p:cNvPr id="108" name="Group 107">
            <a:extLst>
              <a:ext uri="{FF2B5EF4-FFF2-40B4-BE49-F238E27FC236}">
                <a16:creationId xmlns:a16="http://schemas.microsoft.com/office/drawing/2014/main" id="{4D442A09-518D-EFAD-F7A3-9913265A8EDF}"/>
              </a:ext>
            </a:extLst>
          </p:cNvPr>
          <p:cNvGrpSpPr/>
          <p:nvPr/>
        </p:nvGrpSpPr>
        <p:grpSpPr>
          <a:xfrm>
            <a:off x="5397941" y="1265283"/>
            <a:ext cx="7842637" cy="7286962"/>
            <a:chOff x="6616193" y="767639"/>
            <a:chExt cx="4719958" cy="4855799"/>
          </a:xfrm>
          <a:effectLst>
            <a:outerShdw blurRad="50800" dist="38100" dir="5400000" algn="t" rotWithShape="0">
              <a:prstClr val="black">
                <a:alpha val="40000"/>
              </a:prstClr>
            </a:outerShdw>
          </a:effectLst>
        </p:grpSpPr>
        <p:sp>
          <p:nvSpPr>
            <p:cNvPr id="28" name="TextBox 27">
              <a:extLst>
                <a:ext uri="{FF2B5EF4-FFF2-40B4-BE49-F238E27FC236}">
                  <a16:creationId xmlns:a16="http://schemas.microsoft.com/office/drawing/2014/main" id="{BC3406A9-5DA0-8DA9-3E62-5F90509CA093}"/>
                </a:ext>
              </a:extLst>
            </p:cNvPr>
            <p:cNvSpPr txBox="1"/>
            <p:nvPr/>
          </p:nvSpPr>
          <p:spPr>
            <a:xfrm rot="398694" flipH="1">
              <a:off x="8924868" y="812789"/>
              <a:ext cx="592790" cy="24611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90°</a:t>
              </a:r>
              <a:r>
                <a:rPr lang="en-US" dirty="0"/>
                <a:t>-</a:t>
              </a:r>
              <a:r>
                <a:rPr lang="el-GR" dirty="0">
                  <a:latin typeface="Times New Roman" panose="02020603050405020304" pitchFamily="18" charset="0"/>
                  <a:cs typeface="Times New Roman" panose="02020603050405020304" pitchFamily="18" charset="0"/>
                </a:rPr>
                <a:t>φ</a:t>
              </a:r>
              <a:endParaRPr lang="en-US" dirty="0"/>
            </a:p>
          </p:txBody>
        </p:sp>
        <p:sp>
          <p:nvSpPr>
            <p:cNvPr id="41" name="Arc 40">
              <a:extLst>
                <a:ext uri="{FF2B5EF4-FFF2-40B4-BE49-F238E27FC236}">
                  <a16:creationId xmlns:a16="http://schemas.microsoft.com/office/drawing/2014/main" id="{AEC47347-74EB-C341-F19B-A440E6D16266}"/>
                </a:ext>
              </a:extLst>
            </p:cNvPr>
            <p:cNvSpPr/>
            <p:nvPr/>
          </p:nvSpPr>
          <p:spPr>
            <a:xfrm rot="171370" flipH="1">
              <a:off x="7830491" y="962648"/>
              <a:ext cx="1646361" cy="4477957"/>
            </a:xfrm>
            <a:prstGeom prst="arc">
              <a:avLst>
                <a:gd name="adj1" fmla="val 16338185"/>
                <a:gd name="adj2" fmla="val 19049968"/>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TextBox 41">
              <a:extLst>
                <a:ext uri="{FF2B5EF4-FFF2-40B4-BE49-F238E27FC236}">
                  <a16:creationId xmlns:a16="http://schemas.microsoft.com/office/drawing/2014/main" id="{CD0E9EA6-D225-9218-F8E5-54AA1C1074F6}"/>
                </a:ext>
              </a:extLst>
            </p:cNvPr>
            <p:cNvSpPr txBox="1"/>
            <p:nvPr/>
          </p:nvSpPr>
          <p:spPr>
            <a:xfrm flipH="1">
              <a:off x="8488524" y="767639"/>
              <a:ext cx="300536" cy="369332"/>
            </a:xfrm>
            <a:prstGeom prst="rect">
              <a:avLst/>
            </a:prstGeom>
            <a:noFill/>
          </p:spPr>
          <p:txBody>
            <a:bodyPr wrap="square" rtlCol="0">
              <a:spAutoFit/>
            </a:bodyPr>
            <a:lstStyle/>
            <a:p>
              <a:r>
                <a:rPr lang="en-US" dirty="0"/>
                <a:t>Z</a:t>
              </a:r>
            </a:p>
          </p:txBody>
        </p: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F50283A0-2ACE-6712-B31C-151DA7B8D00B}"/>
                    </a:ext>
                  </a:extLst>
                </p:cNvPr>
                <p:cNvSpPr txBox="1"/>
                <p:nvPr/>
              </p:nvSpPr>
              <p:spPr>
                <a:xfrm rot="19014516" flipH="1">
                  <a:off x="8263163" y="1631276"/>
                  <a:ext cx="503067" cy="20509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1400" i="1" dirty="0" smtClean="0">
                                <a:solidFill>
                                  <a:srgbClr val="836967"/>
                                </a:solidFill>
                                <a:latin typeface="Cambria Math" panose="02040503050406030204" pitchFamily="18" charset="0"/>
                              </a:rPr>
                            </m:ctrlPr>
                          </m:sSupPr>
                          <m:e>
                            <m:r>
                              <a:rPr lang="en-US" sz="1400" dirty="0">
                                <a:latin typeface="Cambria Math" panose="02040503050406030204" pitchFamily="18" charset="0"/>
                              </a:rPr>
                              <m:t>90</m:t>
                            </m:r>
                          </m:e>
                          <m:sup>
                            <m:r>
                              <a:rPr lang="en-US" sz="1400" i="0" dirty="0">
                                <a:latin typeface="Cambria Math" panose="02040503050406030204" pitchFamily="18" charset="0"/>
                              </a:rPr>
                              <m:t>0</m:t>
                            </m:r>
                          </m:sup>
                        </m:sSup>
                        <m:r>
                          <a:rPr lang="en-US" sz="1400" i="0" dirty="0">
                            <a:latin typeface="Cambria Math" panose="02040503050406030204" pitchFamily="18" charset="0"/>
                          </a:rPr>
                          <m:t>−</m:t>
                        </m:r>
                        <m:r>
                          <a:rPr lang="en-US" sz="1400" i="1" dirty="0">
                            <a:latin typeface="Cambria Math" panose="02040503050406030204" pitchFamily="18" charset="0"/>
                          </a:rPr>
                          <m:t>𝛿</m:t>
                        </m:r>
                      </m:oMath>
                    </m:oMathPara>
                  </a14:m>
                  <a:endParaRPr lang="en-US" sz="1400" dirty="0"/>
                </a:p>
              </p:txBody>
            </p:sp>
          </mc:Choice>
          <mc:Fallback xmlns="">
            <p:sp>
              <p:nvSpPr>
                <p:cNvPr id="50" name="TextBox 49">
                  <a:extLst>
                    <a:ext uri="{FF2B5EF4-FFF2-40B4-BE49-F238E27FC236}">
                      <a16:creationId xmlns:a16="http://schemas.microsoft.com/office/drawing/2014/main" id="{F50283A0-2ACE-6712-B31C-151DA7B8D00B}"/>
                    </a:ext>
                  </a:extLst>
                </p:cNvPr>
                <p:cNvSpPr txBox="1">
                  <a:spLocks noRot="1" noChangeAspect="1" noMove="1" noResize="1" noEditPoints="1" noAdjustHandles="1" noChangeArrowheads="1" noChangeShapeType="1" noTextEdit="1"/>
                </p:cNvSpPr>
                <p:nvPr/>
              </p:nvSpPr>
              <p:spPr>
                <a:xfrm rot="19014516" flipH="1">
                  <a:off x="8263163" y="1631276"/>
                  <a:ext cx="503067" cy="205093"/>
                </a:xfrm>
                <a:prstGeom prst="rect">
                  <a:avLst/>
                </a:prstGeom>
                <a:blipFill>
                  <a:blip r:embed="rId3"/>
                  <a:stretch>
                    <a:fillRect/>
                  </a:stretch>
                </a:blipFill>
              </p:spPr>
              <p:txBody>
                <a:bodyPr/>
                <a:lstStyle/>
                <a:p>
                  <a:r>
                    <a:rPr lang="en-US">
                      <a:noFill/>
                    </a:rPr>
                    <a:t> </a:t>
                  </a:r>
                </a:p>
              </p:txBody>
            </p:sp>
          </mc:Fallback>
        </mc:AlternateContent>
        <p:sp>
          <p:nvSpPr>
            <p:cNvPr id="76" name="TextBox 75">
              <a:extLst>
                <a:ext uri="{FF2B5EF4-FFF2-40B4-BE49-F238E27FC236}">
                  <a16:creationId xmlns:a16="http://schemas.microsoft.com/office/drawing/2014/main" id="{0C4F83AF-1DE8-DEF1-7814-6C5C500177CD}"/>
                </a:ext>
              </a:extLst>
            </p:cNvPr>
            <p:cNvSpPr txBox="1"/>
            <p:nvPr/>
          </p:nvSpPr>
          <p:spPr>
            <a:xfrm flipH="1">
              <a:off x="8017767" y="2287301"/>
              <a:ext cx="446928" cy="369332"/>
            </a:xfrm>
            <a:prstGeom prst="rect">
              <a:avLst/>
            </a:prstGeom>
            <a:noFill/>
          </p:spPr>
          <p:txBody>
            <a:bodyPr wrap="square" rtlCol="0">
              <a:spAutoFit/>
            </a:bodyPr>
            <a:lstStyle/>
            <a:p>
              <a:r>
                <a:rPr lang="en-US" dirty="0"/>
                <a:t>X</a:t>
              </a:r>
            </a:p>
          </p:txBody>
        </p:sp>
        <p:sp>
          <p:nvSpPr>
            <p:cNvPr id="77" name="TextBox 76">
              <a:extLst>
                <a:ext uri="{FF2B5EF4-FFF2-40B4-BE49-F238E27FC236}">
                  <a16:creationId xmlns:a16="http://schemas.microsoft.com/office/drawing/2014/main" id="{69BF8FDD-290C-F262-F495-259FF74F1092}"/>
                </a:ext>
              </a:extLst>
            </p:cNvPr>
            <p:cNvSpPr txBox="1"/>
            <p:nvPr/>
          </p:nvSpPr>
          <p:spPr>
            <a:xfrm flipH="1">
              <a:off x="9059703" y="1042933"/>
              <a:ext cx="233725" cy="251826"/>
            </a:xfrm>
            <a:prstGeom prst="rect">
              <a:avLst/>
            </a:prstGeom>
            <a:noFill/>
          </p:spPr>
          <p:txBody>
            <a:bodyPr wrap="square" rtlCol="0">
              <a:spAutoFit/>
            </a:bodyPr>
            <a:lstStyle/>
            <a:p>
              <a:r>
                <a:rPr lang="en-US" dirty="0"/>
                <a:t>H</a:t>
              </a:r>
            </a:p>
          </p:txBody>
        </p:sp>
        <p:sp>
          <p:nvSpPr>
            <p:cNvPr id="78" name="TextBox 77">
              <a:extLst>
                <a:ext uri="{FF2B5EF4-FFF2-40B4-BE49-F238E27FC236}">
                  <a16:creationId xmlns:a16="http://schemas.microsoft.com/office/drawing/2014/main" id="{BD516F6B-59FC-7F80-0771-E86EB9A727D7}"/>
                </a:ext>
              </a:extLst>
            </p:cNvPr>
            <p:cNvSpPr txBox="1"/>
            <p:nvPr/>
          </p:nvSpPr>
          <p:spPr>
            <a:xfrm flipH="1">
              <a:off x="8459376" y="1076092"/>
              <a:ext cx="328192" cy="369332"/>
            </a:xfrm>
            <a:prstGeom prst="rect">
              <a:avLst/>
            </a:prstGeom>
            <a:noFill/>
          </p:spPr>
          <p:txBody>
            <a:bodyPr wrap="square" rtlCol="0">
              <a:spAutoFit/>
            </a:bodyPr>
            <a:lstStyle/>
            <a:p>
              <a:r>
                <a:rPr lang="en-US" dirty="0"/>
                <a:t>A</a:t>
              </a:r>
            </a:p>
          </p:txBody>
        </p:sp>
        <p:sp>
          <p:nvSpPr>
            <p:cNvPr id="79" name="Freeform: Shape 78">
              <a:extLst>
                <a:ext uri="{FF2B5EF4-FFF2-40B4-BE49-F238E27FC236}">
                  <a16:creationId xmlns:a16="http://schemas.microsoft.com/office/drawing/2014/main" id="{DF0D2896-CF8A-FDB6-4507-8E6B6B6E6F29}"/>
                </a:ext>
              </a:extLst>
            </p:cNvPr>
            <p:cNvSpPr/>
            <p:nvPr/>
          </p:nvSpPr>
          <p:spPr>
            <a:xfrm flipH="1">
              <a:off x="9246371" y="1116700"/>
              <a:ext cx="109993" cy="148374"/>
            </a:xfrm>
            <a:custGeom>
              <a:avLst/>
              <a:gdLst>
                <a:gd name="connsiteX0" fmla="*/ 0 w 117639"/>
                <a:gd name="connsiteY0" fmla="*/ 0 h 143930"/>
                <a:gd name="connsiteX1" fmla="*/ 39756 w 117639"/>
                <a:gd name="connsiteY1" fmla="*/ 15902 h 143930"/>
                <a:gd name="connsiteX2" fmla="*/ 95415 w 117639"/>
                <a:gd name="connsiteY2" fmla="*/ 103367 h 143930"/>
                <a:gd name="connsiteX3" fmla="*/ 111318 w 117639"/>
                <a:gd name="connsiteY3" fmla="*/ 143123 h 143930"/>
                <a:gd name="connsiteX4" fmla="*/ 111318 w 117639"/>
                <a:gd name="connsiteY4" fmla="*/ 95415 h 143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639" h="143930">
                  <a:moveTo>
                    <a:pt x="0" y="0"/>
                  </a:moveTo>
                  <a:cubicBezTo>
                    <a:pt x="13252" y="5301"/>
                    <a:pt x="28490" y="7139"/>
                    <a:pt x="39756" y="15902"/>
                  </a:cubicBezTo>
                  <a:cubicBezTo>
                    <a:pt x="64199" y="34913"/>
                    <a:pt x="83320" y="76759"/>
                    <a:pt x="95415" y="103367"/>
                  </a:cubicBezTo>
                  <a:cubicBezTo>
                    <a:pt x="101321" y="116361"/>
                    <a:pt x="98552" y="149506"/>
                    <a:pt x="111318" y="143123"/>
                  </a:cubicBezTo>
                  <a:cubicBezTo>
                    <a:pt x="125542" y="136011"/>
                    <a:pt x="111318" y="111318"/>
                    <a:pt x="111318" y="95415"/>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80" name="Freeform: Shape 79">
              <a:extLst>
                <a:ext uri="{FF2B5EF4-FFF2-40B4-BE49-F238E27FC236}">
                  <a16:creationId xmlns:a16="http://schemas.microsoft.com/office/drawing/2014/main" id="{BB981C19-CD1C-C2E0-40D5-689331C48F81}"/>
                </a:ext>
              </a:extLst>
            </p:cNvPr>
            <p:cNvSpPr/>
            <p:nvPr/>
          </p:nvSpPr>
          <p:spPr>
            <a:xfrm flipH="1">
              <a:off x="8454879" y="988262"/>
              <a:ext cx="301305" cy="119259"/>
            </a:xfrm>
            <a:custGeom>
              <a:avLst/>
              <a:gdLst>
                <a:gd name="connsiteX0" fmla="*/ 0 w 365760"/>
                <a:gd name="connsiteY0" fmla="*/ 0 h 169927"/>
                <a:gd name="connsiteX1" fmla="*/ 135172 w 365760"/>
                <a:gd name="connsiteY1" fmla="*/ 159026 h 169927"/>
                <a:gd name="connsiteX2" fmla="*/ 365760 w 365760"/>
                <a:gd name="connsiteY2" fmla="*/ 143124 h 169927"/>
              </a:gdLst>
              <a:ahLst/>
              <a:cxnLst>
                <a:cxn ang="0">
                  <a:pos x="connsiteX0" y="connsiteY0"/>
                </a:cxn>
                <a:cxn ang="0">
                  <a:pos x="connsiteX1" y="connsiteY1"/>
                </a:cxn>
                <a:cxn ang="0">
                  <a:pos x="connsiteX2" y="connsiteY2"/>
                </a:cxn>
              </a:cxnLst>
              <a:rect l="l" t="t" r="r" b="b"/>
              <a:pathLst>
                <a:path w="365760" h="169927">
                  <a:moveTo>
                    <a:pt x="0" y="0"/>
                  </a:moveTo>
                  <a:cubicBezTo>
                    <a:pt x="37106" y="67586"/>
                    <a:pt x="74212" y="135172"/>
                    <a:pt x="135172" y="159026"/>
                  </a:cubicBezTo>
                  <a:cubicBezTo>
                    <a:pt x="196132" y="182880"/>
                    <a:pt x="280946" y="163002"/>
                    <a:pt x="365760" y="143124"/>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1" name="TextBox 80">
              <a:extLst>
                <a:ext uri="{FF2B5EF4-FFF2-40B4-BE49-F238E27FC236}">
                  <a16:creationId xmlns:a16="http://schemas.microsoft.com/office/drawing/2014/main" id="{C8E1754D-A249-907C-C717-ACD1340AFA7C}"/>
                </a:ext>
              </a:extLst>
            </p:cNvPr>
            <p:cNvSpPr txBox="1"/>
            <p:nvPr/>
          </p:nvSpPr>
          <p:spPr>
            <a:xfrm flipH="1">
              <a:off x="7068965" y="1222559"/>
              <a:ext cx="158831" cy="246111"/>
            </a:xfrm>
            <a:prstGeom prst="rect">
              <a:avLst/>
            </a:prstGeom>
            <a:noFill/>
          </p:spPr>
          <p:txBody>
            <a:bodyPr wrap="square" rtlCol="0">
              <a:spAutoFit/>
            </a:bodyPr>
            <a:lstStyle/>
            <a:p>
              <a:r>
                <a:rPr lang="en-US" dirty="0"/>
                <a:t>L</a:t>
              </a:r>
            </a:p>
          </p:txBody>
        </p:sp>
        <p:sp>
          <p:nvSpPr>
            <p:cNvPr id="83" name="TextBox 82">
              <a:extLst>
                <a:ext uri="{FF2B5EF4-FFF2-40B4-BE49-F238E27FC236}">
                  <a16:creationId xmlns:a16="http://schemas.microsoft.com/office/drawing/2014/main" id="{48B7D999-502F-CDAF-11BB-693A799FFE80}"/>
                </a:ext>
              </a:extLst>
            </p:cNvPr>
            <p:cNvSpPr txBox="1"/>
            <p:nvPr/>
          </p:nvSpPr>
          <p:spPr>
            <a:xfrm flipH="1">
              <a:off x="9540293" y="1048647"/>
              <a:ext cx="233725" cy="246111"/>
            </a:xfrm>
            <a:prstGeom prst="rect">
              <a:avLst/>
            </a:prstGeom>
            <a:noFill/>
          </p:spPr>
          <p:txBody>
            <a:bodyPr wrap="square" rtlCol="0">
              <a:spAutoFit/>
            </a:bodyPr>
            <a:lstStyle/>
            <a:p>
              <a:r>
                <a:rPr lang="en-US" dirty="0"/>
                <a:t>Q</a:t>
              </a:r>
            </a:p>
          </p:txBody>
        </p:sp>
        <p:grpSp>
          <p:nvGrpSpPr>
            <p:cNvPr id="87" name="Group 86">
              <a:extLst>
                <a:ext uri="{FF2B5EF4-FFF2-40B4-BE49-F238E27FC236}">
                  <a16:creationId xmlns:a16="http://schemas.microsoft.com/office/drawing/2014/main" id="{D7A5A20E-FD43-F3D0-E50B-274CBC06571C}"/>
                </a:ext>
              </a:extLst>
            </p:cNvPr>
            <p:cNvGrpSpPr/>
            <p:nvPr/>
          </p:nvGrpSpPr>
          <p:grpSpPr>
            <a:xfrm>
              <a:off x="6841840" y="2196217"/>
              <a:ext cx="4423560" cy="983396"/>
              <a:chOff x="6841840" y="2196217"/>
              <a:chExt cx="4423560" cy="983396"/>
            </a:xfrm>
          </p:grpSpPr>
          <p:sp>
            <p:nvSpPr>
              <p:cNvPr id="98" name="Arc 97">
                <a:extLst>
                  <a:ext uri="{FF2B5EF4-FFF2-40B4-BE49-F238E27FC236}">
                    <a16:creationId xmlns:a16="http://schemas.microsoft.com/office/drawing/2014/main" id="{A006113A-792A-4D49-4E2D-BD0CE46167B4}"/>
                  </a:ext>
                </a:extLst>
              </p:cNvPr>
              <p:cNvSpPr/>
              <p:nvPr/>
            </p:nvSpPr>
            <p:spPr>
              <a:xfrm rot="1796416" flipH="1">
                <a:off x="6854006" y="2199855"/>
                <a:ext cx="4411394" cy="930975"/>
              </a:xfrm>
              <a:prstGeom prst="arc">
                <a:avLst>
                  <a:gd name="adj1" fmla="val 21585153"/>
                  <a:gd name="adj2" fmla="val 1991568"/>
                </a:avLst>
              </a:prstGeom>
              <a:ln>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99" name="Arc 98">
                <a:extLst>
                  <a:ext uri="{FF2B5EF4-FFF2-40B4-BE49-F238E27FC236}">
                    <a16:creationId xmlns:a16="http://schemas.microsoft.com/office/drawing/2014/main" id="{ED304CEE-398C-BA3F-111F-A778F5AD35B9}"/>
                  </a:ext>
                </a:extLst>
              </p:cNvPr>
              <p:cNvSpPr/>
              <p:nvPr/>
            </p:nvSpPr>
            <p:spPr>
              <a:xfrm rot="1796416" flipH="1" flipV="1">
                <a:off x="6841840" y="2196217"/>
                <a:ext cx="4411394" cy="983396"/>
              </a:xfrm>
              <a:prstGeom prst="arc">
                <a:avLst>
                  <a:gd name="adj1" fmla="val 21585153"/>
                  <a:gd name="adj2" fmla="val 471098"/>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grpSp>
        <p:sp>
          <p:nvSpPr>
            <p:cNvPr id="89" name="TextBox 88">
              <a:extLst>
                <a:ext uri="{FF2B5EF4-FFF2-40B4-BE49-F238E27FC236}">
                  <a16:creationId xmlns:a16="http://schemas.microsoft.com/office/drawing/2014/main" id="{B138E07F-8D85-BABB-E887-AF658B7D3A87}"/>
                </a:ext>
              </a:extLst>
            </p:cNvPr>
            <p:cNvSpPr txBox="1"/>
            <p:nvPr/>
          </p:nvSpPr>
          <p:spPr>
            <a:xfrm>
              <a:off x="8040170" y="1284004"/>
              <a:ext cx="116048" cy="369332"/>
            </a:xfrm>
            <a:prstGeom prst="rect">
              <a:avLst/>
            </a:prstGeom>
            <a:noFill/>
          </p:spPr>
          <p:txBody>
            <a:bodyPr wrap="square" rtlCol="0">
              <a:spAutoFit/>
            </a:bodyPr>
            <a:lstStyle/>
            <a:p>
              <a:r>
                <a:rPr lang="en-US" i="1" dirty="0"/>
                <a:t>z</a:t>
              </a:r>
            </a:p>
          </p:txBody>
        </p:sp>
        <p:cxnSp>
          <p:nvCxnSpPr>
            <p:cNvPr id="92" name="Straight Arrow Connector 91">
              <a:extLst>
                <a:ext uri="{FF2B5EF4-FFF2-40B4-BE49-F238E27FC236}">
                  <a16:creationId xmlns:a16="http://schemas.microsoft.com/office/drawing/2014/main" id="{D0CD41F0-AE3A-E4DE-8CA9-44973FE0C3C6}"/>
                </a:ext>
              </a:extLst>
            </p:cNvPr>
            <p:cNvCxnSpPr/>
            <p:nvPr/>
          </p:nvCxnSpPr>
          <p:spPr>
            <a:xfrm>
              <a:off x="7267066" y="1710643"/>
              <a:ext cx="234597" cy="2883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7" name="Flowchart: Connector 96">
              <a:extLst>
                <a:ext uri="{FF2B5EF4-FFF2-40B4-BE49-F238E27FC236}">
                  <a16:creationId xmlns:a16="http://schemas.microsoft.com/office/drawing/2014/main" id="{66C2BB31-CCA8-64CF-9C88-F8C2AB2235D0}"/>
                </a:ext>
              </a:extLst>
            </p:cNvPr>
            <p:cNvSpPr/>
            <p:nvPr/>
          </p:nvSpPr>
          <p:spPr>
            <a:xfrm>
              <a:off x="7863968" y="2331388"/>
              <a:ext cx="78503" cy="81086"/>
            </a:xfrm>
            <a:prstGeom prst="flowChartConnector">
              <a:avLst/>
            </a:prstGeom>
            <a:solidFill>
              <a:srgbClr val="C0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6" name="Arc 105">
              <a:extLst>
                <a:ext uri="{FF2B5EF4-FFF2-40B4-BE49-F238E27FC236}">
                  <a16:creationId xmlns:a16="http://schemas.microsoft.com/office/drawing/2014/main" id="{4A09A0E5-E41F-012C-E8DC-68CC2304006F}"/>
                </a:ext>
              </a:extLst>
            </p:cNvPr>
            <p:cNvSpPr/>
            <p:nvPr/>
          </p:nvSpPr>
          <p:spPr>
            <a:xfrm rot="1154183">
              <a:off x="7706331" y="1178625"/>
              <a:ext cx="3629820" cy="4318987"/>
            </a:xfrm>
            <a:prstGeom prst="arc">
              <a:avLst>
                <a:gd name="adj1" fmla="val 11340227"/>
                <a:gd name="adj2" fmla="val 1517079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7" name="Arc 106">
              <a:extLst>
                <a:ext uri="{FF2B5EF4-FFF2-40B4-BE49-F238E27FC236}">
                  <a16:creationId xmlns:a16="http://schemas.microsoft.com/office/drawing/2014/main" id="{0A3FD654-106D-CEEF-2B2F-92B912035B0D}"/>
                </a:ext>
              </a:extLst>
            </p:cNvPr>
            <p:cNvSpPr/>
            <p:nvPr/>
          </p:nvSpPr>
          <p:spPr>
            <a:xfrm>
              <a:off x="6616193" y="974089"/>
              <a:ext cx="4122627" cy="4649349"/>
            </a:xfrm>
            <a:prstGeom prst="arc">
              <a:avLst>
                <a:gd name="adj1" fmla="val 16196379"/>
                <a:gd name="adj2" fmla="val 1772952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56" name="TextBox 155">
                <a:extLst>
                  <a:ext uri="{FF2B5EF4-FFF2-40B4-BE49-F238E27FC236}">
                    <a16:creationId xmlns:a16="http://schemas.microsoft.com/office/drawing/2014/main" id="{421EC43A-28A6-9D49-9674-726694763E6A}"/>
                  </a:ext>
                </a:extLst>
              </p:cNvPr>
              <p:cNvSpPr txBox="1"/>
              <p:nvPr/>
            </p:nvSpPr>
            <p:spPr>
              <a:xfrm>
                <a:off x="748732" y="4927586"/>
                <a:ext cx="6120497" cy="369332"/>
              </a:xfrm>
              <a:prstGeom prst="rect">
                <a:avLst/>
              </a:prstGeom>
              <a:solidFill>
                <a:schemeClr val="accent1">
                  <a:lumMod val="60000"/>
                  <a:lumOff val="40000"/>
                  <a:alpha val="16078"/>
                </a:schemeClr>
              </a:solidFill>
            </p:spPr>
            <p:txBody>
              <a:bodyPr wrap="square" rtlCol="0">
                <a:spAutoFit/>
              </a:bodyPr>
              <a:lstStyle/>
              <a:p>
                <a:r>
                  <a:rPr lang="en-US" dirty="0"/>
                  <a:t>When the Star’s Azimuth is west  =&gt; hour angle </a:t>
                </a:r>
                <a14:m>
                  <m:oMath xmlns:m="http://schemas.openxmlformats.org/officeDocument/2006/math">
                    <m:r>
                      <a:rPr lang="en-US" dirty="0" smtClean="0">
                        <a:latin typeface="Cambria Math" panose="02040503050406030204" pitchFamily="18" charset="0"/>
                      </a:rPr>
                      <m:t>∋</m:t>
                    </m:r>
                  </m:oMath>
                </a14:m>
                <a:r>
                  <a:rPr lang="en-US" dirty="0"/>
                  <a:t> [0,12] hour</a:t>
                </a:r>
              </a:p>
            </p:txBody>
          </p:sp>
        </mc:Choice>
        <mc:Fallback xmlns="">
          <p:sp>
            <p:nvSpPr>
              <p:cNvPr id="156" name="TextBox 155">
                <a:extLst>
                  <a:ext uri="{FF2B5EF4-FFF2-40B4-BE49-F238E27FC236}">
                    <a16:creationId xmlns:a16="http://schemas.microsoft.com/office/drawing/2014/main" id="{421EC43A-28A6-9D49-9674-726694763E6A}"/>
                  </a:ext>
                </a:extLst>
              </p:cNvPr>
              <p:cNvSpPr txBox="1">
                <a:spLocks noRot="1" noChangeAspect="1" noMove="1" noResize="1" noEditPoints="1" noAdjustHandles="1" noChangeArrowheads="1" noChangeShapeType="1" noTextEdit="1"/>
              </p:cNvSpPr>
              <p:nvPr/>
            </p:nvSpPr>
            <p:spPr>
              <a:xfrm>
                <a:off x="748732" y="4927586"/>
                <a:ext cx="6120497" cy="369332"/>
              </a:xfrm>
              <a:prstGeom prst="rect">
                <a:avLst/>
              </a:prstGeom>
              <a:blipFill>
                <a:blip r:embed="rId4"/>
                <a:stretch>
                  <a:fillRect l="-896"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7" name="TextBox 156">
                <a:extLst>
                  <a:ext uri="{FF2B5EF4-FFF2-40B4-BE49-F238E27FC236}">
                    <a16:creationId xmlns:a16="http://schemas.microsoft.com/office/drawing/2014/main" id="{A1DBA1A9-36EF-73B6-BAB6-1ECF689904B8}"/>
                  </a:ext>
                </a:extLst>
              </p:cNvPr>
              <p:cNvSpPr txBox="1"/>
              <p:nvPr/>
            </p:nvSpPr>
            <p:spPr>
              <a:xfrm>
                <a:off x="748732" y="5402972"/>
                <a:ext cx="6120497" cy="369332"/>
              </a:xfrm>
              <a:prstGeom prst="rect">
                <a:avLst/>
              </a:prstGeom>
              <a:solidFill>
                <a:schemeClr val="accent2">
                  <a:lumMod val="20000"/>
                  <a:lumOff val="80000"/>
                </a:schemeClr>
              </a:solidFill>
            </p:spPr>
            <p:txBody>
              <a:bodyPr wrap="square" rtlCol="0">
                <a:spAutoFit/>
              </a:bodyPr>
              <a:lstStyle/>
              <a:p>
                <a:r>
                  <a:rPr lang="en-US" dirty="0"/>
                  <a:t>When the Star’s Azimuth is east  =&gt; hour angle </a:t>
                </a:r>
                <a14:m>
                  <m:oMath xmlns:m="http://schemas.openxmlformats.org/officeDocument/2006/math">
                    <m:r>
                      <a:rPr lang="en-US" dirty="0" smtClean="0">
                        <a:latin typeface="Cambria Math" panose="02040503050406030204" pitchFamily="18" charset="0"/>
                      </a:rPr>
                      <m:t>∋</m:t>
                    </m:r>
                  </m:oMath>
                </a14:m>
                <a:r>
                  <a:rPr lang="en-US" dirty="0"/>
                  <a:t> [12,24] hour</a:t>
                </a:r>
              </a:p>
            </p:txBody>
          </p:sp>
        </mc:Choice>
        <mc:Fallback xmlns="">
          <p:sp>
            <p:nvSpPr>
              <p:cNvPr id="157" name="TextBox 156">
                <a:extLst>
                  <a:ext uri="{FF2B5EF4-FFF2-40B4-BE49-F238E27FC236}">
                    <a16:creationId xmlns:a16="http://schemas.microsoft.com/office/drawing/2014/main" id="{A1DBA1A9-36EF-73B6-BAB6-1ECF689904B8}"/>
                  </a:ext>
                </a:extLst>
              </p:cNvPr>
              <p:cNvSpPr txBox="1">
                <a:spLocks noRot="1" noChangeAspect="1" noMove="1" noResize="1" noEditPoints="1" noAdjustHandles="1" noChangeArrowheads="1" noChangeShapeType="1" noTextEdit="1"/>
              </p:cNvSpPr>
              <p:nvPr/>
            </p:nvSpPr>
            <p:spPr>
              <a:xfrm>
                <a:off x="748732" y="5402972"/>
                <a:ext cx="6120497" cy="369332"/>
              </a:xfrm>
              <a:prstGeom prst="rect">
                <a:avLst/>
              </a:prstGeom>
              <a:blipFill>
                <a:blip r:embed="rId5"/>
                <a:stretch>
                  <a:fillRect l="-896" t="-8197" b="-24590"/>
                </a:stretch>
              </a:blipFill>
            </p:spPr>
            <p:txBody>
              <a:bodyPr/>
              <a:lstStyle/>
              <a:p>
                <a:r>
                  <a:rPr lang="en-US">
                    <a:noFill/>
                  </a:rPr>
                  <a:t> </a:t>
                </a:r>
              </a:p>
            </p:txBody>
          </p:sp>
        </mc:Fallback>
      </mc:AlternateContent>
    </p:spTree>
    <p:extLst>
      <p:ext uri="{BB962C8B-B14F-4D97-AF65-F5344CB8AC3E}">
        <p14:creationId xmlns:p14="http://schemas.microsoft.com/office/powerpoint/2010/main" val="39793859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7A348CD-2293-7866-746B-15C8869F2C75}"/>
              </a:ext>
            </a:extLst>
          </p:cNvPr>
          <p:cNvSpPr>
            <a:spLocks noGrp="1"/>
          </p:cNvSpPr>
          <p:nvPr>
            <p:ph type="ftr" sz="quarter" idx="11"/>
          </p:nvPr>
        </p:nvSpPr>
        <p:spPr/>
        <p:txBody>
          <a:bodyPr/>
          <a:lstStyle/>
          <a:p>
            <a:r>
              <a:rPr lang="en-US"/>
              <a:t>spherical trigonometry </a:t>
            </a:r>
          </a:p>
        </p:txBody>
      </p:sp>
      <p:sp>
        <p:nvSpPr>
          <p:cNvPr id="3" name="Slide Number Placeholder 2">
            <a:extLst>
              <a:ext uri="{FF2B5EF4-FFF2-40B4-BE49-F238E27FC236}">
                <a16:creationId xmlns:a16="http://schemas.microsoft.com/office/drawing/2014/main" id="{D7C57B1D-A6B5-EB91-4A11-5F39018ADF96}"/>
              </a:ext>
            </a:extLst>
          </p:cNvPr>
          <p:cNvSpPr>
            <a:spLocks noGrp="1"/>
          </p:cNvSpPr>
          <p:nvPr>
            <p:ph type="sldNum" sz="quarter" idx="12"/>
          </p:nvPr>
        </p:nvSpPr>
        <p:spPr/>
        <p:txBody>
          <a:bodyPr/>
          <a:lstStyle/>
          <a:p>
            <a:fld id="{EAD0E5A3-E5BF-4C62-9ABC-B3B6F8D8761B}" type="slidenum">
              <a:rPr lang="en-US" smtClean="0"/>
              <a:t>35</a:t>
            </a:fld>
            <a:endParaRPr lang="en-US"/>
          </a:p>
        </p:txBody>
      </p:sp>
      <p:grpSp>
        <p:nvGrpSpPr>
          <p:cNvPr id="7" name="Group 6">
            <a:extLst>
              <a:ext uri="{FF2B5EF4-FFF2-40B4-BE49-F238E27FC236}">
                <a16:creationId xmlns:a16="http://schemas.microsoft.com/office/drawing/2014/main" id="{F306B41F-A3FE-8E5C-AB71-B63BA3270B2B}"/>
              </a:ext>
            </a:extLst>
          </p:cNvPr>
          <p:cNvGrpSpPr/>
          <p:nvPr/>
        </p:nvGrpSpPr>
        <p:grpSpPr>
          <a:xfrm>
            <a:off x="8142136" y="33090"/>
            <a:ext cx="4049864" cy="386963"/>
            <a:chOff x="9037322" y="14092"/>
            <a:chExt cx="3154678" cy="388330"/>
          </a:xfrm>
        </p:grpSpPr>
        <p:sp>
          <p:nvSpPr>
            <p:cNvPr id="6" name="Arrow: Pentagon 5">
              <a:extLst>
                <a:ext uri="{FF2B5EF4-FFF2-40B4-BE49-F238E27FC236}">
                  <a16:creationId xmlns:a16="http://schemas.microsoft.com/office/drawing/2014/main" id="{EE841CBA-CD6A-A939-1721-087D84131A0B}"/>
                </a:ext>
              </a:extLst>
            </p:cNvPr>
            <p:cNvSpPr/>
            <p:nvPr/>
          </p:nvSpPr>
          <p:spPr>
            <a:xfrm flipH="1">
              <a:off x="9037322" y="33090"/>
              <a:ext cx="3154678" cy="369332"/>
            </a:xfrm>
            <a:prstGeom prst="homePlate">
              <a:avLst/>
            </a:prstGeom>
            <a:solidFill>
              <a:srgbClr val="58B6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66B3114-5812-2CA2-551E-8FB6CE87AA1E}"/>
                </a:ext>
              </a:extLst>
            </p:cNvPr>
            <p:cNvSpPr txBox="1"/>
            <p:nvPr/>
          </p:nvSpPr>
          <p:spPr>
            <a:xfrm>
              <a:off x="9114513" y="14092"/>
              <a:ext cx="3077487" cy="370637"/>
            </a:xfrm>
            <a:prstGeom prst="rect">
              <a:avLst/>
            </a:prstGeom>
            <a:noFill/>
          </p:spPr>
          <p:txBody>
            <a:bodyPr wrap="square">
              <a:spAutoFit/>
            </a:bodyPr>
            <a:lstStyle/>
            <a:p>
              <a:pPr algn="ctr"/>
              <a:r>
                <a:rPr lang="en-US" dirty="0">
                  <a:solidFill>
                    <a:schemeClr val="bg1"/>
                  </a:solidFill>
                </a:rPr>
                <a:t>Diagram for the southern hemisphere</a:t>
              </a:r>
            </a:p>
          </p:txBody>
        </p:sp>
      </p:grpSp>
      <p:grpSp>
        <p:nvGrpSpPr>
          <p:cNvPr id="127" name="Group 126">
            <a:extLst>
              <a:ext uri="{FF2B5EF4-FFF2-40B4-BE49-F238E27FC236}">
                <a16:creationId xmlns:a16="http://schemas.microsoft.com/office/drawing/2014/main" id="{52EAC12A-4894-76A0-2F84-69504DD93942}"/>
              </a:ext>
            </a:extLst>
          </p:cNvPr>
          <p:cNvGrpSpPr/>
          <p:nvPr/>
        </p:nvGrpSpPr>
        <p:grpSpPr>
          <a:xfrm>
            <a:off x="6834604" y="1623132"/>
            <a:ext cx="3976498" cy="2276552"/>
            <a:chOff x="888881" y="3940945"/>
            <a:chExt cx="3976498" cy="2276552"/>
          </a:xfrm>
        </p:grpSpPr>
        <p:grpSp>
          <p:nvGrpSpPr>
            <p:cNvPr id="122" name="Group 121">
              <a:extLst>
                <a:ext uri="{FF2B5EF4-FFF2-40B4-BE49-F238E27FC236}">
                  <a16:creationId xmlns:a16="http://schemas.microsoft.com/office/drawing/2014/main" id="{D63DC983-CFFD-F8C1-0B02-30F540AE90F9}"/>
                </a:ext>
              </a:extLst>
            </p:cNvPr>
            <p:cNvGrpSpPr/>
            <p:nvPr/>
          </p:nvGrpSpPr>
          <p:grpSpPr>
            <a:xfrm>
              <a:off x="888881" y="3940945"/>
              <a:ext cx="3976498" cy="2096079"/>
              <a:chOff x="1818854" y="3837285"/>
              <a:chExt cx="3976498" cy="2096079"/>
            </a:xfrm>
          </p:grpSpPr>
          <p:sp>
            <p:nvSpPr>
              <p:cNvPr id="106" name="TextBox 105">
                <a:extLst>
                  <a:ext uri="{FF2B5EF4-FFF2-40B4-BE49-F238E27FC236}">
                    <a16:creationId xmlns:a16="http://schemas.microsoft.com/office/drawing/2014/main" id="{626D46ED-3E07-E060-1252-510D1728CD72}"/>
                  </a:ext>
                </a:extLst>
              </p:cNvPr>
              <p:cNvSpPr txBox="1"/>
              <p:nvPr/>
            </p:nvSpPr>
            <p:spPr>
              <a:xfrm rot="1408300">
                <a:off x="3849033" y="5517866"/>
                <a:ext cx="699908" cy="415498"/>
              </a:xfrm>
              <a:prstGeom prst="rect">
                <a:avLst/>
              </a:prstGeom>
              <a:noFill/>
            </p:spPr>
            <p:txBody>
              <a:bodyPr wrap="square" rtlCol="0">
                <a:spAutoFit/>
              </a:bodyPr>
              <a:lstStyle/>
              <a:p>
                <a:r>
                  <a:rPr lang="en-US" sz="1050" i="1" dirty="0"/>
                  <a:t>Celestial Equator</a:t>
                </a:r>
              </a:p>
            </p:txBody>
          </p:sp>
          <p:grpSp>
            <p:nvGrpSpPr>
              <p:cNvPr id="121" name="Group 120">
                <a:extLst>
                  <a:ext uri="{FF2B5EF4-FFF2-40B4-BE49-F238E27FC236}">
                    <a16:creationId xmlns:a16="http://schemas.microsoft.com/office/drawing/2014/main" id="{0E69298E-B987-814A-299D-27E4856CFED3}"/>
                  </a:ext>
                </a:extLst>
              </p:cNvPr>
              <p:cNvGrpSpPr/>
              <p:nvPr/>
            </p:nvGrpSpPr>
            <p:grpSpPr>
              <a:xfrm>
                <a:off x="1818854" y="3837285"/>
                <a:ext cx="3976498" cy="1944540"/>
                <a:chOff x="1818854" y="3103233"/>
                <a:chExt cx="3979837" cy="2678592"/>
              </a:xfrm>
            </p:grpSpPr>
            <p:sp>
              <p:nvSpPr>
                <p:cNvPr id="84" name="TextBox 83">
                  <a:extLst>
                    <a:ext uri="{FF2B5EF4-FFF2-40B4-BE49-F238E27FC236}">
                      <a16:creationId xmlns:a16="http://schemas.microsoft.com/office/drawing/2014/main" id="{1EC4043A-AD16-F5B3-4818-B807CE9310E3}"/>
                    </a:ext>
                  </a:extLst>
                </p:cNvPr>
                <p:cNvSpPr txBox="1"/>
                <p:nvPr/>
              </p:nvSpPr>
              <p:spPr>
                <a:xfrm flipH="1">
                  <a:off x="3022134" y="5062151"/>
                  <a:ext cx="217094" cy="281092"/>
                </a:xfrm>
                <a:prstGeom prst="rect">
                  <a:avLst/>
                </a:prstGeom>
                <a:noFill/>
              </p:spPr>
              <p:txBody>
                <a:bodyPr wrap="square" rtlCol="0">
                  <a:spAutoFit/>
                </a:bodyPr>
                <a:lstStyle/>
                <a:p>
                  <a:r>
                    <a:rPr lang="en-US" dirty="0"/>
                    <a:t>C</a:t>
                  </a:r>
                </a:p>
              </p:txBody>
            </p:sp>
            <p:sp>
              <p:nvSpPr>
                <p:cNvPr id="85" name="TextBox 84">
                  <a:extLst>
                    <a:ext uri="{FF2B5EF4-FFF2-40B4-BE49-F238E27FC236}">
                      <a16:creationId xmlns:a16="http://schemas.microsoft.com/office/drawing/2014/main" id="{0EB53FA8-5B5A-1FDD-C096-77F7193D63A3}"/>
                    </a:ext>
                  </a:extLst>
                </p:cNvPr>
                <p:cNvSpPr txBox="1"/>
                <p:nvPr/>
              </p:nvSpPr>
              <p:spPr>
                <a:xfrm flipH="1">
                  <a:off x="2692186" y="4441329"/>
                  <a:ext cx="217094" cy="281092"/>
                </a:xfrm>
                <a:prstGeom prst="rect">
                  <a:avLst/>
                </a:prstGeom>
                <a:noFill/>
              </p:spPr>
              <p:txBody>
                <a:bodyPr wrap="square" rtlCol="0">
                  <a:spAutoFit/>
                </a:bodyPr>
                <a:lstStyle/>
                <a:p>
                  <a:r>
                    <a:rPr lang="en-US" dirty="0"/>
                    <a:t>D</a:t>
                  </a:r>
                </a:p>
              </p:txBody>
            </p:sp>
            <p:sp>
              <p:nvSpPr>
                <p:cNvPr id="86" name="TextBox 85">
                  <a:extLst>
                    <a:ext uri="{FF2B5EF4-FFF2-40B4-BE49-F238E27FC236}">
                      <a16:creationId xmlns:a16="http://schemas.microsoft.com/office/drawing/2014/main" id="{F2473880-17CB-D202-DEC3-E9914EFAD544}"/>
                    </a:ext>
                  </a:extLst>
                </p:cNvPr>
                <p:cNvSpPr txBox="1"/>
                <p:nvPr/>
              </p:nvSpPr>
              <p:spPr>
                <a:xfrm flipH="1">
                  <a:off x="5506206" y="4496120"/>
                  <a:ext cx="292485" cy="281091"/>
                </a:xfrm>
                <a:prstGeom prst="rect">
                  <a:avLst/>
                </a:prstGeom>
                <a:noFill/>
              </p:spPr>
              <p:txBody>
                <a:bodyPr wrap="square" rtlCol="0">
                  <a:spAutoFit/>
                </a:bodyPr>
                <a:lstStyle/>
                <a:p>
                  <a:r>
                    <a:rPr lang="en-US" dirty="0"/>
                    <a:t>S</a:t>
                  </a:r>
                </a:p>
              </p:txBody>
            </p:sp>
            <p:sp>
              <p:nvSpPr>
                <p:cNvPr id="87" name="TextBox 86">
                  <a:extLst>
                    <a:ext uri="{FF2B5EF4-FFF2-40B4-BE49-F238E27FC236}">
                      <a16:creationId xmlns:a16="http://schemas.microsoft.com/office/drawing/2014/main" id="{0D07C1EF-470C-C86A-D40B-30DB571F63EC}"/>
                    </a:ext>
                  </a:extLst>
                </p:cNvPr>
                <p:cNvSpPr txBox="1"/>
                <p:nvPr/>
              </p:nvSpPr>
              <p:spPr>
                <a:xfrm flipH="1">
                  <a:off x="5487483" y="4965812"/>
                  <a:ext cx="292485" cy="281092"/>
                </a:xfrm>
                <a:prstGeom prst="rect">
                  <a:avLst/>
                </a:prstGeom>
                <a:noFill/>
              </p:spPr>
              <p:txBody>
                <a:bodyPr wrap="square" rtlCol="0">
                  <a:spAutoFit/>
                </a:bodyPr>
                <a:lstStyle/>
                <a:p>
                  <a:r>
                    <a:rPr lang="en-US" dirty="0"/>
                    <a:t>M</a:t>
                  </a:r>
                </a:p>
              </p:txBody>
            </p:sp>
            <p:sp>
              <p:nvSpPr>
                <p:cNvPr id="88" name="TextBox 87">
                  <a:extLst>
                    <a:ext uri="{FF2B5EF4-FFF2-40B4-BE49-F238E27FC236}">
                      <a16:creationId xmlns:a16="http://schemas.microsoft.com/office/drawing/2014/main" id="{7E914771-0950-7FD5-9421-9AF98765C410}"/>
                    </a:ext>
                  </a:extLst>
                </p:cNvPr>
                <p:cNvSpPr txBox="1"/>
                <p:nvPr/>
              </p:nvSpPr>
              <p:spPr>
                <a:xfrm flipH="1">
                  <a:off x="5240457" y="5500733"/>
                  <a:ext cx="281432" cy="281092"/>
                </a:xfrm>
                <a:prstGeom prst="rect">
                  <a:avLst/>
                </a:prstGeom>
                <a:noFill/>
              </p:spPr>
              <p:txBody>
                <a:bodyPr wrap="square" rtlCol="0">
                  <a:spAutoFit/>
                </a:bodyPr>
                <a:lstStyle/>
                <a:p>
                  <a:r>
                    <a:rPr lang="en-US" dirty="0"/>
                    <a:t>T</a:t>
                  </a:r>
                </a:p>
              </p:txBody>
            </p:sp>
            <p:sp>
              <p:nvSpPr>
                <p:cNvPr id="89" name="TextBox 88">
                  <a:extLst>
                    <a:ext uri="{FF2B5EF4-FFF2-40B4-BE49-F238E27FC236}">
                      <a16:creationId xmlns:a16="http://schemas.microsoft.com/office/drawing/2014/main" id="{39DDE3A4-7491-6E8C-40BC-250721E7F0FA}"/>
                    </a:ext>
                  </a:extLst>
                </p:cNvPr>
                <p:cNvSpPr txBox="1"/>
                <p:nvPr/>
              </p:nvSpPr>
              <p:spPr>
                <a:xfrm flipH="1">
                  <a:off x="3392086" y="4427715"/>
                  <a:ext cx="314263" cy="281091"/>
                </a:xfrm>
                <a:prstGeom prst="rect">
                  <a:avLst/>
                </a:prstGeom>
                <a:noFill/>
              </p:spPr>
              <p:txBody>
                <a:bodyPr wrap="square" rtlCol="0">
                  <a:spAutoFit/>
                </a:bodyPr>
                <a:lstStyle/>
                <a:p>
                  <a:r>
                    <a:rPr lang="en-US" dirty="0"/>
                    <a:t>O</a:t>
                  </a:r>
                </a:p>
              </p:txBody>
            </p:sp>
            <p:sp>
              <p:nvSpPr>
                <p:cNvPr id="90" name="TextBox 89">
                  <a:extLst>
                    <a:ext uri="{FF2B5EF4-FFF2-40B4-BE49-F238E27FC236}">
                      <a16:creationId xmlns:a16="http://schemas.microsoft.com/office/drawing/2014/main" id="{2CFBB67D-2AF1-7681-F0BA-33B224C53D26}"/>
                    </a:ext>
                  </a:extLst>
                </p:cNvPr>
                <p:cNvSpPr txBox="1"/>
                <p:nvPr/>
              </p:nvSpPr>
              <p:spPr>
                <a:xfrm flipH="1">
                  <a:off x="3597548" y="5119003"/>
                  <a:ext cx="252977" cy="281092"/>
                </a:xfrm>
                <a:prstGeom prst="rect">
                  <a:avLst/>
                </a:prstGeom>
                <a:noFill/>
              </p:spPr>
              <p:txBody>
                <a:bodyPr wrap="square" rtlCol="0">
                  <a:spAutoFit/>
                </a:bodyPr>
                <a:lstStyle/>
                <a:p>
                  <a:r>
                    <a:rPr lang="en-US" dirty="0"/>
                    <a:t>W</a:t>
                  </a:r>
                </a:p>
              </p:txBody>
            </p:sp>
            <p:sp>
              <p:nvSpPr>
                <p:cNvPr id="91" name="TextBox 90">
                  <a:extLst>
                    <a:ext uri="{FF2B5EF4-FFF2-40B4-BE49-F238E27FC236}">
                      <a16:creationId xmlns:a16="http://schemas.microsoft.com/office/drawing/2014/main" id="{28BFE7A3-4DA1-6A05-26E3-63E4FFA2D79F}"/>
                    </a:ext>
                  </a:extLst>
                </p:cNvPr>
                <p:cNvSpPr txBox="1"/>
                <p:nvPr/>
              </p:nvSpPr>
              <p:spPr>
                <a:xfrm flipH="1">
                  <a:off x="3335505" y="3622387"/>
                  <a:ext cx="338164" cy="281091"/>
                </a:xfrm>
                <a:prstGeom prst="rect">
                  <a:avLst/>
                </a:prstGeom>
                <a:noFill/>
              </p:spPr>
              <p:txBody>
                <a:bodyPr wrap="square" rtlCol="0">
                  <a:spAutoFit/>
                </a:bodyPr>
                <a:lstStyle/>
                <a:p>
                  <a:r>
                    <a:rPr lang="en-US" dirty="0"/>
                    <a:t>X</a:t>
                  </a:r>
                </a:p>
              </p:txBody>
            </p:sp>
            <p:sp>
              <p:nvSpPr>
                <p:cNvPr id="96" name="TextBox 95">
                  <a:extLst>
                    <a:ext uri="{FF2B5EF4-FFF2-40B4-BE49-F238E27FC236}">
                      <a16:creationId xmlns:a16="http://schemas.microsoft.com/office/drawing/2014/main" id="{14F95575-3682-5C44-81AC-CCB79853D540}"/>
                    </a:ext>
                  </a:extLst>
                </p:cNvPr>
                <p:cNvSpPr txBox="1"/>
                <p:nvPr/>
              </p:nvSpPr>
              <p:spPr>
                <a:xfrm flipH="1">
                  <a:off x="2495495" y="3103233"/>
                  <a:ext cx="307921" cy="281092"/>
                </a:xfrm>
                <a:prstGeom prst="rect">
                  <a:avLst/>
                </a:prstGeom>
                <a:noFill/>
              </p:spPr>
              <p:txBody>
                <a:bodyPr wrap="square" rtlCol="0">
                  <a:spAutoFit/>
                </a:bodyPr>
                <a:lstStyle/>
                <a:p>
                  <a:r>
                    <a:rPr lang="en-US" dirty="0"/>
                    <a:t>L</a:t>
                  </a:r>
                </a:p>
              </p:txBody>
            </p:sp>
            <p:sp>
              <p:nvSpPr>
                <p:cNvPr id="97" name="TextBox 96">
                  <a:extLst>
                    <a:ext uri="{FF2B5EF4-FFF2-40B4-BE49-F238E27FC236}">
                      <a16:creationId xmlns:a16="http://schemas.microsoft.com/office/drawing/2014/main" id="{4518829B-75CB-3BC3-1D0B-37C382AC1C4A}"/>
                    </a:ext>
                  </a:extLst>
                </p:cNvPr>
                <p:cNvSpPr txBox="1"/>
                <p:nvPr/>
              </p:nvSpPr>
              <p:spPr>
                <a:xfrm flipH="1">
                  <a:off x="2060651" y="3647425"/>
                  <a:ext cx="148687" cy="281092"/>
                </a:xfrm>
                <a:prstGeom prst="rect">
                  <a:avLst/>
                </a:prstGeom>
                <a:noFill/>
              </p:spPr>
              <p:txBody>
                <a:bodyPr wrap="square" rtlCol="0">
                  <a:spAutoFit/>
                </a:bodyPr>
                <a:lstStyle/>
                <a:p>
                  <a:r>
                    <a:rPr lang="en-US" dirty="0"/>
                    <a:t>R</a:t>
                  </a:r>
                </a:p>
              </p:txBody>
            </p:sp>
            <p:sp>
              <p:nvSpPr>
                <p:cNvPr id="99" name="TextBox 98">
                  <a:extLst>
                    <a:ext uri="{FF2B5EF4-FFF2-40B4-BE49-F238E27FC236}">
                      <a16:creationId xmlns:a16="http://schemas.microsoft.com/office/drawing/2014/main" id="{AB558DBD-5172-77E3-187C-FEB9A1CB0E70}"/>
                    </a:ext>
                  </a:extLst>
                </p:cNvPr>
                <p:cNvSpPr txBox="1"/>
                <p:nvPr/>
              </p:nvSpPr>
              <p:spPr>
                <a:xfrm flipH="1">
                  <a:off x="4709225" y="5037564"/>
                  <a:ext cx="197920" cy="281092"/>
                </a:xfrm>
                <a:prstGeom prst="rect">
                  <a:avLst/>
                </a:prstGeom>
                <a:noFill/>
              </p:spPr>
              <p:txBody>
                <a:bodyPr wrap="square" rtlCol="0">
                  <a:spAutoFit/>
                </a:bodyPr>
                <a:lstStyle/>
                <a:p>
                  <a:r>
                    <a:rPr lang="en-US" dirty="0"/>
                    <a:t>F</a:t>
                  </a:r>
                </a:p>
              </p:txBody>
            </p:sp>
            <p:grpSp>
              <p:nvGrpSpPr>
                <p:cNvPr id="100" name="Group 99">
                  <a:extLst>
                    <a:ext uri="{FF2B5EF4-FFF2-40B4-BE49-F238E27FC236}">
                      <a16:creationId xmlns:a16="http://schemas.microsoft.com/office/drawing/2014/main" id="{9050D2ED-62BE-8D9A-D7D7-03ACFCC6F85C}"/>
                    </a:ext>
                  </a:extLst>
                </p:cNvPr>
                <p:cNvGrpSpPr/>
                <p:nvPr/>
              </p:nvGrpSpPr>
              <p:grpSpPr>
                <a:xfrm>
                  <a:off x="2014974" y="4396676"/>
                  <a:ext cx="3541176" cy="788536"/>
                  <a:chOff x="6316774" y="2888865"/>
                  <a:chExt cx="4680133" cy="1036071"/>
                </a:xfrm>
              </p:grpSpPr>
              <p:sp>
                <p:nvSpPr>
                  <p:cNvPr id="118" name="Arc 117">
                    <a:extLst>
                      <a:ext uri="{FF2B5EF4-FFF2-40B4-BE49-F238E27FC236}">
                        <a16:creationId xmlns:a16="http://schemas.microsoft.com/office/drawing/2014/main" id="{545F25D9-D86B-2B42-10FE-46EDC11FB617}"/>
                      </a:ext>
                    </a:extLst>
                  </p:cNvPr>
                  <p:cNvSpPr/>
                  <p:nvPr/>
                </p:nvSpPr>
                <p:spPr>
                  <a:xfrm rot="1887060" flipH="1">
                    <a:off x="6329625" y="2892252"/>
                    <a:ext cx="4659914" cy="866693"/>
                  </a:xfrm>
                  <a:prstGeom prst="arc">
                    <a:avLst>
                      <a:gd name="adj1" fmla="val 21585153"/>
                      <a:gd name="adj2" fmla="val 10814869"/>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19" name="Arc 118">
                    <a:extLst>
                      <a:ext uri="{FF2B5EF4-FFF2-40B4-BE49-F238E27FC236}">
                        <a16:creationId xmlns:a16="http://schemas.microsoft.com/office/drawing/2014/main" id="{179951B2-55D9-A8C8-D188-089503FA12BD}"/>
                      </a:ext>
                    </a:extLst>
                  </p:cNvPr>
                  <p:cNvSpPr/>
                  <p:nvPr/>
                </p:nvSpPr>
                <p:spPr>
                  <a:xfrm rot="1887060" flipH="1" flipV="1">
                    <a:off x="6316774" y="2888865"/>
                    <a:ext cx="4659914" cy="915494"/>
                  </a:xfrm>
                  <a:prstGeom prst="arc">
                    <a:avLst>
                      <a:gd name="adj1" fmla="val 21585153"/>
                      <a:gd name="adj2" fmla="val 737096"/>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120" name="Arc 119">
                    <a:extLst>
                      <a:ext uri="{FF2B5EF4-FFF2-40B4-BE49-F238E27FC236}">
                        <a16:creationId xmlns:a16="http://schemas.microsoft.com/office/drawing/2014/main" id="{1B3D2DF9-11C0-D37A-D5CE-9C00DCF1CB95}"/>
                      </a:ext>
                    </a:extLst>
                  </p:cNvPr>
                  <p:cNvSpPr/>
                  <p:nvPr/>
                </p:nvSpPr>
                <p:spPr>
                  <a:xfrm rot="1887060" flipH="1" flipV="1">
                    <a:off x="6336993" y="3009442"/>
                    <a:ext cx="4659914" cy="915494"/>
                  </a:xfrm>
                  <a:prstGeom prst="arc">
                    <a:avLst>
                      <a:gd name="adj1" fmla="val 10397454"/>
                      <a:gd name="adj2" fmla="val 10593093"/>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grpSp>
            <p:grpSp>
              <p:nvGrpSpPr>
                <p:cNvPr id="101" name="Group 100">
                  <a:extLst>
                    <a:ext uri="{FF2B5EF4-FFF2-40B4-BE49-F238E27FC236}">
                      <a16:creationId xmlns:a16="http://schemas.microsoft.com/office/drawing/2014/main" id="{A91ED673-736D-DA71-4C4F-E0F0FE6FC94D}"/>
                    </a:ext>
                  </a:extLst>
                </p:cNvPr>
                <p:cNvGrpSpPr/>
                <p:nvPr/>
              </p:nvGrpSpPr>
              <p:grpSpPr>
                <a:xfrm rot="19715824">
                  <a:off x="2059128" y="4448939"/>
                  <a:ext cx="3541176" cy="788536"/>
                  <a:chOff x="6316774" y="2888865"/>
                  <a:chExt cx="4680133" cy="1036071"/>
                </a:xfrm>
              </p:grpSpPr>
              <p:sp>
                <p:nvSpPr>
                  <p:cNvPr id="115" name="Arc 114">
                    <a:extLst>
                      <a:ext uri="{FF2B5EF4-FFF2-40B4-BE49-F238E27FC236}">
                        <a16:creationId xmlns:a16="http://schemas.microsoft.com/office/drawing/2014/main" id="{065D3242-117A-C160-E8FC-6A9F3EEFCCB1}"/>
                      </a:ext>
                    </a:extLst>
                  </p:cNvPr>
                  <p:cNvSpPr/>
                  <p:nvPr/>
                </p:nvSpPr>
                <p:spPr>
                  <a:xfrm rot="1887060" flipH="1">
                    <a:off x="6329625" y="2892252"/>
                    <a:ext cx="4659914" cy="866693"/>
                  </a:xfrm>
                  <a:prstGeom prst="arc">
                    <a:avLst>
                      <a:gd name="adj1" fmla="val 21585153"/>
                      <a:gd name="adj2" fmla="val 10814869"/>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16" name="Arc 115">
                    <a:extLst>
                      <a:ext uri="{FF2B5EF4-FFF2-40B4-BE49-F238E27FC236}">
                        <a16:creationId xmlns:a16="http://schemas.microsoft.com/office/drawing/2014/main" id="{96B069C7-8FF0-39CB-099E-70D8DE8EC9E5}"/>
                      </a:ext>
                    </a:extLst>
                  </p:cNvPr>
                  <p:cNvSpPr/>
                  <p:nvPr/>
                </p:nvSpPr>
                <p:spPr>
                  <a:xfrm rot="1887060" flipH="1" flipV="1">
                    <a:off x="6316774" y="2888865"/>
                    <a:ext cx="4659914" cy="915494"/>
                  </a:xfrm>
                  <a:prstGeom prst="arc">
                    <a:avLst>
                      <a:gd name="adj1" fmla="val 21585153"/>
                      <a:gd name="adj2" fmla="val 737096"/>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117" name="Arc 116">
                    <a:extLst>
                      <a:ext uri="{FF2B5EF4-FFF2-40B4-BE49-F238E27FC236}">
                        <a16:creationId xmlns:a16="http://schemas.microsoft.com/office/drawing/2014/main" id="{514D5E92-1E4A-9345-0B3A-5C5595925CBD}"/>
                      </a:ext>
                    </a:extLst>
                  </p:cNvPr>
                  <p:cNvSpPr/>
                  <p:nvPr/>
                </p:nvSpPr>
                <p:spPr>
                  <a:xfrm rot="1887060" flipH="1" flipV="1">
                    <a:off x="6336993" y="3009442"/>
                    <a:ext cx="4659914" cy="915494"/>
                  </a:xfrm>
                  <a:prstGeom prst="arc">
                    <a:avLst>
                      <a:gd name="adj1" fmla="val 10111588"/>
                      <a:gd name="adj2" fmla="val 10593093"/>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grpSp>
            <p:grpSp>
              <p:nvGrpSpPr>
                <p:cNvPr id="102" name="Group 101">
                  <a:extLst>
                    <a:ext uri="{FF2B5EF4-FFF2-40B4-BE49-F238E27FC236}">
                      <a16:creationId xmlns:a16="http://schemas.microsoft.com/office/drawing/2014/main" id="{B953A63A-C20A-3E51-DB24-F977F74552CB}"/>
                    </a:ext>
                  </a:extLst>
                </p:cNvPr>
                <p:cNvGrpSpPr/>
                <p:nvPr/>
              </p:nvGrpSpPr>
              <p:grpSpPr>
                <a:xfrm>
                  <a:off x="2406200" y="3902779"/>
                  <a:ext cx="3346488" cy="748446"/>
                  <a:chOff x="6856708" y="2239266"/>
                  <a:chExt cx="4422827" cy="983396"/>
                </a:xfrm>
              </p:grpSpPr>
              <p:sp>
                <p:nvSpPr>
                  <p:cNvPr id="113" name="Arc 112">
                    <a:extLst>
                      <a:ext uri="{FF2B5EF4-FFF2-40B4-BE49-F238E27FC236}">
                        <a16:creationId xmlns:a16="http://schemas.microsoft.com/office/drawing/2014/main" id="{0F9C4476-CDD6-A3C3-8A81-1C7A6CECE7B2}"/>
                      </a:ext>
                    </a:extLst>
                  </p:cNvPr>
                  <p:cNvSpPr/>
                  <p:nvPr/>
                </p:nvSpPr>
                <p:spPr>
                  <a:xfrm rot="1887060" flipH="1">
                    <a:off x="6868142" y="2241827"/>
                    <a:ext cx="4411393" cy="930976"/>
                  </a:xfrm>
                  <a:prstGeom prst="arc">
                    <a:avLst>
                      <a:gd name="adj1" fmla="val 21585153"/>
                      <a:gd name="adj2" fmla="val 10814869"/>
                    </a:avLst>
                  </a:prstGeom>
                  <a:ln>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14" name="Arc 113">
                    <a:extLst>
                      <a:ext uri="{FF2B5EF4-FFF2-40B4-BE49-F238E27FC236}">
                        <a16:creationId xmlns:a16="http://schemas.microsoft.com/office/drawing/2014/main" id="{D09FF064-B8E2-B587-4981-E4A90AA65794}"/>
                      </a:ext>
                    </a:extLst>
                  </p:cNvPr>
                  <p:cNvSpPr/>
                  <p:nvPr/>
                </p:nvSpPr>
                <p:spPr>
                  <a:xfrm rot="1887060" flipH="1" flipV="1">
                    <a:off x="6856708" y="2239266"/>
                    <a:ext cx="4411394" cy="983396"/>
                  </a:xfrm>
                  <a:prstGeom prst="arc">
                    <a:avLst>
                      <a:gd name="adj1" fmla="val 21585153"/>
                      <a:gd name="adj2" fmla="val 471098"/>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grpSp>
            <p:sp>
              <p:nvSpPr>
                <p:cNvPr id="105" name="TextBox 104">
                  <a:extLst>
                    <a:ext uri="{FF2B5EF4-FFF2-40B4-BE49-F238E27FC236}">
                      <a16:creationId xmlns:a16="http://schemas.microsoft.com/office/drawing/2014/main" id="{18AD13F2-CFEA-C566-225A-45A53B484616}"/>
                    </a:ext>
                  </a:extLst>
                </p:cNvPr>
                <p:cNvSpPr txBox="1"/>
                <p:nvPr/>
              </p:nvSpPr>
              <p:spPr>
                <a:xfrm rot="768517">
                  <a:off x="2056431" y="4945961"/>
                  <a:ext cx="608612" cy="253916"/>
                </a:xfrm>
                <a:prstGeom prst="rect">
                  <a:avLst/>
                </a:prstGeom>
                <a:noFill/>
                <a:scene3d>
                  <a:camera prst="orthographicFront">
                    <a:rot lat="1200000" lon="0" rev="0"/>
                  </a:camera>
                  <a:lightRig rig="threePt" dir="t"/>
                </a:scene3d>
              </p:spPr>
              <p:txBody>
                <a:bodyPr wrap="square" rtlCol="0">
                  <a:spAutoFit/>
                </a:bodyPr>
                <a:lstStyle/>
                <a:p>
                  <a:r>
                    <a:rPr lang="en-US" sz="1000" i="1" dirty="0"/>
                    <a:t>Horizon</a:t>
                  </a:r>
                </a:p>
              </p:txBody>
            </p:sp>
            <p:cxnSp>
              <p:nvCxnSpPr>
                <p:cNvPr id="107" name="Straight Arrow Connector 106">
                  <a:extLst>
                    <a:ext uri="{FF2B5EF4-FFF2-40B4-BE49-F238E27FC236}">
                      <a16:creationId xmlns:a16="http://schemas.microsoft.com/office/drawing/2014/main" id="{759FCC82-74D2-26EB-E706-2CB5207C5E62}"/>
                    </a:ext>
                  </a:extLst>
                </p:cNvPr>
                <p:cNvCxnSpPr/>
                <p:nvPr/>
              </p:nvCxnSpPr>
              <p:spPr>
                <a:xfrm>
                  <a:off x="2937505" y="3480664"/>
                  <a:ext cx="177506" cy="2194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8" name="Straight Arrow Connector 107">
                  <a:extLst>
                    <a:ext uri="{FF2B5EF4-FFF2-40B4-BE49-F238E27FC236}">
                      <a16:creationId xmlns:a16="http://schemas.microsoft.com/office/drawing/2014/main" id="{1680137C-816D-648F-8AD2-0520E3B5C565}"/>
                    </a:ext>
                  </a:extLst>
                </p:cNvPr>
                <p:cNvCxnSpPr>
                  <a:cxnSpLocks/>
                </p:cNvCxnSpPr>
                <p:nvPr/>
              </p:nvCxnSpPr>
              <p:spPr>
                <a:xfrm>
                  <a:off x="4337149" y="4784028"/>
                  <a:ext cx="297789" cy="1817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9" name="Straight Arrow Connector 108">
                  <a:extLst>
                    <a:ext uri="{FF2B5EF4-FFF2-40B4-BE49-F238E27FC236}">
                      <a16:creationId xmlns:a16="http://schemas.microsoft.com/office/drawing/2014/main" id="{412CBBCB-6621-9B22-12C1-C59DA5876189}"/>
                    </a:ext>
                  </a:extLst>
                </p:cNvPr>
                <p:cNvCxnSpPr>
                  <a:cxnSpLocks/>
                </p:cNvCxnSpPr>
                <p:nvPr/>
              </p:nvCxnSpPr>
              <p:spPr>
                <a:xfrm>
                  <a:off x="4997833" y="5257649"/>
                  <a:ext cx="209492" cy="1126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0" name="Flowchart: Connector 109">
                  <a:extLst>
                    <a:ext uri="{FF2B5EF4-FFF2-40B4-BE49-F238E27FC236}">
                      <a16:creationId xmlns:a16="http://schemas.microsoft.com/office/drawing/2014/main" id="{C90CD0F4-6163-AA1B-3391-A034EBA1E35C}"/>
                    </a:ext>
                  </a:extLst>
                </p:cNvPr>
                <p:cNvSpPr/>
                <p:nvPr/>
              </p:nvSpPr>
              <p:spPr>
                <a:xfrm>
                  <a:off x="3707476" y="4693143"/>
                  <a:ext cx="34593" cy="69254"/>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1" name="TextBox 110">
                  <a:extLst>
                    <a:ext uri="{FF2B5EF4-FFF2-40B4-BE49-F238E27FC236}">
                      <a16:creationId xmlns:a16="http://schemas.microsoft.com/office/drawing/2014/main" id="{DEAAFD31-9A17-7D66-9124-DE4C2D6028BD}"/>
                    </a:ext>
                  </a:extLst>
                </p:cNvPr>
                <p:cNvSpPr txBox="1"/>
                <p:nvPr/>
              </p:nvSpPr>
              <p:spPr>
                <a:xfrm flipH="1">
                  <a:off x="1818854" y="4661661"/>
                  <a:ext cx="292485" cy="281092"/>
                </a:xfrm>
                <a:prstGeom prst="rect">
                  <a:avLst/>
                </a:prstGeom>
                <a:noFill/>
              </p:spPr>
              <p:txBody>
                <a:bodyPr wrap="square" rtlCol="0">
                  <a:spAutoFit/>
                </a:bodyPr>
                <a:lstStyle/>
                <a:p>
                  <a:r>
                    <a:rPr lang="en-US" dirty="0"/>
                    <a:t>N</a:t>
                  </a:r>
                </a:p>
              </p:txBody>
            </p:sp>
            <p:sp>
              <p:nvSpPr>
                <p:cNvPr id="112" name="Flowchart: Connector 111">
                  <a:extLst>
                    <a:ext uri="{FF2B5EF4-FFF2-40B4-BE49-F238E27FC236}">
                      <a16:creationId xmlns:a16="http://schemas.microsoft.com/office/drawing/2014/main" id="{953DAD0D-396E-67A1-693E-680D9E937B8F}"/>
                    </a:ext>
                  </a:extLst>
                </p:cNvPr>
                <p:cNvSpPr/>
                <p:nvPr/>
              </p:nvSpPr>
              <p:spPr>
                <a:xfrm>
                  <a:off x="3320335" y="3965956"/>
                  <a:ext cx="34593" cy="69254"/>
                </a:xfrm>
                <a:prstGeom prst="flowChartConnector">
                  <a:avLst/>
                </a:prstGeom>
                <a:solidFill>
                  <a:srgbClr val="C0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cxnSp>
          <p:nvCxnSpPr>
            <p:cNvPr id="124" name="Straight Connector 123">
              <a:extLst>
                <a:ext uri="{FF2B5EF4-FFF2-40B4-BE49-F238E27FC236}">
                  <a16:creationId xmlns:a16="http://schemas.microsoft.com/office/drawing/2014/main" id="{D5387A96-FE62-B4AE-15CA-2DA1EC99122C}"/>
                </a:ext>
              </a:extLst>
            </p:cNvPr>
            <p:cNvCxnSpPr/>
            <p:nvPr/>
          </p:nvCxnSpPr>
          <p:spPr>
            <a:xfrm flipV="1">
              <a:off x="2115826" y="3970838"/>
              <a:ext cx="1424074" cy="2246659"/>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29854483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7A348CD-2293-7866-746B-15C8869F2C75}"/>
              </a:ext>
            </a:extLst>
          </p:cNvPr>
          <p:cNvSpPr>
            <a:spLocks noGrp="1"/>
          </p:cNvSpPr>
          <p:nvPr>
            <p:ph type="ftr" sz="quarter" idx="11"/>
          </p:nvPr>
        </p:nvSpPr>
        <p:spPr/>
        <p:txBody>
          <a:bodyPr/>
          <a:lstStyle/>
          <a:p>
            <a:r>
              <a:rPr lang="en-US"/>
              <a:t>spherical trigonometry </a:t>
            </a:r>
          </a:p>
        </p:txBody>
      </p:sp>
      <p:sp>
        <p:nvSpPr>
          <p:cNvPr id="3" name="Slide Number Placeholder 2">
            <a:extLst>
              <a:ext uri="{FF2B5EF4-FFF2-40B4-BE49-F238E27FC236}">
                <a16:creationId xmlns:a16="http://schemas.microsoft.com/office/drawing/2014/main" id="{D7C57B1D-A6B5-EB91-4A11-5F39018ADF96}"/>
              </a:ext>
            </a:extLst>
          </p:cNvPr>
          <p:cNvSpPr>
            <a:spLocks noGrp="1"/>
          </p:cNvSpPr>
          <p:nvPr>
            <p:ph type="sldNum" sz="quarter" idx="12"/>
          </p:nvPr>
        </p:nvSpPr>
        <p:spPr/>
        <p:txBody>
          <a:bodyPr/>
          <a:lstStyle/>
          <a:p>
            <a:fld id="{EAD0E5A3-E5BF-4C62-9ABC-B3B6F8D8761B}" type="slidenum">
              <a:rPr lang="en-US" smtClean="0"/>
              <a:t>36</a:t>
            </a:fld>
            <a:endParaRPr lang="en-US"/>
          </a:p>
        </p:txBody>
      </p:sp>
      <p:grpSp>
        <p:nvGrpSpPr>
          <p:cNvPr id="7" name="Group 6">
            <a:extLst>
              <a:ext uri="{FF2B5EF4-FFF2-40B4-BE49-F238E27FC236}">
                <a16:creationId xmlns:a16="http://schemas.microsoft.com/office/drawing/2014/main" id="{F306B41F-A3FE-8E5C-AB71-B63BA3270B2B}"/>
              </a:ext>
            </a:extLst>
          </p:cNvPr>
          <p:cNvGrpSpPr/>
          <p:nvPr/>
        </p:nvGrpSpPr>
        <p:grpSpPr>
          <a:xfrm>
            <a:off x="9843714" y="33090"/>
            <a:ext cx="2348285" cy="353874"/>
            <a:chOff x="9037322" y="14092"/>
            <a:chExt cx="3154678" cy="388330"/>
          </a:xfrm>
        </p:grpSpPr>
        <p:sp>
          <p:nvSpPr>
            <p:cNvPr id="6" name="Arrow: Pentagon 5">
              <a:extLst>
                <a:ext uri="{FF2B5EF4-FFF2-40B4-BE49-F238E27FC236}">
                  <a16:creationId xmlns:a16="http://schemas.microsoft.com/office/drawing/2014/main" id="{EE841CBA-CD6A-A939-1721-087D84131A0B}"/>
                </a:ext>
              </a:extLst>
            </p:cNvPr>
            <p:cNvSpPr/>
            <p:nvPr/>
          </p:nvSpPr>
          <p:spPr>
            <a:xfrm flipH="1">
              <a:off x="9037322" y="33090"/>
              <a:ext cx="3154678" cy="369332"/>
            </a:xfrm>
            <a:prstGeom prst="homePlate">
              <a:avLst/>
            </a:prstGeom>
            <a:solidFill>
              <a:srgbClr val="58B6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66B3114-5812-2CA2-551E-8FB6CE87AA1E}"/>
                </a:ext>
              </a:extLst>
            </p:cNvPr>
            <p:cNvSpPr txBox="1"/>
            <p:nvPr/>
          </p:nvSpPr>
          <p:spPr>
            <a:xfrm>
              <a:off x="9114513" y="14092"/>
              <a:ext cx="3077487" cy="370637"/>
            </a:xfrm>
            <a:prstGeom prst="rect">
              <a:avLst/>
            </a:prstGeom>
            <a:noFill/>
          </p:spPr>
          <p:txBody>
            <a:bodyPr wrap="square">
              <a:spAutoFit/>
            </a:bodyPr>
            <a:lstStyle/>
            <a:p>
              <a:pPr algn="ctr"/>
              <a:r>
                <a:rPr lang="en-US" dirty="0">
                  <a:solidFill>
                    <a:schemeClr val="bg1"/>
                  </a:solidFill>
                </a:rPr>
                <a:t>Circumpolar stars</a:t>
              </a:r>
            </a:p>
          </p:txBody>
        </p:sp>
      </p:grpSp>
      <p:sp>
        <p:nvSpPr>
          <p:cNvPr id="4" name="TextBox 3">
            <a:extLst>
              <a:ext uri="{FF2B5EF4-FFF2-40B4-BE49-F238E27FC236}">
                <a16:creationId xmlns:a16="http://schemas.microsoft.com/office/drawing/2014/main" id="{AF39DE82-C9F8-FEF0-BEBC-50F655A74E8D}"/>
              </a:ext>
            </a:extLst>
          </p:cNvPr>
          <p:cNvSpPr txBox="1"/>
          <p:nvPr/>
        </p:nvSpPr>
        <p:spPr>
          <a:xfrm>
            <a:off x="597855" y="346236"/>
            <a:ext cx="4800079" cy="1200329"/>
          </a:xfrm>
          <a:prstGeom prst="rect">
            <a:avLst/>
          </a:prstGeom>
          <a:noFill/>
        </p:spPr>
        <p:txBody>
          <a:bodyPr wrap="square" rtlCol="0">
            <a:spAutoFit/>
          </a:bodyPr>
          <a:lstStyle/>
          <a:p>
            <a:r>
              <a:rPr lang="en-US" dirty="0"/>
              <a:t>Consider the celestial sphere for  an observer in the northern latitude </a:t>
            </a:r>
            <a:r>
              <a:rPr lang="el-GR" dirty="0">
                <a:latin typeface="Times New Roman" panose="02020603050405020304" pitchFamily="18" charset="0"/>
                <a:cs typeface="Times New Roman" panose="02020603050405020304" pitchFamily="18" charset="0"/>
              </a:rPr>
              <a:t>φ</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X,Y – parallels of declination  above the horizon</a:t>
            </a:r>
            <a:endParaRPr lang="en-US" dirty="0"/>
          </a:p>
        </p:txBody>
      </p:sp>
      <p:sp>
        <p:nvSpPr>
          <p:cNvPr id="61" name="TextBox 60">
            <a:extLst>
              <a:ext uri="{FF2B5EF4-FFF2-40B4-BE49-F238E27FC236}">
                <a16:creationId xmlns:a16="http://schemas.microsoft.com/office/drawing/2014/main" id="{69AA0816-3E31-2474-96D7-3FE1A9F30745}"/>
              </a:ext>
            </a:extLst>
          </p:cNvPr>
          <p:cNvSpPr txBox="1"/>
          <p:nvPr/>
        </p:nvSpPr>
        <p:spPr>
          <a:xfrm>
            <a:off x="565802" y="1570480"/>
            <a:ext cx="4937967" cy="369332"/>
          </a:xfrm>
          <a:prstGeom prst="rect">
            <a:avLst/>
          </a:prstGeom>
          <a:noFill/>
          <a:effectLst>
            <a:softEdge rad="635000"/>
          </a:effectLst>
        </p:spPr>
        <p:txBody>
          <a:bodyPr wrap="square" rtlCol="0">
            <a:spAutoFit/>
          </a:bodyPr>
          <a:lstStyle/>
          <a:p>
            <a:r>
              <a:rPr lang="en-US" dirty="0"/>
              <a:t>So they don’t set and called as </a:t>
            </a:r>
            <a:r>
              <a:rPr lang="en-US" dirty="0">
                <a:solidFill>
                  <a:srgbClr val="FF0000"/>
                </a:solidFill>
              </a:rPr>
              <a:t>Circumpolar star.</a:t>
            </a:r>
          </a:p>
        </p:txBody>
      </p:sp>
      <p:sp>
        <p:nvSpPr>
          <p:cNvPr id="62" name="TextBox 61">
            <a:extLst>
              <a:ext uri="{FF2B5EF4-FFF2-40B4-BE49-F238E27FC236}">
                <a16:creationId xmlns:a16="http://schemas.microsoft.com/office/drawing/2014/main" id="{265BC457-0686-9CC0-1F33-C043D7FB7EC2}"/>
              </a:ext>
            </a:extLst>
          </p:cNvPr>
          <p:cNvSpPr txBox="1"/>
          <p:nvPr/>
        </p:nvSpPr>
        <p:spPr>
          <a:xfrm>
            <a:off x="597855" y="2085746"/>
            <a:ext cx="3743558" cy="1754326"/>
          </a:xfrm>
          <a:prstGeom prst="rect">
            <a:avLst/>
          </a:prstGeom>
          <a:solidFill>
            <a:schemeClr val="accent2">
              <a:lumMod val="20000"/>
              <a:lumOff val="80000"/>
            </a:schemeClr>
          </a:solidFill>
        </p:spPr>
        <p:txBody>
          <a:bodyPr wrap="square" rtlCol="0">
            <a:spAutoFit/>
          </a:bodyPr>
          <a:lstStyle/>
          <a:p>
            <a:r>
              <a:rPr lang="en-US" dirty="0"/>
              <a:t>If M is the position of star </a:t>
            </a:r>
          </a:p>
          <a:p>
            <a:r>
              <a:rPr lang="en-US" dirty="0"/>
              <a:t>And ,</a:t>
            </a:r>
          </a:p>
          <a:p>
            <a:r>
              <a:rPr lang="en-US" dirty="0"/>
              <a:t>	PM &lt; PN </a:t>
            </a:r>
          </a:p>
          <a:p>
            <a:r>
              <a:rPr lang="en-US" dirty="0"/>
              <a:t>Or,</a:t>
            </a:r>
          </a:p>
          <a:p>
            <a:r>
              <a:rPr lang="en-US" dirty="0"/>
              <a:t>	Colatitude &lt; North polar distance</a:t>
            </a:r>
          </a:p>
          <a:p>
            <a:r>
              <a:rPr lang="en-US" dirty="0"/>
              <a:t>Then star is Circumpolar star.</a:t>
            </a:r>
          </a:p>
        </p:txBody>
      </p:sp>
      <p:sp>
        <p:nvSpPr>
          <p:cNvPr id="64" name="TextBox 63">
            <a:extLst>
              <a:ext uri="{FF2B5EF4-FFF2-40B4-BE49-F238E27FC236}">
                <a16:creationId xmlns:a16="http://schemas.microsoft.com/office/drawing/2014/main" id="{885D8E36-88A3-27E3-D798-C431A7409E11}"/>
              </a:ext>
            </a:extLst>
          </p:cNvPr>
          <p:cNvSpPr txBox="1"/>
          <p:nvPr/>
        </p:nvSpPr>
        <p:spPr>
          <a:xfrm>
            <a:off x="5179919" y="2694197"/>
            <a:ext cx="1045040" cy="523220"/>
          </a:xfrm>
          <a:prstGeom prst="rect">
            <a:avLst/>
          </a:prstGeom>
          <a:noFill/>
        </p:spPr>
        <p:txBody>
          <a:bodyPr wrap="square" rtlCol="0">
            <a:spAutoFit/>
          </a:bodyPr>
          <a:lstStyle/>
          <a:p>
            <a:r>
              <a:rPr lang="en-US" sz="1400" dirty="0"/>
              <a:t>Lower culmination</a:t>
            </a:r>
          </a:p>
        </p:txBody>
      </p:sp>
      <p:grpSp>
        <p:nvGrpSpPr>
          <p:cNvPr id="90" name="Group 89">
            <a:extLst>
              <a:ext uri="{FF2B5EF4-FFF2-40B4-BE49-F238E27FC236}">
                <a16:creationId xmlns:a16="http://schemas.microsoft.com/office/drawing/2014/main" id="{A080598D-8247-F3C4-BD62-585A165F83D8}"/>
              </a:ext>
            </a:extLst>
          </p:cNvPr>
          <p:cNvGrpSpPr/>
          <p:nvPr/>
        </p:nvGrpSpPr>
        <p:grpSpPr>
          <a:xfrm>
            <a:off x="6224959" y="679314"/>
            <a:ext cx="5527069" cy="5256020"/>
            <a:chOff x="5779686" y="655460"/>
            <a:chExt cx="5527069" cy="5256020"/>
          </a:xfrm>
        </p:grpSpPr>
        <p:cxnSp>
          <p:nvCxnSpPr>
            <p:cNvPr id="10" name="Straight Connector 9">
              <a:extLst>
                <a:ext uri="{FF2B5EF4-FFF2-40B4-BE49-F238E27FC236}">
                  <a16:creationId xmlns:a16="http://schemas.microsoft.com/office/drawing/2014/main" id="{FCE55215-E8D3-DCB3-6C51-481FD365166D}"/>
                </a:ext>
              </a:extLst>
            </p:cNvPr>
            <p:cNvCxnSpPr>
              <a:cxnSpLocks/>
            </p:cNvCxnSpPr>
            <p:nvPr/>
          </p:nvCxnSpPr>
          <p:spPr>
            <a:xfrm flipH="1" flipV="1">
              <a:off x="7238676" y="899241"/>
              <a:ext cx="2446287" cy="5012239"/>
            </a:xfrm>
            <a:prstGeom prst="line">
              <a:avLst/>
            </a:prstGeom>
            <a:ln w="12700" cap="flat" cmpd="sng" algn="ctr">
              <a:solidFill>
                <a:srgbClr val="92D050">
                  <a:alpha val="32157"/>
                </a:srgb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1" name="Oval 10">
              <a:extLst>
                <a:ext uri="{FF2B5EF4-FFF2-40B4-BE49-F238E27FC236}">
                  <a16:creationId xmlns:a16="http://schemas.microsoft.com/office/drawing/2014/main" id="{C97ACD70-BEAC-5DE4-CCF4-1CA2F48BE3A3}"/>
                </a:ext>
              </a:extLst>
            </p:cNvPr>
            <p:cNvSpPr/>
            <p:nvPr/>
          </p:nvSpPr>
          <p:spPr>
            <a:xfrm>
              <a:off x="6166395" y="1073982"/>
              <a:ext cx="4689830" cy="45640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c 41">
              <a:extLst>
                <a:ext uri="{FF2B5EF4-FFF2-40B4-BE49-F238E27FC236}">
                  <a16:creationId xmlns:a16="http://schemas.microsoft.com/office/drawing/2014/main" id="{818B6734-8781-E479-FE8F-3D36666B2615}"/>
                </a:ext>
              </a:extLst>
            </p:cNvPr>
            <p:cNvSpPr/>
            <p:nvPr/>
          </p:nvSpPr>
          <p:spPr>
            <a:xfrm>
              <a:off x="6166396" y="3020164"/>
              <a:ext cx="4689829" cy="866693"/>
            </a:xfrm>
            <a:prstGeom prst="arc">
              <a:avLst>
                <a:gd name="adj1" fmla="val 21585153"/>
                <a:gd name="adj2" fmla="val 1081486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Arc 42">
              <a:extLst>
                <a:ext uri="{FF2B5EF4-FFF2-40B4-BE49-F238E27FC236}">
                  <a16:creationId xmlns:a16="http://schemas.microsoft.com/office/drawing/2014/main" id="{05A3844C-FD33-F1CE-1EFD-580704403EEA}"/>
                </a:ext>
              </a:extLst>
            </p:cNvPr>
            <p:cNvSpPr/>
            <p:nvPr/>
          </p:nvSpPr>
          <p:spPr>
            <a:xfrm flipV="1">
              <a:off x="6166394" y="3020396"/>
              <a:ext cx="4689829" cy="915494"/>
            </a:xfrm>
            <a:prstGeom prst="arc">
              <a:avLst>
                <a:gd name="adj1" fmla="val 10119438"/>
                <a:gd name="adj2" fmla="val 10814869"/>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F9688D36-6A07-0611-BAC6-ABA3E86B92CE}"/>
                </a:ext>
              </a:extLst>
            </p:cNvPr>
            <p:cNvSpPr txBox="1"/>
            <p:nvPr/>
          </p:nvSpPr>
          <p:spPr>
            <a:xfrm>
              <a:off x="8546993" y="694006"/>
              <a:ext cx="302307" cy="369332"/>
            </a:xfrm>
            <a:prstGeom prst="rect">
              <a:avLst/>
            </a:prstGeom>
            <a:noFill/>
          </p:spPr>
          <p:txBody>
            <a:bodyPr wrap="square" rtlCol="0">
              <a:spAutoFit/>
            </a:bodyPr>
            <a:lstStyle/>
            <a:p>
              <a:r>
                <a:rPr lang="en-US" dirty="0"/>
                <a:t>Z</a:t>
              </a:r>
            </a:p>
          </p:txBody>
        </p:sp>
        <p:sp>
          <p:nvSpPr>
            <p:cNvPr id="15" name="TextBox 14">
              <a:extLst>
                <a:ext uri="{FF2B5EF4-FFF2-40B4-BE49-F238E27FC236}">
                  <a16:creationId xmlns:a16="http://schemas.microsoft.com/office/drawing/2014/main" id="{6D8435B8-17FB-30EA-0017-D3116D0BA1E1}"/>
                </a:ext>
              </a:extLst>
            </p:cNvPr>
            <p:cNvSpPr txBox="1"/>
            <p:nvPr/>
          </p:nvSpPr>
          <p:spPr>
            <a:xfrm>
              <a:off x="7114169" y="1030364"/>
              <a:ext cx="343156" cy="369332"/>
            </a:xfrm>
            <a:prstGeom prst="rect">
              <a:avLst/>
            </a:prstGeom>
            <a:noFill/>
          </p:spPr>
          <p:txBody>
            <a:bodyPr wrap="square" rtlCol="0">
              <a:spAutoFit/>
            </a:bodyPr>
            <a:lstStyle/>
            <a:p>
              <a:r>
                <a:rPr lang="en-US" dirty="0"/>
                <a:t>P</a:t>
              </a:r>
            </a:p>
          </p:txBody>
        </p:sp>
        <p:sp>
          <p:nvSpPr>
            <p:cNvPr id="40" name="Arc 39">
              <a:extLst>
                <a:ext uri="{FF2B5EF4-FFF2-40B4-BE49-F238E27FC236}">
                  <a16:creationId xmlns:a16="http://schemas.microsoft.com/office/drawing/2014/main" id="{D732FADE-4789-7AA1-1FA0-EFB7DE8DED04}"/>
                </a:ext>
              </a:extLst>
            </p:cNvPr>
            <p:cNvSpPr/>
            <p:nvPr/>
          </p:nvSpPr>
          <p:spPr>
            <a:xfrm rot="20137759">
              <a:off x="6204502" y="2998932"/>
              <a:ext cx="4692545" cy="866693"/>
            </a:xfrm>
            <a:prstGeom prst="arc">
              <a:avLst>
                <a:gd name="adj1" fmla="val 55357"/>
                <a:gd name="adj2" fmla="val 10814869"/>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1" name="Arc 40">
              <a:extLst>
                <a:ext uri="{FF2B5EF4-FFF2-40B4-BE49-F238E27FC236}">
                  <a16:creationId xmlns:a16="http://schemas.microsoft.com/office/drawing/2014/main" id="{A73D35A6-C77A-7C87-40CE-076B9D80D100}"/>
                </a:ext>
              </a:extLst>
            </p:cNvPr>
            <p:cNvSpPr/>
            <p:nvPr/>
          </p:nvSpPr>
          <p:spPr>
            <a:xfrm rot="20137759" flipV="1">
              <a:off x="6214573" y="2964242"/>
              <a:ext cx="4692545" cy="915494"/>
            </a:xfrm>
            <a:prstGeom prst="arc">
              <a:avLst>
                <a:gd name="adj1" fmla="val 76880"/>
                <a:gd name="adj2" fmla="val 490174"/>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8" name="Arc 37">
              <a:extLst>
                <a:ext uri="{FF2B5EF4-FFF2-40B4-BE49-F238E27FC236}">
                  <a16:creationId xmlns:a16="http://schemas.microsoft.com/office/drawing/2014/main" id="{98FA3434-64EF-916E-139C-00ACBB1442FD}"/>
                </a:ext>
              </a:extLst>
            </p:cNvPr>
            <p:cNvSpPr/>
            <p:nvPr/>
          </p:nvSpPr>
          <p:spPr>
            <a:xfrm rot="20027276">
              <a:off x="6108128" y="1662978"/>
              <a:ext cx="3285076" cy="500997"/>
            </a:xfrm>
            <a:prstGeom prst="arc">
              <a:avLst>
                <a:gd name="adj1" fmla="val 21585153"/>
                <a:gd name="adj2" fmla="val 10814869"/>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ECBFB0D7-04AD-73E0-BB25-0041FFC492D4}"/>
                </a:ext>
              </a:extLst>
            </p:cNvPr>
            <p:cNvSpPr txBox="1"/>
            <p:nvPr/>
          </p:nvSpPr>
          <p:spPr>
            <a:xfrm>
              <a:off x="5852159" y="3282094"/>
              <a:ext cx="388836" cy="369332"/>
            </a:xfrm>
            <a:prstGeom prst="rect">
              <a:avLst/>
            </a:prstGeom>
            <a:noFill/>
          </p:spPr>
          <p:txBody>
            <a:bodyPr wrap="square" rtlCol="0">
              <a:spAutoFit/>
            </a:bodyPr>
            <a:lstStyle/>
            <a:p>
              <a:r>
                <a:rPr lang="en-US" dirty="0"/>
                <a:t>N</a:t>
              </a:r>
            </a:p>
          </p:txBody>
        </p:sp>
        <p:sp>
          <p:nvSpPr>
            <p:cNvPr id="23" name="TextBox 22">
              <a:extLst>
                <a:ext uri="{FF2B5EF4-FFF2-40B4-BE49-F238E27FC236}">
                  <a16:creationId xmlns:a16="http://schemas.microsoft.com/office/drawing/2014/main" id="{80C71374-F283-188C-C46C-1D9AE5BA2022}"/>
                </a:ext>
              </a:extLst>
            </p:cNvPr>
            <p:cNvSpPr txBox="1"/>
            <p:nvPr/>
          </p:nvSpPr>
          <p:spPr>
            <a:xfrm>
              <a:off x="5904193" y="2467474"/>
              <a:ext cx="390551" cy="369332"/>
            </a:xfrm>
            <a:prstGeom prst="rect">
              <a:avLst/>
            </a:prstGeom>
            <a:noFill/>
          </p:spPr>
          <p:txBody>
            <a:bodyPr wrap="square" rtlCol="0">
              <a:spAutoFit/>
            </a:bodyPr>
            <a:lstStyle/>
            <a:p>
              <a:r>
                <a:rPr lang="en-US" dirty="0"/>
                <a:t>M</a:t>
              </a:r>
            </a:p>
          </p:txBody>
        </p:sp>
        <p:sp>
          <p:nvSpPr>
            <p:cNvPr id="24" name="TextBox 23">
              <a:extLst>
                <a:ext uri="{FF2B5EF4-FFF2-40B4-BE49-F238E27FC236}">
                  <a16:creationId xmlns:a16="http://schemas.microsoft.com/office/drawing/2014/main" id="{9D6CB6BA-B94D-7AF4-91F9-0BCB5AD997CB}"/>
                </a:ext>
              </a:extLst>
            </p:cNvPr>
            <p:cNvSpPr txBox="1"/>
            <p:nvPr/>
          </p:nvSpPr>
          <p:spPr>
            <a:xfrm>
              <a:off x="6129543" y="4219877"/>
              <a:ext cx="374142" cy="369332"/>
            </a:xfrm>
            <a:prstGeom prst="rect">
              <a:avLst/>
            </a:prstGeom>
            <a:noFill/>
          </p:spPr>
          <p:txBody>
            <a:bodyPr wrap="square" rtlCol="0">
              <a:spAutoFit/>
            </a:bodyPr>
            <a:lstStyle/>
            <a:p>
              <a:r>
                <a:rPr lang="en-US" dirty="0"/>
                <a:t>T</a:t>
              </a:r>
            </a:p>
          </p:txBody>
        </p:sp>
        <p:sp>
          <p:nvSpPr>
            <p:cNvPr id="26" name="TextBox 25">
              <a:extLst>
                <a:ext uri="{FF2B5EF4-FFF2-40B4-BE49-F238E27FC236}">
                  <a16:creationId xmlns:a16="http://schemas.microsoft.com/office/drawing/2014/main" id="{0B5C79D8-ABB7-2CBF-EE0A-D8AACE091576}"/>
                </a:ext>
              </a:extLst>
            </p:cNvPr>
            <p:cNvSpPr txBox="1"/>
            <p:nvPr/>
          </p:nvSpPr>
          <p:spPr>
            <a:xfrm>
              <a:off x="8509181" y="3197226"/>
              <a:ext cx="417787" cy="369332"/>
            </a:xfrm>
            <a:prstGeom prst="rect">
              <a:avLst/>
            </a:prstGeom>
            <a:noFill/>
          </p:spPr>
          <p:txBody>
            <a:bodyPr wrap="square" rtlCol="0">
              <a:spAutoFit/>
            </a:bodyPr>
            <a:lstStyle/>
            <a:p>
              <a:r>
                <a:rPr lang="en-US" dirty="0"/>
                <a:t>O</a:t>
              </a:r>
            </a:p>
          </p:txBody>
        </p:sp>
        <p:sp>
          <p:nvSpPr>
            <p:cNvPr id="27" name="TextBox 26">
              <a:extLst>
                <a:ext uri="{FF2B5EF4-FFF2-40B4-BE49-F238E27FC236}">
                  <a16:creationId xmlns:a16="http://schemas.microsoft.com/office/drawing/2014/main" id="{436837D8-8297-93A4-8371-D70BF246197C}"/>
                </a:ext>
              </a:extLst>
            </p:cNvPr>
            <p:cNvSpPr txBox="1"/>
            <p:nvPr/>
          </p:nvSpPr>
          <p:spPr>
            <a:xfrm>
              <a:off x="8410612" y="3907904"/>
              <a:ext cx="373502" cy="369332"/>
            </a:xfrm>
            <a:prstGeom prst="rect">
              <a:avLst/>
            </a:prstGeom>
            <a:noFill/>
          </p:spPr>
          <p:txBody>
            <a:bodyPr wrap="square" rtlCol="0">
              <a:spAutoFit/>
            </a:bodyPr>
            <a:lstStyle/>
            <a:p>
              <a:r>
                <a:rPr lang="en-US" dirty="0"/>
                <a:t>W</a:t>
              </a:r>
            </a:p>
          </p:txBody>
        </p:sp>
        <p:sp>
          <p:nvSpPr>
            <p:cNvPr id="28" name="TextBox 27">
              <a:extLst>
                <a:ext uri="{FF2B5EF4-FFF2-40B4-BE49-F238E27FC236}">
                  <a16:creationId xmlns:a16="http://schemas.microsoft.com/office/drawing/2014/main" id="{960EEB02-349D-B1DC-5DD9-2361605D1390}"/>
                </a:ext>
              </a:extLst>
            </p:cNvPr>
            <p:cNvSpPr txBox="1"/>
            <p:nvPr/>
          </p:nvSpPr>
          <p:spPr>
            <a:xfrm>
              <a:off x="8089902" y="1913476"/>
              <a:ext cx="449561" cy="369332"/>
            </a:xfrm>
            <a:prstGeom prst="rect">
              <a:avLst/>
            </a:prstGeom>
            <a:noFill/>
          </p:spPr>
          <p:txBody>
            <a:bodyPr wrap="square" rtlCol="0">
              <a:spAutoFit/>
            </a:bodyPr>
            <a:lstStyle/>
            <a:p>
              <a:r>
                <a:rPr lang="en-US" dirty="0"/>
                <a:t>X</a:t>
              </a:r>
            </a:p>
          </p:txBody>
        </p:sp>
        <p:sp>
          <p:nvSpPr>
            <p:cNvPr id="29" name="TextBox 28">
              <a:extLst>
                <a:ext uri="{FF2B5EF4-FFF2-40B4-BE49-F238E27FC236}">
                  <a16:creationId xmlns:a16="http://schemas.microsoft.com/office/drawing/2014/main" id="{2C444316-FC82-03A1-B68C-02BE237B9BB0}"/>
                </a:ext>
              </a:extLst>
            </p:cNvPr>
            <p:cNvSpPr txBox="1"/>
            <p:nvPr/>
          </p:nvSpPr>
          <p:spPr>
            <a:xfrm>
              <a:off x="6839330" y="3446886"/>
              <a:ext cx="372105" cy="369332"/>
            </a:xfrm>
            <a:prstGeom prst="rect">
              <a:avLst/>
            </a:prstGeom>
            <a:noFill/>
          </p:spPr>
          <p:txBody>
            <a:bodyPr wrap="square" rtlCol="0">
              <a:spAutoFit/>
            </a:bodyPr>
            <a:lstStyle/>
            <a:p>
              <a:r>
                <a:rPr lang="en-US" dirty="0"/>
                <a:t>G</a:t>
              </a:r>
            </a:p>
          </p:txBody>
        </p:sp>
        <p:sp>
          <p:nvSpPr>
            <p:cNvPr id="34" name="TextBox 33">
              <a:extLst>
                <a:ext uri="{FF2B5EF4-FFF2-40B4-BE49-F238E27FC236}">
                  <a16:creationId xmlns:a16="http://schemas.microsoft.com/office/drawing/2014/main" id="{ED5C49C0-5395-F814-CB37-A242A566F764}"/>
                </a:ext>
              </a:extLst>
            </p:cNvPr>
            <p:cNvSpPr txBox="1"/>
            <p:nvPr/>
          </p:nvSpPr>
          <p:spPr>
            <a:xfrm>
              <a:off x="9277876" y="941428"/>
              <a:ext cx="223871" cy="369332"/>
            </a:xfrm>
            <a:prstGeom prst="rect">
              <a:avLst/>
            </a:prstGeom>
            <a:noFill/>
          </p:spPr>
          <p:txBody>
            <a:bodyPr wrap="square" rtlCol="0">
              <a:spAutoFit/>
            </a:bodyPr>
            <a:lstStyle/>
            <a:p>
              <a:r>
                <a:rPr lang="en-US" dirty="0"/>
                <a:t>L</a:t>
              </a:r>
            </a:p>
          </p:txBody>
        </p:sp>
        <p:sp>
          <p:nvSpPr>
            <p:cNvPr id="35" name="TextBox 34">
              <a:extLst>
                <a:ext uri="{FF2B5EF4-FFF2-40B4-BE49-F238E27FC236}">
                  <a16:creationId xmlns:a16="http://schemas.microsoft.com/office/drawing/2014/main" id="{DA0EE759-4305-ECA5-4C3F-FDBE2A24A9F1}"/>
                </a:ext>
              </a:extLst>
            </p:cNvPr>
            <p:cNvSpPr txBox="1"/>
            <p:nvPr/>
          </p:nvSpPr>
          <p:spPr>
            <a:xfrm>
              <a:off x="10607025" y="2098142"/>
              <a:ext cx="197668" cy="369332"/>
            </a:xfrm>
            <a:prstGeom prst="rect">
              <a:avLst/>
            </a:prstGeom>
            <a:noFill/>
          </p:spPr>
          <p:txBody>
            <a:bodyPr wrap="square" rtlCol="0">
              <a:spAutoFit/>
            </a:bodyPr>
            <a:lstStyle/>
            <a:p>
              <a:r>
                <a:rPr lang="en-US" dirty="0"/>
                <a:t>R</a:t>
              </a:r>
            </a:p>
          </p:txBody>
        </p:sp>
        <p:sp>
          <p:nvSpPr>
            <p:cNvPr id="36" name="TextBox 35">
              <a:extLst>
                <a:ext uri="{FF2B5EF4-FFF2-40B4-BE49-F238E27FC236}">
                  <a16:creationId xmlns:a16="http://schemas.microsoft.com/office/drawing/2014/main" id="{85033B7C-FF88-7C77-04B4-5A727BA9357F}"/>
                </a:ext>
              </a:extLst>
            </p:cNvPr>
            <p:cNvSpPr txBox="1"/>
            <p:nvPr/>
          </p:nvSpPr>
          <p:spPr>
            <a:xfrm>
              <a:off x="9394617" y="5302271"/>
              <a:ext cx="438639" cy="369332"/>
            </a:xfrm>
            <a:prstGeom prst="rect">
              <a:avLst/>
            </a:prstGeom>
            <a:noFill/>
          </p:spPr>
          <p:txBody>
            <a:bodyPr wrap="square" rtlCol="0">
              <a:spAutoFit/>
            </a:bodyPr>
            <a:lstStyle/>
            <a:p>
              <a:r>
                <a:rPr lang="en-US" dirty="0"/>
                <a:t>Q</a:t>
              </a:r>
            </a:p>
          </p:txBody>
        </p:sp>
        <p:sp>
          <p:nvSpPr>
            <p:cNvPr id="45" name="Arc 44">
              <a:extLst>
                <a:ext uri="{FF2B5EF4-FFF2-40B4-BE49-F238E27FC236}">
                  <a16:creationId xmlns:a16="http://schemas.microsoft.com/office/drawing/2014/main" id="{FF0B3D39-1FC9-2830-900D-9F75EAD95124}"/>
                </a:ext>
              </a:extLst>
            </p:cNvPr>
            <p:cNvSpPr/>
            <p:nvPr/>
          </p:nvSpPr>
          <p:spPr>
            <a:xfrm rot="19995748">
              <a:off x="6651894" y="1339247"/>
              <a:ext cx="1811896" cy="278026"/>
            </a:xfrm>
            <a:prstGeom prst="arc">
              <a:avLst>
                <a:gd name="adj1" fmla="val 21585153"/>
                <a:gd name="adj2" fmla="val 10814869"/>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49" name="Oval 48">
              <a:extLst>
                <a:ext uri="{FF2B5EF4-FFF2-40B4-BE49-F238E27FC236}">
                  <a16:creationId xmlns:a16="http://schemas.microsoft.com/office/drawing/2014/main" id="{DEDD76F9-A727-C077-BB6F-507CA82A6FDD}"/>
                </a:ext>
              </a:extLst>
            </p:cNvPr>
            <p:cNvSpPr/>
            <p:nvPr/>
          </p:nvSpPr>
          <p:spPr>
            <a:xfrm>
              <a:off x="7411606" y="1298006"/>
              <a:ext cx="45719" cy="539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E5AAABCC-254B-A0F0-9FAC-B8A9D2C599AD}"/>
                </a:ext>
              </a:extLst>
            </p:cNvPr>
            <p:cNvSpPr/>
            <p:nvPr/>
          </p:nvSpPr>
          <p:spPr>
            <a:xfrm>
              <a:off x="7750666" y="1467143"/>
              <a:ext cx="45719" cy="539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C0D1CC50-3942-D49A-9969-85D0F2E38D92}"/>
                </a:ext>
              </a:extLst>
            </p:cNvPr>
            <p:cNvSpPr/>
            <p:nvPr/>
          </p:nvSpPr>
          <p:spPr>
            <a:xfrm>
              <a:off x="8074803" y="1993138"/>
              <a:ext cx="45719" cy="539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EAEFE7F6-CD53-E812-DDA6-93591176A621}"/>
                </a:ext>
              </a:extLst>
            </p:cNvPr>
            <p:cNvSpPr/>
            <p:nvPr/>
          </p:nvSpPr>
          <p:spPr>
            <a:xfrm>
              <a:off x="8434821" y="3429507"/>
              <a:ext cx="45719" cy="539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16E0B8DE-3969-2DFB-B553-22AF035741B5}"/>
                </a:ext>
              </a:extLst>
            </p:cNvPr>
            <p:cNvSpPr/>
            <p:nvPr/>
          </p:nvSpPr>
          <p:spPr>
            <a:xfrm>
              <a:off x="8597363" y="1054391"/>
              <a:ext cx="45719" cy="539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EA1AAEFD-6760-9B9F-C1D1-D1DB24BEF436}"/>
                </a:ext>
              </a:extLst>
            </p:cNvPr>
            <p:cNvSpPr txBox="1"/>
            <p:nvPr/>
          </p:nvSpPr>
          <p:spPr>
            <a:xfrm>
              <a:off x="7799560" y="1374709"/>
              <a:ext cx="449561" cy="369332"/>
            </a:xfrm>
            <a:prstGeom prst="rect">
              <a:avLst/>
            </a:prstGeom>
            <a:noFill/>
          </p:spPr>
          <p:txBody>
            <a:bodyPr wrap="square" rtlCol="0">
              <a:spAutoFit/>
            </a:bodyPr>
            <a:lstStyle/>
            <a:p>
              <a:r>
                <a:rPr lang="en-US" dirty="0"/>
                <a:t>Y</a:t>
              </a:r>
            </a:p>
          </p:txBody>
        </p:sp>
        <p:sp>
          <p:nvSpPr>
            <p:cNvPr id="58" name="Arc 57">
              <a:extLst>
                <a:ext uri="{FF2B5EF4-FFF2-40B4-BE49-F238E27FC236}">
                  <a16:creationId xmlns:a16="http://schemas.microsoft.com/office/drawing/2014/main" id="{549DEBAC-975E-9F4E-1FE6-EC7B69D49C55}"/>
                </a:ext>
              </a:extLst>
            </p:cNvPr>
            <p:cNvSpPr/>
            <p:nvPr/>
          </p:nvSpPr>
          <p:spPr>
            <a:xfrm rot="20137759" flipV="1">
              <a:off x="6214574" y="2933907"/>
              <a:ext cx="4692545" cy="915494"/>
            </a:xfrm>
            <a:prstGeom prst="arc">
              <a:avLst>
                <a:gd name="adj1" fmla="val 10277104"/>
                <a:gd name="adj2" fmla="val 10861059"/>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59" name="Arc 58">
              <a:extLst>
                <a:ext uri="{FF2B5EF4-FFF2-40B4-BE49-F238E27FC236}">
                  <a16:creationId xmlns:a16="http://schemas.microsoft.com/office/drawing/2014/main" id="{BB7A410F-6785-1564-E3B0-599A58594CB0}"/>
                </a:ext>
              </a:extLst>
            </p:cNvPr>
            <p:cNvSpPr/>
            <p:nvPr/>
          </p:nvSpPr>
          <p:spPr>
            <a:xfrm flipV="1">
              <a:off x="6135625" y="2968388"/>
              <a:ext cx="4689829" cy="915494"/>
            </a:xfrm>
            <a:prstGeom prst="arc">
              <a:avLst>
                <a:gd name="adj1" fmla="val 21579785"/>
                <a:gd name="adj2" fmla="val 519602"/>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60" name="Oval 59">
              <a:extLst>
                <a:ext uri="{FF2B5EF4-FFF2-40B4-BE49-F238E27FC236}">
                  <a16:creationId xmlns:a16="http://schemas.microsoft.com/office/drawing/2014/main" id="{1933ECA0-55A7-C19C-E5AF-5EA7C718F98F}"/>
                </a:ext>
              </a:extLst>
            </p:cNvPr>
            <p:cNvSpPr/>
            <p:nvPr/>
          </p:nvSpPr>
          <p:spPr>
            <a:xfrm>
              <a:off x="9446201" y="5418613"/>
              <a:ext cx="45719" cy="539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3" name="TextBox 62">
              <a:extLst>
                <a:ext uri="{FF2B5EF4-FFF2-40B4-BE49-F238E27FC236}">
                  <a16:creationId xmlns:a16="http://schemas.microsoft.com/office/drawing/2014/main" id="{2F9401CD-B12C-F1A4-2DF4-9730CA56DDA5}"/>
                </a:ext>
              </a:extLst>
            </p:cNvPr>
            <p:cNvSpPr txBox="1"/>
            <p:nvPr/>
          </p:nvSpPr>
          <p:spPr>
            <a:xfrm>
              <a:off x="9712204" y="655460"/>
              <a:ext cx="1594551" cy="307777"/>
            </a:xfrm>
            <a:prstGeom prst="rect">
              <a:avLst/>
            </a:prstGeom>
            <a:noFill/>
          </p:spPr>
          <p:txBody>
            <a:bodyPr wrap="square" rtlCol="0">
              <a:spAutoFit/>
            </a:bodyPr>
            <a:lstStyle/>
            <a:p>
              <a:r>
                <a:rPr lang="en-US" sz="1400" dirty="0"/>
                <a:t>Upper culmination</a:t>
              </a:r>
            </a:p>
          </p:txBody>
        </p:sp>
        <p:cxnSp>
          <p:nvCxnSpPr>
            <p:cNvPr id="66" name="Connector: Curved 65">
              <a:extLst>
                <a:ext uri="{FF2B5EF4-FFF2-40B4-BE49-F238E27FC236}">
                  <a16:creationId xmlns:a16="http://schemas.microsoft.com/office/drawing/2014/main" id="{2DB57413-9D4E-7734-E56F-B0439FAB9729}"/>
                </a:ext>
              </a:extLst>
            </p:cNvPr>
            <p:cNvCxnSpPr>
              <a:cxnSpLocks/>
              <a:stCxn id="63" idx="1"/>
              <a:endCxn id="34" idx="3"/>
            </p:cNvCxnSpPr>
            <p:nvPr/>
          </p:nvCxnSpPr>
          <p:spPr>
            <a:xfrm rot="10800000" flipV="1">
              <a:off x="9501748" y="809348"/>
              <a:ext cx="210457" cy="31674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Connector: Curved 78">
              <a:extLst>
                <a:ext uri="{FF2B5EF4-FFF2-40B4-BE49-F238E27FC236}">
                  <a16:creationId xmlns:a16="http://schemas.microsoft.com/office/drawing/2014/main" id="{A91A6356-A86D-1AC7-6A1F-264E2ED39879}"/>
                </a:ext>
              </a:extLst>
            </p:cNvPr>
            <p:cNvCxnSpPr>
              <a:cxnSpLocks/>
              <a:stCxn id="64" idx="3"/>
              <a:endCxn id="23" idx="2"/>
            </p:cNvCxnSpPr>
            <p:nvPr/>
          </p:nvCxnSpPr>
          <p:spPr>
            <a:xfrm flipV="1">
              <a:off x="5779686" y="2836806"/>
              <a:ext cx="319783" cy="9514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96" name="TextBox 95">
            <a:extLst>
              <a:ext uri="{FF2B5EF4-FFF2-40B4-BE49-F238E27FC236}">
                <a16:creationId xmlns:a16="http://schemas.microsoft.com/office/drawing/2014/main" id="{E6D9CB6B-CB47-4D83-2E6B-CEF4858CC7F5}"/>
              </a:ext>
            </a:extLst>
          </p:cNvPr>
          <p:cNvSpPr txBox="1"/>
          <p:nvPr/>
        </p:nvSpPr>
        <p:spPr>
          <a:xfrm>
            <a:off x="565802" y="3970597"/>
            <a:ext cx="4864182" cy="2031325"/>
          </a:xfrm>
          <a:prstGeom prst="rect">
            <a:avLst/>
          </a:prstGeom>
          <a:solidFill>
            <a:schemeClr val="accent3">
              <a:lumMod val="20000"/>
              <a:lumOff val="80000"/>
            </a:schemeClr>
          </a:solidFill>
        </p:spPr>
        <p:txBody>
          <a:bodyPr wrap="square" rtlCol="0">
            <a:spAutoFit/>
          </a:bodyPr>
          <a:lstStyle/>
          <a:p>
            <a:r>
              <a:rPr lang="en-US" dirty="0">
                <a:solidFill>
                  <a:srgbClr val="00B0F0"/>
                </a:solidFill>
              </a:rPr>
              <a:t>Culmination above pole</a:t>
            </a:r>
          </a:p>
          <a:p>
            <a:pPr marL="285750" indent="-285750">
              <a:buFont typeface="Arial" panose="020B0604020202020204" pitchFamily="34" charset="0"/>
              <a:buChar char="•"/>
            </a:pPr>
            <a:r>
              <a:rPr lang="en-US" dirty="0"/>
              <a:t>When star X is on the observer’s meridian at L, it is at upper </a:t>
            </a:r>
            <a:r>
              <a:rPr lang="en-US" dirty="0">
                <a:solidFill>
                  <a:srgbClr val="00B050"/>
                </a:solidFill>
              </a:rPr>
              <a:t>culmination or transit.</a:t>
            </a:r>
          </a:p>
          <a:p>
            <a:endParaRPr lang="en-US" dirty="0"/>
          </a:p>
          <a:p>
            <a:r>
              <a:rPr lang="en-US" dirty="0">
                <a:solidFill>
                  <a:srgbClr val="00B0F0"/>
                </a:solidFill>
              </a:rPr>
              <a:t>culmination below pole </a:t>
            </a:r>
          </a:p>
          <a:p>
            <a:pPr marL="285750" indent="-285750">
              <a:buFont typeface="Arial" panose="020B0604020202020204" pitchFamily="34" charset="0"/>
              <a:buChar char="•"/>
            </a:pPr>
            <a:r>
              <a:rPr lang="en-US" dirty="0"/>
              <a:t>When Star reaches at M, it is at </a:t>
            </a:r>
            <a:r>
              <a:rPr lang="en-US" dirty="0">
                <a:solidFill>
                  <a:srgbClr val="00B050"/>
                </a:solidFill>
              </a:rPr>
              <a:t>lower culmination</a:t>
            </a:r>
          </a:p>
        </p:txBody>
      </p:sp>
    </p:spTree>
    <p:extLst>
      <p:ext uri="{BB962C8B-B14F-4D97-AF65-F5344CB8AC3E}">
        <p14:creationId xmlns:p14="http://schemas.microsoft.com/office/powerpoint/2010/main" val="22572349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7A348CD-2293-7866-746B-15C8869F2C75}"/>
              </a:ext>
            </a:extLst>
          </p:cNvPr>
          <p:cNvSpPr>
            <a:spLocks noGrp="1"/>
          </p:cNvSpPr>
          <p:nvPr>
            <p:ph type="ftr" sz="quarter" idx="11"/>
          </p:nvPr>
        </p:nvSpPr>
        <p:spPr/>
        <p:txBody>
          <a:bodyPr/>
          <a:lstStyle/>
          <a:p>
            <a:r>
              <a:rPr lang="en-US"/>
              <a:t>spherical trigonometry </a:t>
            </a:r>
          </a:p>
        </p:txBody>
      </p:sp>
      <p:sp>
        <p:nvSpPr>
          <p:cNvPr id="3" name="Slide Number Placeholder 2">
            <a:extLst>
              <a:ext uri="{FF2B5EF4-FFF2-40B4-BE49-F238E27FC236}">
                <a16:creationId xmlns:a16="http://schemas.microsoft.com/office/drawing/2014/main" id="{D7C57B1D-A6B5-EB91-4A11-5F39018ADF96}"/>
              </a:ext>
            </a:extLst>
          </p:cNvPr>
          <p:cNvSpPr>
            <a:spLocks noGrp="1"/>
          </p:cNvSpPr>
          <p:nvPr>
            <p:ph type="sldNum" sz="quarter" idx="12"/>
          </p:nvPr>
        </p:nvSpPr>
        <p:spPr/>
        <p:txBody>
          <a:bodyPr/>
          <a:lstStyle/>
          <a:p>
            <a:fld id="{EAD0E5A3-E5BF-4C62-9ABC-B3B6F8D8761B}" type="slidenum">
              <a:rPr lang="en-US" smtClean="0"/>
              <a:t>37</a:t>
            </a:fld>
            <a:endParaRPr lang="en-US"/>
          </a:p>
        </p:txBody>
      </p:sp>
      <p:grpSp>
        <p:nvGrpSpPr>
          <p:cNvPr id="7" name="Group 6">
            <a:extLst>
              <a:ext uri="{FF2B5EF4-FFF2-40B4-BE49-F238E27FC236}">
                <a16:creationId xmlns:a16="http://schemas.microsoft.com/office/drawing/2014/main" id="{F306B41F-A3FE-8E5C-AB71-B63BA3270B2B}"/>
              </a:ext>
            </a:extLst>
          </p:cNvPr>
          <p:cNvGrpSpPr/>
          <p:nvPr/>
        </p:nvGrpSpPr>
        <p:grpSpPr>
          <a:xfrm>
            <a:off x="9843714" y="33090"/>
            <a:ext cx="2348285" cy="353874"/>
            <a:chOff x="9037322" y="14092"/>
            <a:chExt cx="3154678" cy="388330"/>
          </a:xfrm>
        </p:grpSpPr>
        <p:sp>
          <p:nvSpPr>
            <p:cNvPr id="6" name="Arrow: Pentagon 5">
              <a:extLst>
                <a:ext uri="{FF2B5EF4-FFF2-40B4-BE49-F238E27FC236}">
                  <a16:creationId xmlns:a16="http://schemas.microsoft.com/office/drawing/2014/main" id="{EE841CBA-CD6A-A939-1721-087D84131A0B}"/>
                </a:ext>
              </a:extLst>
            </p:cNvPr>
            <p:cNvSpPr/>
            <p:nvPr/>
          </p:nvSpPr>
          <p:spPr>
            <a:xfrm flipH="1">
              <a:off x="9037322" y="33090"/>
              <a:ext cx="3154678" cy="369332"/>
            </a:xfrm>
            <a:prstGeom prst="homePlate">
              <a:avLst/>
            </a:prstGeom>
            <a:solidFill>
              <a:srgbClr val="58B6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66B3114-5812-2CA2-551E-8FB6CE87AA1E}"/>
                </a:ext>
              </a:extLst>
            </p:cNvPr>
            <p:cNvSpPr txBox="1"/>
            <p:nvPr/>
          </p:nvSpPr>
          <p:spPr>
            <a:xfrm>
              <a:off x="9114513" y="14092"/>
              <a:ext cx="3077487" cy="370637"/>
            </a:xfrm>
            <a:prstGeom prst="rect">
              <a:avLst/>
            </a:prstGeom>
            <a:noFill/>
          </p:spPr>
          <p:txBody>
            <a:bodyPr wrap="square">
              <a:spAutoFit/>
            </a:bodyPr>
            <a:lstStyle/>
            <a:p>
              <a:pPr algn="ctr"/>
              <a:r>
                <a:rPr lang="en-US" dirty="0">
                  <a:solidFill>
                    <a:schemeClr val="bg1"/>
                  </a:solidFill>
                </a:rPr>
                <a:t>Circumpolar stars</a:t>
              </a:r>
            </a:p>
          </p:txBody>
        </p:sp>
      </p:grpSp>
      <p:sp>
        <p:nvSpPr>
          <p:cNvPr id="64" name="TextBox 63">
            <a:extLst>
              <a:ext uri="{FF2B5EF4-FFF2-40B4-BE49-F238E27FC236}">
                <a16:creationId xmlns:a16="http://schemas.microsoft.com/office/drawing/2014/main" id="{885D8E36-88A3-27E3-D798-C431A7409E11}"/>
              </a:ext>
            </a:extLst>
          </p:cNvPr>
          <p:cNvSpPr txBox="1"/>
          <p:nvPr/>
        </p:nvSpPr>
        <p:spPr>
          <a:xfrm>
            <a:off x="5179919" y="2694197"/>
            <a:ext cx="1045040" cy="523220"/>
          </a:xfrm>
          <a:prstGeom prst="rect">
            <a:avLst/>
          </a:prstGeom>
          <a:noFill/>
        </p:spPr>
        <p:txBody>
          <a:bodyPr wrap="square" rtlCol="0">
            <a:spAutoFit/>
          </a:bodyPr>
          <a:lstStyle/>
          <a:p>
            <a:r>
              <a:rPr lang="en-US" sz="1400" dirty="0"/>
              <a:t>Lower culmination</a:t>
            </a:r>
          </a:p>
        </p:txBody>
      </p:sp>
      <p:grpSp>
        <p:nvGrpSpPr>
          <p:cNvPr id="90" name="Group 89">
            <a:extLst>
              <a:ext uri="{FF2B5EF4-FFF2-40B4-BE49-F238E27FC236}">
                <a16:creationId xmlns:a16="http://schemas.microsoft.com/office/drawing/2014/main" id="{A080598D-8247-F3C4-BD62-585A165F83D8}"/>
              </a:ext>
            </a:extLst>
          </p:cNvPr>
          <p:cNvGrpSpPr/>
          <p:nvPr/>
        </p:nvGrpSpPr>
        <p:grpSpPr>
          <a:xfrm>
            <a:off x="6228732" y="679314"/>
            <a:ext cx="5527069" cy="5256020"/>
            <a:chOff x="5779686" y="655460"/>
            <a:chExt cx="5527069" cy="5256020"/>
          </a:xfrm>
        </p:grpSpPr>
        <p:cxnSp>
          <p:nvCxnSpPr>
            <p:cNvPr id="10" name="Straight Connector 9">
              <a:extLst>
                <a:ext uri="{FF2B5EF4-FFF2-40B4-BE49-F238E27FC236}">
                  <a16:creationId xmlns:a16="http://schemas.microsoft.com/office/drawing/2014/main" id="{FCE55215-E8D3-DCB3-6C51-481FD365166D}"/>
                </a:ext>
              </a:extLst>
            </p:cNvPr>
            <p:cNvCxnSpPr>
              <a:cxnSpLocks/>
            </p:cNvCxnSpPr>
            <p:nvPr/>
          </p:nvCxnSpPr>
          <p:spPr>
            <a:xfrm flipH="1" flipV="1">
              <a:off x="7238676" y="899241"/>
              <a:ext cx="2446287" cy="5012239"/>
            </a:xfrm>
            <a:prstGeom prst="line">
              <a:avLst/>
            </a:prstGeom>
            <a:ln w="12700" cap="flat" cmpd="sng" algn="ctr">
              <a:solidFill>
                <a:srgbClr val="92D050">
                  <a:alpha val="32157"/>
                </a:srgb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1" name="Oval 10">
              <a:extLst>
                <a:ext uri="{FF2B5EF4-FFF2-40B4-BE49-F238E27FC236}">
                  <a16:creationId xmlns:a16="http://schemas.microsoft.com/office/drawing/2014/main" id="{C97ACD70-BEAC-5DE4-CCF4-1CA2F48BE3A3}"/>
                </a:ext>
              </a:extLst>
            </p:cNvPr>
            <p:cNvSpPr/>
            <p:nvPr/>
          </p:nvSpPr>
          <p:spPr>
            <a:xfrm>
              <a:off x="6166395" y="1073982"/>
              <a:ext cx="4689830" cy="45640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c 41">
              <a:extLst>
                <a:ext uri="{FF2B5EF4-FFF2-40B4-BE49-F238E27FC236}">
                  <a16:creationId xmlns:a16="http://schemas.microsoft.com/office/drawing/2014/main" id="{818B6734-8781-E479-FE8F-3D36666B2615}"/>
                </a:ext>
              </a:extLst>
            </p:cNvPr>
            <p:cNvSpPr/>
            <p:nvPr/>
          </p:nvSpPr>
          <p:spPr>
            <a:xfrm>
              <a:off x="6166396" y="3020164"/>
              <a:ext cx="4689829" cy="866693"/>
            </a:xfrm>
            <a:prstGeom prst="arc">
              <a:avLst>
                <a:gd name="adj1" fmla="val 21585153"/>
                <a:gd name="adj2" fmla="val 1081486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Arc 42">
              <a:extLst>
                <a:ext uri="{FF2B5EF4-FFF2-40B4-BE49-F238E27FC236}">
                  <a16:creationId xmlns:a16="http://schemas.microsoft.com/office/drawing/2014/main" id="{05A3844C-FD33-F1CE-1EFD-580704403EEA}"/>
                </a:ext>
              </a:extLst>
            </p:cNvPr>
            <p:cNvSpPr/>
            <p:nvPr/>
          </p:nvSpPr>
          <p:spPr>
            <a:xfrm flipV="1">
              <a:off x="6166394" y="3020396"/>
              <a:ext cx="4689829" cy="915494"/>
            </a:xfrm>
            <a:prstGeom prst="arc">
              <a:avLst>
                <a:gd name="adj1" fmla="val 10119438"/>
                <a:gd name="adj2" fmla="val 10814869"/>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F9688D36-6A07-0611-BAC6-ABA3E86B92CE}"/>
                </a:ext>
              </a:extLst>
            </p:cNvPr>
            <p:cNvSpPr txBox="1"/>
            <p:nvPr/>
          </p:nvSpPr>
          <p:spPr>
            <a:xfrm>
              <a:off x="8546993" y="694006"/>
              <a:ext cx="302307" cy="369332"/>
            </a:xfrm>
            <a:prstGeom prst="rect">
              <a:avLst/>
            </a:prstGeom>
            <a:noFill/>
          </p:spPr>
          <p:txBody>
            <a:bodyPr wrap="square" rtlCol="0">
              <a:spAutoFit/>
            </a:bodyPr>
            <a:lstStyle/>
            <a:p>
              <a:r>
                <a:rPr lang="en-US" dirty="0"/>
                <a:t>Z</a:t>
              </a:r>
            </a:p>
          </p:txBody>
        </p:sp>
        <p:sp>
          <p:nvSpPr>
            <p:cNvPr id="15" name="TextBox 14">
              <a:extLst>
                <a:ext uri="{FF2B5EF4-FFF2-40B4-BE49-F238E27FC236}">
                  <a16:creationId xmlns:a16="http://schemas.microsoft.com/office/drawing/2014/main" id="{6D8435B8-17FB-30EA-0017-D3116D0BA1E1}"/>
                </a:ext>
              </a:extLst>
            </p:cNvPr>
            <p:cNvSpPr txBox="1"/>
            <p:nvPr/>
          </p:nvSpPr>
          <p:spPr>
            <a:xfrm>
              <a:off x="7114169" y="1030364"/>
              <a:ext cx="343156" cy="369332"/>
            </a:xfrm>
            <a:prstGeom prst="rect">
              <a:avLst/>
            </a:prstGeom>
            <a:noFill/>
          </p:spPr>
          <p:txBody>
            <a:bodyPr wrap="square" rtlCol="0">
              <a:spAutoFit/>
            </a:bodyPr>
            <a:lstStyle/>
            <a:p>
              <a:r>
                <a:rPr lang="en-US" dirty="0"/>
                <a:t>P</a:t>
              </a:r>
            </a:p>
          </p:txBody>
        </p:sp>
        <p:sp>
          <p:nvSpPr>
            <p:cNvPr id="40" name="Arc 39">
              <a:extLst>
                <a:ext uri="{FF2B5EF4-FFF2-40B4-BE49-F238E27FC236}">
                  <a16:creationId xmlns:a16="http://schemas.microsoft.com/office/drawing/2014/main" id="{D732FADE-4789-7AA1-1FA0-EFB7DE8DED04}"/>
                </a:ext>
              </a:extLst>
            </p:cNvPr>
            <p:cNvSpPr/>
            <p:nvPr/>
          </p:nvSpPr>
          <p:spPr>
            <a:xfrm rot="20137759">
              <a:off x="6204502" y="2998932"/>
              <a:ext cx="4692545" cy="866693"/>
            </a:xfrm>
            <a:prstGeom prst="arc">
              <a:avLst>
                <a:gd name="adj1" fmla="val 55357"/>
                <a:gd name="adj2" fmla="val 10814869"/>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1" name="Arc 40">
              <a:extLst>
                <a:ext uri="{FF2B5EF4-FFF2-40B4-BE49-F238E27FC236}">
                  <a16:creationId xmlns:a16="http://schemas.microsoft.com/office/drawing/2014/main" id="{A73D35A6-C77A-7C87-40CE-076B9D80D100}"/>
                </a:ext>
              </a:extLst>
            </p:cNvPr>
            <p:cNvSpPr/>
            <p:nvPr/>
          </p:nvSpPr>
          <p:spPr>
            <a:xfrm rot="20137759" flipV="1">
              <a:off x="6214573" y="2964242"/>
              <a:ext cx="4692545" cy="915494"/>
            </a:xfrm>
            <a:prstGeom prst="arc">
              <a:avLst>
                <a:gd name="adj1" fmla="val 76880"/>
                <a:gd name="adj2" fmla="val 490174"/>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8" name="Arc 37">
              <a:extLst>
                <a:ext uri="{FF2B5EF4-FFF2-40B4-BE49-F238E27FC236}">
                  <a16:creationId xmlns:a16="http://schemas.microsoft.com/office/drawing/2014/main" id="{98FA3434-64EF-916E-139C-00ACBB1442FD}"/>
                </a:ext>
              </a:extLst>
            </p:cNvPr>
            <p:cNvSpPr/>
            <p:nvPr/>
          </p:nvSpPr>
          <p:spPr>
            <a:xfrm rot="20027276">
              <a:off x="6108128" y="1662978"/>
              <a:ext cx="3285076" cy="500997"/>
            </a:xfrm>
            <a:prstGeom prst="arc">
              <a:avLst>
                <a:gd name="adj1" fmla="val 21585153"/>
                <a:gd name="adj2" fmla="val 10814869"/>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ECBFB0D7-04AD-73E0-BB25-0041FFC492D4}"/>
                </a:ext>
              </a:extLst>
            </p:cNvPr>
            <p:cNvSpPr txBox="1"/>
            <p:nvPr/>
          </p:nvSpPr>
          <p:spPr>
            <a:xfrm>
              <a:off x="5852159" y="3282094"/>
              <a:ext cx="388836" cy="369332"/>
            </a:xfrm>
            <a:prstGeom prst="rect">
              <a:avLst/>
            </a:prstGeom>
            <a:noFill/>
          </p:spPr>
          <p:txBody>
            <a:bodyPr wrap="square" rtlCol="0">
              <a:spAutoFit/>
            </a:bodyPr>
            <a:lstStyle/>
            <a:p>
              <a:r>
                <a:rPr lang="en-US" dirty="0"/>
                <a:t>N</a:t>
              </a:r>
            </a:p>
          </p:txBody>
        </p:sp>
        <p:sp>
          <p:nvSpPr>
            <p:cNvPr id="23" name="TextBox 22">
              <a:extLst>
                <a:ext uri="{FF2B5EF4-FFF2-40B4-BE49-F238E27FC236}">
                  <a16:creationId xmlns:a16="http://schemas.microsoft.com/office/drawing/2014/main" id="{80C71374-F283-188C-C46C-1D9AE5BA2022}"/>
                </a:ext>
              </a:extLst>
            </p:cNvPr>
            <p:cNvSpPr txBox="1"/>
            <p:nvPr/>
          </p:nvSpPr>
          <p:spPr>
            <a:xfrm>
              <a:off x="5904193" y="2467474"/>
              <a:ext cx="390551" cy="369332"/>
            </a:xfrm>
            <a:prstGeom prst="rect">
              <a:avLst/>
            </a:prstGeom>
            <a:noFill/>
          </p:spPr>
          <p:txBody>
            <a:bodyPr wrap="square" rtlCol="0">
              <a:spAutoFit/>
            </a:bodyPr>
            <a:lstStyle/>
            <a:p>
              <a:r>
                <a:rPr lang="en-US" dirty="0"/>
                <a:t>M</a:t>
              </a:r>
            </a:p>
          </p:txBody>
        </p:sp>
        <p:sp>
          <p:nvSpPr>
            <p:cNvPr id="24" name="TextBox 23">
              <a:extLst>
                <a:ext uri="{FF2B5EF4-FFF2-40B4-BE49-F238E27FC236}">
                  <a16:creationId xmlns:a16="http://schemas.microsoft.com/office/drawing/2014/main" id="{9D6CB6BA-B94D-7AF4-91F9-0BCB5AD997CB}"/>
                </a:ext>
              </a:extLst>
            </p:cNvPr>
            <p:cNvSpPr txBox="1"/>
            <p:nvPr/>
          </p:nvSpPr>
          <p:spPr>
            <a:xfrm>
              <a:off x="6129543" y="4219877"/>
              <a:ext cx="374142" cy="369332"/>
            </a:xfrm>
            <a:prstGeom prst="rect">
              <a:avLst/>
            </a:prstGeom>
            <a:noFill/>
          </p:spPr>
          <p:txBody>
            <a:bodyPr wrap="square" rtlCol="0">
              <a:spAutoFit/>
            </a:bodyPr>
            <a:lstStyle/>
            <a:p>
              <a:r>
                <a:rPr lang="en-US" dirty="0"/>
                <a:t>T</a:t>
              </a:r>
            </a:p>
          </p:txBody>
        </p:sp>
        <p:sp>
          <p:nvSpPr>
            <p:cNvPr id="26" name="TextBox 25">
              <a:extLst>
                <a:ext uri="{FF2B5EF4-FFF2-40B4-BE49-F238E27FC236}">
                  <a16:creationId xmlns:a16="http://schemas.microsoft.com/office/drawing/2014/main" id="{0B5C79D8-ABB7-2CBF-EE0A-D8AACE091576}"/>
                </a:ext>
              </a:extLst>
            </p:cNvPr>
            <p:cNvSpPr txBox="1"/>
            <p:nvPr/>
          </p:nvSpPr>
          <p:spPr>
            <a:xfrm>
              <a:off x="8509181" y="3197226"/>
              <a:ext cx="417787" cy="369332"/>
            </a:xfrm>
            <a:prstGeom prst="rect">
              <a:avLst/>
            </a:prstGeom>
            <a:noFill/>
          </p:spPr>
          <p:txBody>
            <a:bodyPr wrap="square" rtlCol="0">
              <a:spAutoFit/>
            </a:bodyPr>
            <a:lstStyle/>
            <a:p>
              <a:r>
                <a:rPr lang="en-US" dirty="0"/>
                <a:t>O</a:t>
              </a:r>
            </a:p>
          </p:txBody>
        </p:sp>
        <p:sp>
          <p:nvSpPr>
            <p:cNvPr id="27" name="TextBox 26">
              <a:extLst>
                <a:ext uri="{FF2B5EF4-FFF2-40B4-BE49-F238E27FC236}">
                  <a16:creationId xmlns:a16="http://schemas.microsoft.com/office/drawing/2014/main" id="{436837D8-8297-93A4-8371-D70BF246197C}"/>
                </a:ext>
              </a:extLst>
            </p:cNvPr>
            <p:cNvSpPr txBox="1"/>
            <p:nvPr/>
          </p:nvSpPr>
          <p:spPr>
            <a:xfrm>
              <a:off x="8410612" y="3907904"/>
              <a:ext cx="373502" cy="369332"/>
            </a:xfrm>
            <a:prstGeom prst="rect">
              <a:avLst/>
            </a:prstGeom>
            <a:noFill/>
          </p:spPr>
          <p:txBody>
            <a:bodyPr wrap="square" rtlCol="0">
              <a:spAutoFit/>
            </a:bodyPr>
            <a:lstStyle/>
            <a:p>
              <a:r>
                <a:rPr lang="en-US" dirty="0"/>
                <a:t>W</a:t>
              </a:r>
            </a:p>
          </p:txBody>
        </p:sp>
        <p:sp>
          <p:nvSpPr>
            <p:cNvPr id="28" name="TextBox 27">
              <a:extLst>
                <a:ext uri="{FF2B5EF4-FFF2-40B4-BE49-F238E27FC236}">
                  <a16:creationId xmlns:a16="http://schemas.microsoft.com/office/drawing/2014/main" id="{960EEB02-349D-B1DC-5DD9-2361605D1390}"/>
                </a:ext>
              </a:extLst>
            </p:cNvPr>
            <p:cNvSpPr txBox="1"/>
            <p:nvPr/>
          </p:nvSpPr>
          <p:spPr>
            <a:xfrm>
              <a:off x="8089902" y="1913476"/>
              <a:ext cx="449561" cy="369332"/>
            </a:xfrm>
            <a:prstGeom prst="rect">
              <a:avLst/>
            </a:prstGeom>
            <a:noFill/>
          </p:spPr>
          <p:txBody>
            <a:bodyPr wrap="square" rtlCol="0">
              <a:spAutoFit/>
            </a:bodyPr>
            <a:lstStyle/>
            <a:p>
              <a:r>
                <a:rPr lang="en-US" dirty="0"/>
                <a:t>X</a:t>
              </a:r>
            </a:p>
          </p:txBody>
        </p:sp>
        <p:sp>
          <p:nvSpPr>
            <p:cNvPr id="29" name="TextBox 28">
              <a:extLst>
                <a:ext uri="{FF2B5EF4-FFF2-40B4-BE49-F238E27FC236}">
                  <a16:creationId xmlns:a16="http://schemas.microsoft.com/office/drawing/2014/main" id="{2C444316-FC82-03A1-B68C-02BE237B9BB0}"/>
                </a:ext>
              </a:extLst>
            </p:cNvPr>
            <p:cNvSpPr txBox="1"/>
            <p:nvPr/>
          </p:nvSpPr>
          <p:spPr>
            <a:xfrm>
              <a:off x="6839330" y="3446886"/>
              <a:ext cx="372105" cy="369332"/>
            </a:xfrm>
            <a:prstGeom prst="rect">
              <a:avLst/>
            </a:prstGeom>
            <a:noFill/>
          </p:spPr>
          <p:txBody>
            <a:bodyPr wrap="square" rtlCol="0">
              <a:spAutoFit/>
            </a:bodyPr>
            <a:lstStyle/>
            <a:p>
              <a:r>
                <a:rPr lang="en-US" dirty="0"/>
                <a:t>G</a:t>
              </a:r>
            </a:p>
          </p:txBody>
        </p:sp>
        <p:sp>
          <p:nvSpPr>
            <p:cNvPr id="34" name="TextBox 33">
              <a:extLst>
                <a:ext uri="{FF2B5EF4-FFF2-40B4-BE49-F238E27FC236}">
                  <a16:creationId xmlns:a16="http://schemas.microsoft.com/office/drawing/2014/main" id="{ED5C49C0-5395-F814-CB37-A242A566F764}"/>
                </a:ext>
              </a:extLst>
            </p:cNvPr>
            <p:cNvSpPr txBox="1"/>
            <p:nvPr/>
          </p:nvSpPr>
          <p:spPr>
            <a:xfrm>
              <a:off x="9277876" y="941428"/>
              <a:ext cx="223871" cy="369332"/>
            </a:xfrm>
            <a:prstGeom prst="rect">
              <a:avLst/>
            </a:prstGeom>
            <a:noFill/>
          </p:spPr>
          <p:txBody>
            <a:bodyPr wrap="square" rtlCol="0">
              <a:spAutoFit/>
            </a:bodyPr>
            <a:lstStyle/>
            <a:p>
              <a:r>
                <a:rPr lang="en-US" dirty="0"/>
                <a:t>L</a:t>
              </a:r>
            </a:p>
          </p:txBody>
        </p:sp>
        <p:sp>
          <p:nvSpPr>
            <p:cNvPr id="35" name="TextBox 34">
              <a:extLst>
                <a:ext uri="{FF2B5EF4-FFF2-40B4-BE49-F238E27FC236}">
                  <a16:creationId xmlns:a16="http://schemas.microsoft.com/office/drawing/2014/main" id="{DA0EE759-4305-ECA5-4C3F-FDBE2A24A9F1}"/>
                </a:ext>
              </a:extLst>
            </p:cNvPr>
            <p:cNvSpPr txBox="1"/>
            <p:nvPr/>
          </p:nvSpPr>
          <p:spPr>
            <a:xfrm>
              <a:off x="10607025" y="2098142"/>
              <a:ext cx="197668" cy="369332"/>
            </a:xfrm>
            <a:prstGeom prst="rect">
              <a:avLst/>
            </a:prstGeom>
            <a:noFill/>
          </p:spPr>
          <p:txBody>
            <a:bodyPr wrap="square" rtlCol="0">
              <a:spAutoFit/>
            </a:bodyPr>
            <a:lstStyle/>
            <a:p>
              <a:r>
                <a:rPr lang="en-US" dirty="0"/>
                <a:t>R</a:t>
              </a:r>
            </a:p>
          </p:txBody>
        </p:sp>
        <p:sp>
          <p:nvSpPr>
            <p:cNvPr id="36" name="TextBox 35">
              <a:extLst>
                <a:ext uri="{FF2B5EF4-FFF2-40B4-BE49-F238E27FC236}">
                  <a16:creationId xmlns:a16="http://schemas.microsoft.com/office/drawing/2014/main" id="{85033B7C-FF88-7C77-04B4-5A727BA9357F}"/>
                </a:ext>
              </a:extLst>
            </p:cNvPr>
            <p:cNvSpPr txBox="1"/>
            <p:nvPr/>
          </p:nvSpPr>
          <p:spPr>
            <a:xfrm>
              <a:off x="9394617" y="5302271"/>
              <a:ext cx="438639" cy="369332"/>
            </a:xfrm>
            <a:prstGeom prst="rect">
              <a:avLst/>
            </a:prstGeom>
            <a:noFill/>
          </p:spPr>
          <p:txBody>
            <a:bodyPr wrap="square" rtlCol="0">
              <a:spAutoFit/>
            </a:bodyPr>
            <a:lstStyle/>
            <a:p>
              <a:r>
                <a:rPr lang="en-US" dirty="0"/>
                <a:t>Q</a:t>
              </a:r>
            </a:p>
          </p:txBody>
        </p:sp>
        <p:sp>
          <p:nvSpPr>
            <p:cNvPr id="45" name="Arc 44">
              <a:extLst>
                <a:ext uri="{FF2B5EF4-FFF2-40B4-BE49-F238E27FC236}">
                  <a16:creationId xmlns:a16="http://schemas.microsoft.com/office/drawing/2014/main" id="{FF0B3D39-1FC9-2830-900D-9F75EAD95124}"/>
                </a:ext>
              </a:extLst>
            </p:cNvPr>
            <p:cNvSpPr/>
            <p:nvPr/>
          </p:nvSpPr>
          <p:spPr>
            <a:xfrm rot="19995748">
              <a:off x="6651894" y="1339247"/>
              <a:ext cx="1811896" cy="278026"/>
            </a:xfrm>
            <a:prstGeom prst="arc">
              <a:avLst>
                <a:gd name="adj1" fmla="val 21585153"/>
                <a:gd name="adj2" fmla="val 10814869"/>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49" name="Oval 48">
              <a:extLst>
                <a:ext uri="{FF2B5EF4-FFF2-40B4-BE49-F238E27FC236}">
                  <a16:creationId xmlns:a16="http://schemas.microsoft.com/office/drawing/2014/main" id="{DEDD76F9-A727-C077-BB6F-507CA82A6FDD}"/>
                </a:ext>
              </a:extLst>
            </p:cNvPr>
            <p:cNvSpPr/>
            <p:nvPr/>
          </p:nvSpPr>
          <p:spPr>
            <a:xfrm>
              <a:off x="7411606" y="1298006"/>
              <a:ext cx="45719" cy="539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E5AAABCC-254B-A0F0-9FAC-B8A9D2C599AD}"/>
                </a:ext>
              </a:extLst>
            </p:cNvPr>
            <p:cNvSpPr/>
            <p:nvPr/>
          </p:nvSpPr>
          <p:spPr>
            <a:xfrm>
              <a:off x="7750666" y="1467143"/>
              <a:ext cx="45719" cy="539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C0D1CC50-3942-D49A-9969-85D0F2E38D92}"/>
                </a:ext>
              </a:extLst>
            </p:cNvPr>
            <p:cNvSpPr/>
            <p:nvPr/>
          </p:nvSpPr>
          <p:spPr>
            <a:xfrm>
              <a:off x="8074803" y="1993138"/>
              <a:ext cx="45719" cy="539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EAEFE7F6-CD53-E812-DDA6-93591176A621}"/>
                </a:ext>
              </a:extLst>
            </p:cNvPr>
            <p:cNvSpPr/>
            <p:nvPr/>
          </p:nvSpPr>
          <p:spPr>
            <a:xfrm>
              <a:off x="8434821" y="3429507"/>
              <a:ext cx="45719" cy="539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16E0B8DE-3969-2DFB-B553-22AF035741B5}"/>
                </a:ext>
              </a:extLst>
            </p:cNvPr>
            <p:cNvSpPr/>
            <p:nvPr/>
          </p:nvSpPr>
          <p:spPr>
            <a:xfrm>
              <a:off x="8597363" y="1054391"/>
              <a:ext cx="45719" cy="539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EA1AAEFD-6760-9B9F-C1D1-D1DB24BEF436}"/>
                </a:ext>
              </a:extLst>
            </p:cNvPr>
            <p:cNvSpPr txBox="1"/>
            <p:nvPr/>
          </p:nvSpPr>
          <p:spPr>
            <a:xfrm>
              <a:off x="7799560" y="1374709"/>
              <a:ext cx="449561" cy="369332"/>
            </a:xfrm>
            <a:prstGeom prst="rect">
              <a:avLst/>
            </a:prstGeom>
            <a:noFill/>
          </p:spPr>
          <p:txBody>
            <a:bodyPr wrap="square" rtlCol="0">
              <a:spAutoFit/>
            </a:bodyPr>
            <a:lstStyle/>
            <a:p>
              <a:r>
                <a:rPr lang="en-US" dirty="0"/>
                <a:t>Y</a:t>
              </a:r>
            </a:p>
          </p:txBody>
        </p:sp>
        <p:sp>
          <p:nvSpPr>
            <p:cNvPr id="58" name="Arc 57">
              <a:extLst>
                <a:ext uri="{FF2B5EF4-FFF2-40B4-BE49-F238E27FC236}">
                  <a16:creationId xmlns:a16="http://schemas.microsoft.com/office/drawing/2014/main" id="{549DEBAC-975E-9F4E-1FE6-EC7B69D49C55}"/>
                </a:ext>
              </a:extLst>
            </p:cNvPr>
            <p:cNvSpPr/>
            <p:nvPr/>
          </p:nvSpPr>
          <p:spPr>
            <a:xfrm rot="20137759" flipV="1">
              <a:off x="6214574" y="2933907"/>
              <a:ext cx="4692545" cy="915494"/>
            </a:xfrm>
            <a:prstGeom prst="arc">
              <a:avLst>
                <a:gd name="adj1" fmla="val 10277104"/>
                <a:gd name="adj2" fmla="val 10861059"/>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59" name="Arc 58">
              <a:extLst>
                <a:ext uri="{FF2B5EF4-FFF2-40B4-BE49-F238E27FC236}">
                  <a16:creationId xmlns:a16="http://schemas.microsoft.com/office/drawing/2014/main" id="{BB7A410F-6785-1564-E3B0-599A58594CB0}"/>
                </a:ext>
              </a:extLst>
            </p:cNvPr>
            <p:cNvSpPr/>
            <p:nvPr/>
          </p:nvSpPr>
          <p:spPr>
            <a:xfrm flipV="1">
              <a:off x="6135625" y="2968388"/>
              <a:ext cx="4689829" cy="915494"/>
            </a:xfrm>
            <a:prstGeom prst="arc">
              <a:avLst>
                <a:gd name="adj1" fmla="val 21579785"/>
                <a:gd name="adj2" fmla="val 519602"/>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60" name="Oval 59">
              <a:extLst>
                <a:ext uri="{FF2B5EF4-FFF2-40B4-BE49-F238E27FC236}">
                  <a16:creationId xmlns:a16="http://schemas.microsoft.com/office/drawing/2014/main" id="{1933ECA0-55A7-C19C-E5AF-5EA7C718F98F}"/>
                </a:ext>
              </a:extLst>
            </p:cNvPr>
            <p:cNvSpPr/>
            <p:nvPr/>
          </p:nvSpPr>
          <p:spPr>
            <a:xfrm>
              <a:off x="9446201" y="5418613"/>
              <a:ext cx="45719" cy="539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3" name="TextBox 62">
              <a:extLst>
                <a:ext uri="{FF2B5EF4-FFF2-40B4-BE49-F238E27FC236}">
                  <a16:creationId xmlns:a16="http://schemas.microsoft.com/office/drawing/2014/main" id="{2F9401CD-B12C-F1A4-2DF4-9730CA56DDA5}"/>
                </a:ext>
              </a:extLst>
            </p:cNvPr>
            <p:cNvSpPr txBox="1"/>
            <p:nvPr/>
          </p:nvSpPr>
          <p:spPr>
            <a:xfrm>
              <a:off x="9712204" y="655460"/>
              <a:ext cx="1594551" cy="307777"/>
            </a:xfrm>
            <a:prstGeom prst="rect">
              <a:avLst/>
            </a:prstGeom>
            <a:noFill/>
          </p:spPr>
          <p:txBody>
            <a:bodyPr wrap="square" rtlCol="0">
              <a:spAutoFit/>
            </a:bodyPr>
            <a:lstStyle/>
            <a:p>
              <a:r>
                <a:rPr lang="en-US" sz="1400" dirty="0"/>
                <a:t>Upper culmination</a:t>
              </a:r>
            </a:p>
          </p:txBody>
        </p:sp>
        <p:cxnSp>
          <p:nvCxnSpPr>
            <p:cNvPr id="66" name="Connector: Curved 65">
              <a:extLst>
                <a:ext uri="{FF2B5EF4-FFF2-40B4-BE49-F238E27FC236}">
                  <a16:creationId xmlns:a16="http://schemas.microsoft.com/office/drawing/2014/main" id="{2DB57413-9D4E-7734-E56F-B0439FAB9729}"/>
                </a:ext>
              </a:extLst>
            </p:cNvPr>
            <p:cNvCxnSpPr>
              <a:cxnSpLocks/>
              <a:stCxn id="63" idx="1"/>
              <a:endCxn id="34" idx="3"/>
            </p:cNvCxnSpPr>
            <p:nvPr/>
          </p:nvCxnSpPr>
          <p:spPr>
            <a:xfrm rot="10800000" flipV="1">
              <a:off x="9501748" y="809348"/>
              <a:ext cx="210457" cy="31674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Connector: Curved 78">
              <a:extLst>
                <a:ext uri="{FF2B5EF4-FFF2-40B4-BE49-F238E27FC236}">
                  <a16:creationId xmlns:a16="http://schemas.microsoft.com/office/drawing/2014/main" id="{A91A6356-A86D-1AC7-6A1F-264E2ED39879}"/>
                </a:ext>
              </a:extLst>
            </p:cNvPr>
            <p:cNvCxnSpPr>
              <a:cxnSpLocks/>
              <a:stCxn id="64" idx="3"/>
              <a:endCxn id="23" idx="2"/>
            </p:cNvCxnSpPr>
            <p:nvPr/>
          </p:nvCxnSpPr>
          <p:spPr>
            <a:xfrm flipV="1">
              <a:off x="5779686" y="2836806"/>
              <a:ext cx="319783" cy="9514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02085A3-E46B-F477-25B1-D2BE966AD1FE}"/>
                  </a:ext>
                </a:extLst>
              </p:cNvPr>
              <p:cNvSpPr txBox="1"/>
              <p:nvPr/>
            </p:nvSpPr>
            <p:spPr>
              <a:xfrm>
                <a:off x="485030" y="286247"/>
                <a:ext cx="2714705" cy="1200329"/>
              </a:xfrm>
              <a:prstGeom prst="rect">
                <a:avLst/>
              </a:prstGeom>
              <a:noFill/>
            </p:spPr>
            <p:txBody>
              <a:bodyPr wrap="square" rtlCol="0">
                <a:spAutoFit/>
              </a:bodyPr>
              <a:lstStyle/>
              <a:p>
                <a:r>
                  <a:rPr lang="en-US" dirty="0"/>
                  <a:t>At upper culmination </a:t>
                </a:r>
              </a:p>
              <a:p>
                <a:r>
                  <a:rPr lang="en-US" dirty="0"/>
                  <a:t>Star’s zenith distance</a:t>
                </a:r>
              </a:p>
              <a:p>
                <a:r>
                  <a:rPr lang="en-US" dirty="0"/>
                  <a:t>	 ZL = PL-PZ</a:t>
                </a:r>
              </a:p>
              <a:p>
                <a:r>
                  <a:rPr lang="en-US" dirty="0"/>
                  <a:t>	</a:t>
                </a:r>
                <a:r>
                  <a:rPr lang="en-US" dirty="0">
                    <a:latin typeface="Times New Roman" panose="02020603050405020304" pitchFamily="18" charset="0"/>
                    <a:cs typeface="Times New Roman" panose="02020603050405020304" pitchFamily="18" charset="0"/>
                  </a:rPr>
                  <a:t> </a:t>
                </a:r>
                <a14:m>
                  <m:oMath xmlns:m="http://schemas.openxmlformats.org/officeDocument/2006/math">
                    <m:r>
                      <m:rPr>
                        <m:sty m:val="p"/>
                      </m:rPr>
                      <a:rPr lang="el-GR" sz="1800" i="1" dirty="0" smtClean="0">
                        <a:latin typeface="Cambria Math" panose="02040503050406030204" pitchFamily="18" charset="0"/>
                        <a:ea typeface="Cambria Math" panose="02040503050406030204" pitchFamily="18" charset="0"/>
                      </a:rPr>
                      <m:t>φ</m:t>
                    </m:r>
                    <m:r>
                      <a:rPr lang="en-US" sz="1800" i="0" dirty="0">
                        <a:latin typeface="Cambria Math" panose="02040503050406030204" pitchFamily="18" charset="0"/>
                      </a:rPr>
                      <m:t>−</m:t>
                    </m:r>
                    <m:r>
                      <a:rPr lang="en-US" sz="1800" i="1" dirty="0">
                        <a:latin typeface="Cambria Math" panose="02040503050406030204" pitchFamily="18" charset="0"/>
                      </a:rPr>
                      <m:t>𝛿</m:t>
                    </m:r>
                  </m:oMath>
                </a14:m>
                <a:endParaRPr lang="en-US" dirty="0"/>
              </a:p>
            </p:txBody>
          </p:sp>
        </mc:Choice>
        <mc:Fallback xmlns="">
          <p:sp>
            <p:nvSpPr>
              <p:cNvPr id="8" name="TextBox 7">
                <a:extLst>
                  <a:ext uri="{FF2B5EF4-FFF2-40B4-BE49-F238E27FC236}">
                    <a16:creationId xmlns:a16="http://schemas.microsoft.com/office/drawing/2014/main" id="{C02085A3-E46B-F477-25B1-D2BE966AD1FE}"/>
                  </a:ext>
                </a:extLst>
              </p:cNvPr>
              <p:cNvSpPr txBox="1">
                <a:spLocks noRot="1" noChangeAspect="1" noMove="1" noResize="1" noEditPoints="1" noAdjustHandles="1" noChangeArrowheads="1" noChangeShapeType="1" noTextEdit="1"/>
              </p:cNvSpPr>
              <p:nvPr/>
            </p:nvSpPr>
            <p:spPr>
              <a:xfrm>
                <a:off x="485030" y="286247"/>
                <a:ext cx="2714705" cy="1200329"/>
              </a:xfrm>
              <a:prstGeom prst="rect">
                <a:avLst/>
              </a:prstGeom>
              <a:blipFill>
                <a:blip r:embed="rId2"/>
                <a:stretch>
                  <a:fillRect l="-2022" t="-3046" b="-10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9539B28-367B-B7F5-4006-48444E447D74}"/>
                  </a:ext>
                </a:extLst>
              </p:cNvPr>
              <p:cNvSpPr txBox="1"/>
              <p:nvPr/>
            </p:nvSpPr>
            <p:spPr>
              <a:xfrm>
                <a:off x="485029" y="1583229"/>
                <a:ext cx="3419061" cy="1200329"/>
              </a:xfrm>
              <a:prstGeom prst="rect">
                <a:avLst/>
              </a:prstGeom>
              <a:noFill/>
            </p:spPr>
            <p:txBody>
              <a:bodyPr wrap="square" rtlCol="0">
                <a:spAutoFit/>
              </a:bodyPr>
              <a:lstStyle/>
              <a:p>
                <a:r>
                  <a:rPr lang="en-US" dirty="0"/>
                  <a:t>At lower culmination </a:t>
                </a:r>
              </a:p>
              <a:p>
                <a:r>
                  <a:rPr lang="en-US" dirty="0"/>
                  <a:t>Star’s zenith distance</a:t>
                </a:r>
              </a:p>
              <a:p>
                <a:r>
                  <a:rPr lang="en-US" dirty="0"/>
                  <a:t>	 ZM  =  ZP + PM</a:t>
                </a:r>
              </a:p>
              <a:p>
                <a:r>
                  <a:rPr lang="en-US" dirty="0"/>
                  <a:t>		</a:t>
                </a:r>
                <a14:m>
                  <m:oMath xmlns:m="http://schemas.openxmlformats.org/officeDocument/2006/math">
                    <m:sSup>
                      <m:sSupPr>
                        <m:ctrlPr>
                          <a:rPr lang="en-US" i="1" dirty="0" smtClean="0">
                            <a:solidFill>
                              <a:schemeClr val="tx1"/>
                            </a:solidFill>
                            <a:latin typeface="Cambria Math" panose="02040503050406030204" pitchFamily="18" charset="0"/>
                          </a:rPr>
                        </m:ctrlPr>
                      </m:sSupPr>
                      <m:e>
                        <m:r>
                          <a:rPr lang="en-US" b="0" i="0" dirty="0" smtClean="0">
                            <a:solidFill>
                              <a:schemeClr val="tx1"/>
                            </a:solidFill>
                            <a:latin typeface="Cambria Math" panose="02040503050406030204" pitchFamily="18" charset="0"/>
                          </a:rPr>
                          <m:t> =18</m:t>
                        </m:r>
                        <m:r>
                          <a:rPr lang="en-US" dirty="0">
                            <a:solidFill>
                              <a:schemeClr val="tx1"/>
                            </a:solidFill>
                            <a:latin typeface="Cambria Math" panose="02040503050406030204" pitchFamily="18" charset="0"/>
                          </a:rPr>
                          <m:t>0</m:t>
                        </m:r>
                      </m:e>
                      <m:sup>
                        <m:r>
                          <a:rPr lang="en-US" dirty="0">
                            <a:solidFill>
                              <a:schemeClr val="tx1"/>
                            </a:solidFill>
                            <a:latin typeface="Cambria Math" panose="02040503050406030204" pitchFamily="18" charset="0"/>
                          </a:rPr>
                          <m:t>0</m:t>
                        </m:r>
                      </m:sup>
                    </m:sSup>
                    <m:r>
                      <a:rPr lang="en-US" dirty="0">
                        <a:latin typeface="Cambria Math" panose="02040503050406030204" pitchFamily="18" charset="0"/>
                      </a:rPr>
                      <m:t>−</m:t>
                    </m:r>
                    <m:r>
                      <a:rPr lang="en-US" b="0" i="1" dirty="0" smtClean="0">
                        <a:latin typeface="Cambria Math" panose="02040503050406030204" pitchFamily="18" charset="0"/>
                      </a:rPr>
                      <m:t>(</m:t>
                    </m:r>
                    <m:r>
                      <m:rPr>
                        <m:sty m:val="p"/>
                      </m:rPr>
                      <a:rPr lang="el-GR" sz="1800" i="1" dirty="0" smtClean="0">
                        <a:latin typeface="Cambria Math" panose="02040503050406030204" pitchFamily="18" charset="0"/>
                        <a:ea typeface="Cambria Math" panose="02040503050406030204" pitchFamily="18" charset="0"/>
                      </a:rPr>
                      <m:t>φ</m:t>
                    </m:r>
                    <m:r>
                      <a:rPr lang="en-US" sz="1800" b="0" i="0" dirty="0" smtClean="0">
                        <a:latin typeface="Cambria Math" panose="02040503050406030204" pitchFamily="18" charset="0"/>
                        <a:ea typeface="Cambria Math" panose="02040503050406030204" pitchFamily="18" charset="0"/>
                      </a:rPr>
                      <m:t>+</m:t>
                    </m:r>
                    <m:r>
                      <a:rPr lang="en-US" sz="1800" i="1" dirty="0">
                        <a:latin typeface="Cambria Math" panose="02040503050406030204" pitchFamily="18" charset="0"/>
                      </a:rPr>
                      <m:t>𝛿</m:t>
                    </m:r>
                    <m:r>
                      <a:rPr lang="en-US" sz="1800" b="0" i="1" dirty="0" smtClean="0">
                        <a:latin typeface="Cambria Math" panose="02040503050406030204" pitchFamily="18" charset="0"/>
                      </a:rPr>
                      <m:t>)</m:t>
                    </m:r>
                  </m:oMath>
                </a14:m>
                <a:endParaRPr lang="en-US" dirty="0"/>
              </a:p>
            </p:txBody>
          </p:sp>
        </mc:Choice>
        <mc:Fallback xmlns="">
          <p:sp>
            <p:nvSpPr>
              <p:cNvPr id="9" name="TextBox 8">
                <a:extLst>
                  <a:ext uri="{FF2B5EF4-FFF2-40B4-BE49-F238E27FC236}">
                    <a16:creationId xmlns:a16="http://schemas.microsoft.com/office/drawing/2014/main" id="{F9539B28-367B-B7F5-4006-48444E447D74}"/>
                  </a:ext>
                </a:extLst>
              </p:cNvPr>
              <p:cNvSpPr txBox="1">
                <a:spLocks noRot="1" noChangeAspect="1" noMove="1" noResize="1" noEditPoints="1" noAdjustHandles="1" noChangeArrowheads="1" noChangeShapeType="1" noTextEdit="1"/>
              </p:cNvSpPr>
              <p:nvPr/>
            </p:nvSpPr>
            <p:spPr>
              <a:xfrm>
                <a:off x="485029" y="1583229"/>
                <a:ext cx="3419061" cy="1200329"/>
              </a:xfrm>
              <a:prstGeom prst="rect">
                <a:avLst/>
              </a:prstGeom>
              <a:blipFill>
                <a:blip r:embed="rId3"/>
                <a:stretch>
                  <a:fillRect l="-1607" t="-3046" b="-30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BEF7E18-0933-DA23-EE72-70E8ADAFE62A}"/>
                  </a:ext>
                </a:extLst>
              </p:cNvPr>
              <p:cNvSpPr txBox="1"/>
              <p:nvPr/>
            </p:nvSpPr>
            <p:spPr>
              <a:xfrm>
                <a:off x="485029" y="3128747"/>
                <a:ext cx="3234526" cy="923330"/>
              </a:xfrm>
              <a:prstGeom prst="rect">
                <a:avLst/>
              </a:prstGeom>
              <a:solidFill>
                <a:schemeClr val="accent1">
                  <a:lumMod val="20000"/>
                  <a:lumOff val="80000"/>
                </a:schemeClr>
              </a:solidFill>
            </p:spPr>
            <p:txBody>
              <a:bodyPr wrap="square" rtlCol="0">
                <a:spAutoFit/>
              </a:bodyPr>
              <a:lstStyle/>
              <a:p>
                <a:r>
                  <a:rPr lang="en-US" dirty="0"/>
                  <a:t>When </a:t>
                </a:r>
                <a14:m>
                  <m:oMath xmlns:m="http://schemas.openxmlformats.org/officeDocument/2006/math">
                    <m:r>
                      <a:rPr lang="en-US" sz="1800" i="1" dirty="0">
                        <a:latin typeface="Cambria Math" panose="02040503050406030204" pitchFamily="18" charset="0"/>
                      </a:rPr>
                      <m:t>𝛿</m:t>
                    </m:r>
                    <m:r>
                      <a:rPr lang="en-US" sz="1800" b="0" i="1" dirty="0" smtClean="0">
                        <a:latin typeface="Cambria Math" panose="02040503050406030204" pitchFamily="18" charset="0"/>
                      </a:rPr>
                      <m:t>=</m:t>
                    </m:r>
                    <m:r>
                      <a:rPr lang="en-US" sz="1800" b="0" i="1" dirty="0" smtClean="0">
                        <a:latin typeface="Cambria Math" panose="02040503050406030204" pitchFamily="18" charset="0"/>
                        <a:ea typeface="Cambria Math" panose="02040503050406030204" pitchFamily="18" charset="0"/>
                      </a:rPr>
                      <m:t>𝜑</m:t>
                    </m:r>
                  </m:oMath>
                </a14:m>
                <a:r>
                  <a:rPr lang="en-US" dirty="0"/>
                  <a:t>, </a:t>
                </a:r>
              </a:p>
              <a:p>
                <a:r>
                  <a:rPr lang="en-US" dirty="0"/>
                  <a:t>Star’s upper culmination occur at zenith</a:t>
                </a:r>
              </a:p>
            </p:txBody>
          </p:sp>
        </mc:Choice>
        <mc:Fallback xmlns="">
          <p:sp>
            <p:nvSpPr>
              <p:cNvPr id="12" name="TextBox 11">
                <a:extLst>
                  <a:ext uri="{FF2B5EF4-FFF2-40B4-BE49-F238E27FC236}">
                    <a16:creationId xmlns:a16="http://schemas.microsoft.com/office/drawing/2014/main" id="{1BEF7E18-0933-DA23-EE72-70E8ADAFE62A}"/>
                  </a:ext>
                </a:extLst>
              </p:cNvPr>
              <p:cNvSpPr txBox="1">
                <a:spLocks noRot="1" noChangeAspect="1" noMove="1" noResize="1" noEditPoints="1" noAdjustHandles="1" noChangeArrowheads="1" noChangeShapeType="1" noTextEdit="1"/>
              </p:cNvSpPr>
              <p:nvPr/>
            </p:nvSpPr>
            <p:spPr>
              <a:xfrm>
                <a:off x="485029" y="3128747"/>
                <a:ext cx="3234526" cy="923330"/>
              </a:xfrm>
              <a:prstGeom prst="rect">
                <a:avLst/>
              </a:prstGeom>
              <a:blipFill>
                <a:blip r:embed="rId4"/>
                <a:stretch>
                  <a:fillRect l="-1698" t="-3289"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231ED8E-92F1-FE24-AEFC-6FCD0211BD6F}"/>
                  </a:ext>
                </a:extLst>
              </p:cNvPr>
              <p:cNvSpPr txBox="1"/>
              <p:nvPr/>
            </p:nvSpPr>
            <p:spPr>
              <a:xfrm>
                <a:off x="485029" y="4301090"/>
                <a:ext cx="3234526" cy="923330"/>
              </a:xfrm>
              <a:prstGeom prst="rect">
                <a:avLst/>
              </a:prstGeom>
              <a:solidFill>
                <a:schemeClr val="accent1">
                  <a:lumMod val="20000"/>
                  <a:lumOff val="80000"/>
                </a:schemeClr>
              </a:solidFill>
            </p:spPr>
            <p:txBody>
              <a:bodyPr wrap="square" rtlCol="0">
                <a:spAutoFit/>
              </a:bodyPr>
              <a:lstStyle/>
              <a:p>
                <a:r>
                  <a:rPr lang="en-US" dirty="0"/>
                  <a:t>When </a:t>
                </a:r>
                <a14:m>
                  <m:oMath xmlns:m="http://schemas.openxmlformats.org/officeDocument/2006/math">
                    <m:r>
                      <a:rPr lang="en-US" sz="1800" i="1" dirty="0" smtClean="0">
                        <a:latin typeface="Cambria Math" panose="02040503050406030204" pitchFamily="18" charset="0"/>
                      </a:rPr>
                      <m:t>𝛿</m:t>
                    </m:r>
                    <m:r>
                      <a:rPr lang="en-US" sz="1800" b="0" i="1" dirty="0" smtClean="0">
                        <a:latin typeface="Cambria Math" panose="02040503050406030204" pitchFamily="18" charset="0"/>
                      </a:rPr>
                      <m:t>&gt;</m:t>
                    </m:r>
                    <m:r>
                      <a:rPr lang="en-US" sz="1800" b="0" i="1" dirty="0" smtClean="0">
                        <a:latin typeface="Cambria Math" panose="02040503050406030204" pitchFamily="18" charset="0"/>
                        <a:ea typeface="Cambria Math" panose="02040503050406030204" pitchFamily="18" charset="0"/>
                      </a:rPr>
                      <m:t>𝜑</m:t>
                    </m:r>
                  </m:oMath>
                </a14:m>
                <a:r>
                  <a:rPr lang="en-US" dirty="0"/>
                  <a:t>, </a:t>
                </a:r>
              </a:p>
              <a:p>
                <a:r>
                  <a:rPr lang="en-US" dirty="0"/>
                  <a:t>Star’s upper culmination occur in between pole P and zenith Z</a:t>
                </a:r>
              </a:p>
            </p:txBody>
          </p:sp>
        </mc:Choice>
        <mc:Fallback xmlns="">
          <p:sp>
            <p:nvSpPr>
              <p:cNvPr id="13" name="TextBox 12">
                <a:extLst>
                  <a:ext uri="{FF2B5EF4-FFF2-40B4-BE49-F238E27FC236}">
                    <a16:creationId xmlns:a16="http://schemas.microsoft.com/office/drawing/2014/main" id="{2231ED8E-92F1-FE24-AEFC-6FCD0211BD6F}"/>
                  </a:ext>
                </a:extLst>
              </p:cNvPr>
              <p:cNvSpPr txBox="1">
                <a:spLocks noRot="1" noChangeAspect="1" noMove="1" noResize="1" noEditPoints="1" noAdjustHandles="1" noChangeArrowheads="1" noChangeShapeType="1" noTextEdit="1"/>
              </p:cNvSpPr>
              <p:nvPr/>
            </p:nvSpPr>
            <p:spPr>
              <a:xfrm>
                <a:off x="485029" y="4301090"/>
                <a:ext cx="3234526" cy="923330"/>
              </a:xfrm>
              <a:prstGeom prst="rect">
                <a:avLst/>
              </a:prstGeom>
              <a:blipFill>
                <a:blip r:embed="rId5"/>
                <a:stretch>
                  <a:fillRect l="-1698" t="-3974" b="-9934"/>
                </a:stretch>
              </a:blipFill>
            </p:spPr>
            <p:txBody>
              <a:bodyPr/>
              <a:lstStyle/>
              <a:p>
                <a:r>
                  <a:rPr lang="en-US">
                    <a:noFill/>
                  </a:rPr>
                  <a:t> </a:t>
                </a:r>
              </a:p>
            </p:txBody>
          </p:sp>
        </mc:Fallback>
      </mc:AlternateContent>
    </p:spTree>
    <p:extLst>
      <p:ext uri="{BB962C8B-B14F-4D97-AF65-F5344CB8AC3E}">
        <p14:creationId xmlns:p14="http://schemas.microsoft.com/office/powerpoint/2010/main" val="30934454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7A348CD-2293-7866-746B-15C8869F2C75}"/>
              </a:ext>
            </a:extLst>
          </p:cNvPr>
          <p:cNvSpPr>
            <a:spLocks noGrp="1"/>
          </p:cNvSpPr>
          <p:nvPr>
            <p:ph type="ftr" sz="quarter" idx="11"/>
          </p:nvPr>
        </p:nvSpPr>
        <p:spPr/>
        <p:txBody>
          <a:bodyPr/>
          <a:lstStyle/>
          <a:p>
            <a:r>
              <a:rPr lang="en-US"/>
              <a:t>spherical trigonometry </a:t>
            </a:r>
          </a:p>
        </p:txBody>
      </p:sp>
      <p:sp>
        <p:nvSpPr>
          <p:cNvPr id="3" name="Slide Number Placeholder 2">
            <a:extLst>
              <a:ext uri="{FF2B5EF4-FFF2-40B4-BE49-F238E27FC236}">
                <a16:creationId xmlns:a16="http://schemas.microsoft.com/office/drawing/2014/main" id="{D7C57B1D-A6B5-EB91-4A11-5F39018ADF96}"/>
              </a:ext>
            </a:extLst>
          </p:cNvPr>
          <p:cNvSpPr>
            <a:spLocks noGrp="1"/>
          </p:cNvSpPr>
          <p:nvPr>
            <p:ph type="sldNum" sz="quarter" idx="12"/>
          </p:nvPr>
        </p:nvSpPr>
        <p:spPr/>
        <p:txBody>
          <a:bodyPr/>
          <a:lstStyle/>
          <a:p>
            <a:fld id="{EAD0E5A3-E5BF-4C62-9ABC-B3B6F8D8761B}" type="slidenum">
              <a:rPr lang="en-US" smtClean="0"/>
              <a:t>38</a:t>
            </a:fld>
            <a:endParaRPr lang="en-US"/>
          </a:p>
        </p:txBody>
      </p:sp>
      <p:grpSp>
        <p:nvGrpSpPr>
          <p:cNvPr id="7" name="Group 6">
            <a:extLst>
              <a:ext uri="{FF2B5EF4-FFF2-40B4-BE49-F238E27FC236}">
                <a16:creationId xmlns:a16="http://schemas.microsoft.com/office/drawing/2014/main" id="{F306B41F-A3FE-8E5C-AB71-B63BA3270B2B}"/>
              </a:ext>
            </a:extLst>
          </p:cNvPr>
          <p:cNvGrpSpPr/>
          <p:nvPr/>
        </p:nvGrpSpPr>
        <p:grpSpPr>
          <a:xfrm>
            <a:off x="8165990" y="33090"/>
            <a:ext cx="4026009" cy="369332"/>
            <a:chOff x="9037322" y="14092"/>
            <a:chExt cx="3154678" cy="414687"/>
          </a:xfrm>
        </p:grpSpPr>
        <p:sp>
          <p:nvSpPr>
            <p:cNvPr id="6" name="Arrow: Pentagon 5">
              <a:extLst>
                <a:ext uri="{FF2B5EF4-FFF2-40B4-BE49-F238E27FC236}">
                  <a16:creationId xmlns:a16="http://schemas.microsoft.com/office/drawing/2014/main" id="{EE841CBA-CD6A-A939-1721-087D84131A0B}"/>
                </a:ext>
              </a:extLst>
            </p:cNvPr>
            <p:cNvSpPr/>
            <p:nvPr/>
          </p:nvSpPr>
          <p:spPr>
            <a:xfrm flipH="1">
              <a:off x="9037322" y="33090"/>
              <a:ext cx="3154678" cy="369332"/>
            </a:xfrm>
            <a:prstGeom prst="homePlate">
              <a:avLst/>
            </a:prstGeom>
            <a:solidFill>
              <a:srgbClr val="58B6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66B3114-5812-2CA2-551E-8FB6CE87AA1E}"/>
                </a:ext>
              </a:extLst>
            </p:cNvPr>
            <p:cNvSpPr txBox="1"/>
            <p:nvPr/>
          </p:nvSpPr>
          <p:spPr>
            <a:xfrm>
              <a:off x="9114514" y="14092"/>
              <a:ext cx="3077486" cy="414687"/>
            </a:xfrm>
            <a:prstGeom prst="rect">
              <a:avLst/>
            </a:prstGeom>
            <a:noFill/>
          </p:spPr>
          <p:txBody>
            <a:bodyPr wrap="square">
              <a:spAutoFit/>
            </a:bodyPr>
            <a:lstStyle/>
            <a:p>
              <a:pPr algn="ctr"/>
              <a:r>
                <a:rPr lang="en-US" dirty="0">
                  <a:solidFill>
                    <a:schemeClr val="bg1"/>
                  </a:solidFill>
                </a:rPr>
                <a:t>Standard or geocentric celestial sphere</a:t>
              </a:r>
            </a:p>
          </p:txBody>
        </p:sp>
      </p:grpSp>
      <p:grpSp>
        <p:nvGrpSpPr>
          <p:cNvPr id="54" name="Group 53">
            <a:extLst>
              <a:ext uri="{FF2B5EF4-FFF2-40B4-BE49-F238E27FC236}">
                <a16:creationId xmlns:a16="http://schemas.microsoft.com/office/drawing/2014/main" id="{1DAA0730-69AF-13DE-B0D8-6BCBB6119235}"/>
              </a:ext>
            </a:extLst>
          </p:cNvPr>
          <p:cNvGrpSpPr/>
          <p:nvPr/>
        </p:nvGrpSpPr>
        <p:grpSpPr>
          <a:xfrm>
            <a:off x="6346225" y="658100"/>
            <a:ext cx="4802045" cy="4462540"/>
            <a:chOff x="6346225" y="658100"/>
            <a:chExt cx="4802045" cy="4462540"/>
          </a:xfrm>
        </p:grpSpPr>
        <p:sp>
          <p:nvSpPr>
            <p:cNvPr id="4" name="Oval 3">
              <a:extLst>
                <a:ext uri="{FF2B5EF4-FFF2-40B4-BE49-F238E27FC236}">
                  <a16:creationId xmlns:a16="http://schemas.microsoft.com/office/drawing/2014/main" id="{EE1AF230-E856-83B6-CFBF-9F2F551375A4}"/>
                </a:ext>
              </a:extLst>
            </p:cNvPr>
            <p:cNvSpPr/>
            <p:nvPr/>
          </p:nvSpPr>
          <p:spPr>
            <a:xfrm>
              <a:off x="6346225" y="2068423"/>
              <a:ext cx="3052217" cy="3052217"/>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E866EF99-0F21-CB34-2A3C-E21A5708DA55}"/>
                </a:ext>
              </a:extLst>
            </p:cNvPr>
            <p:cNvCxnSpPr>
              <a:cxnSpLocks/>
              <a:stCxn id="4" idx="1"/>
              <a:endCxn id="4" idx="5"/>
            </p:cNvCxnSpPr>
            <p:nvPr/>
          </p:nvCxnSpPr>
          <p:spPr>
            <a:xfrm>
              <a:off x="6793212" y="2515410"/>
              <a:ext cx="2158243" cy="2158243"/>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ACCD823B-20AB-5DC2-5F8C-9F9768C9B62C}"/>
                </a:ext>
              </a:extLst>
            </p:cNvPr>
            <p:cNvCxnSpPr>
              <a:cxnSpLocks/>
            </p:cNvCxnSpPr>
            <p:nvPr/>
          </p:nvCxnSpPr>
          <p:spPr>
            <a:xfrm flipH="1" flipV="1">
              <a:off x="7871249" y="3593990"/>
              <a:ext cx="24938" cy="15902"/>
            </a:xfrm>
            <a:prstGeom prst="line">
              <a:avLst/>
            </a:prstGeom>
            <a:ln>
              <a:headEnd type="oval" w="med" len="med"/>
              <a:tailEnd type="triangle" w="med" len="med"/>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108E46CD-474A-EE24-8D8B-3210F38DE822}"/>
                </a:ext>
              </a:extLst>
            </p:cNvPr>
            <p:cNvCxnSpPr>
              <a:cxnSpLocks/>
            </p:cNvCxnSpPr>
            <p:nvPr/>
          </p:nvCxnSpPr>
          <p:spPr>
            <a:xfrm flipV="1">
              <a:off x="7871791" y="954157"/>
              <a:ext cx="0" cy="2655735"/>
            </a:xfrm>
            <a:prstGeom prst="line">
              <a:avLst/>
            </a:prstGeom>
            <a:ln>
              <a:headEnd type="oval" w="med" len="med"/>
              <a:tailEnd type="triangle" w="med" len="med"/>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512A503C-8F42-9DDD-7852-A5AC6F7D9190}"/>
                </a:ext>
              </a:extLst>
            </p:cNvPr>
            <p:cNvCxnSpPr>
              <a:cxnSpLocks/>
              <a:stCxn id="4" idx="0"/>
            </p:cNvCxnSpPr>
            <p:nvPr/>
          </p:nvCxnSpPr>
          <p:spPr>
            <a:xfrm flipH="1" flipV="1">
              <a:off x="7060758" y="1335819"/>
              <a:ext cx="811576" cy="732604"/>
            </a:xfrm>
            <a:prstGeom prst="line">
              <a:avLst/>
            </a:prstGeom>
            <a:ln>
              <a:headEnd type="oval" w="med" len="med"/>
              <a:tailEnd type="triangle" w="med" len="med"/>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BA1FA586-5DD9-8FAA-51B5-17D71BC6D12F}"/>
                </a:ext>
              </a:extLst>
            </p:cNvPr>
            <p:cNvCxnSpPr>
              <a:stCxn id="4" idx="0"/>
            </p:cNvCxnSpPr>
            <p:nvPr/>
          </p:nvCxnSpPr>
          <p:spPr>
            <a:xfrm flipV="1">
              <a:off x="7872334" y="1451649"/>
              <a:ext cx="3076612" cy="616774"/>
            </a:xfrm>
            <a:prstGeom prst="line">
              <a:avLst/>
            </a:prstGeom>
            <a:ln>
              <a:headEnd type="oval" w="med" len="med"/>
              <a:tailEnd type="triangle" w="med" len="med"/>
            </a:ln>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10D8D2F1-4D81-028F-F41E-3BB35D0B6D63}"/>
                </a:ext>
              </a:extLst>
            </p:cNvPr>
            <p:cNvCxnSpPr>
              <a:cxnSpLocks/>
            </p:cNvCxnSpPr>
            <p:nvPr/>
          </p:nvCxnSpPr>
          <p:spPr>
            <a:xfrm flipV="1">
              <a:off x="7871249" y="1451649"/>
              <a:ext cx="3077696" cy="2158243"/>
            </a:xfrm>
            <a:prstGeom prst="line">
              <a:avLst/>
            </a:prstGeom>
            <a:ln>
              <a:headEnd type="oval" w="med" len="med"/>
              <a:tailEnd type="triangle" w="med" len="med"/>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8CD0801D-D46E-ED37-8EF1-4CAB5DFAC5CA}"/>
                </a:ext>
              </a:extLst>
            </p:cNvPr>
            <p:cNvCxnSpPr>
              <a:cxnSpLocks/>
            </p:cNvCxnSpPr>
            <p:nvPr/>
          </p:nvCxnSpPr>
          <p:spPr>
            <a:xfrm flipV="1">
              <a:off x="7896729" y="1248355"/>
              <a:ext cx="2304794" cy="2345635"/>
            </a:xfrm>
            <a:prstGeom prst="line">
              <a:avLst/>
            </a:prstGeom>
            <a:ln>
              <a:headEnd type="oval" w="med" len="med"/>
              <a:tailEnd type="triangle" w="med" len="med"/>
            </a:ln>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7706BDF0-B78F-5237-ADC0-D4F848A4E795}"/>
                </a:ext>
              </a:extLst>
            </p:cNvPr>
            <p:cNvCxnSpPr>
              <a:cxnSpLocks/>
              <a:stCxn id="4" idx="0"/>
            </p:cNvCxnSpPr>
            <p:nvPr/>
          </p:nvCxnSpPr>
          <p:spPr>
            <a:xfrm flipV="1">
              <a:off x="7872334" y="1218741"/>
              <a:ext cx="809949" cy="849682"/>
            </a:xfrm>
            <a:prstGeom prst="line">
              <a:avLst/>
            </a:prstGeom>
            <a:ln>
              <a:headEnd type="oval" w="med" len="med"/>
              <a:tailEnd type="triangle" w="med" len="med"/>
            </a:ln>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27B48943-F16C-82C2-07F8-0987C36ACECE}"/>
                </a:ext>
              </a:extLst>
            </p:cNvPr>
            <p:cNvSpPr txBox="1"/>
            <p:nvPr/>
          </p:nvSpPr>
          <p:spPr>
            <a:xfrm>
              <a:off x="9166140" y="2553329"/>
              <a:ext cx="318052" cy="369332"/>
            </a:xfrm>
            <a:prstGeom prst="rect">
              <a:avLst/>
            </a:prstGeom>
            <a:noFill/>
          </p:spPr>
          <p:txBody>
            <a:bodyPr wrap="square" rtlCol="0">
              <a:spAutoFit/>
            </a:bodyPr>
            <a:lstStyle/>
            <a:p>
              <a:r>
                <a:rPr lang="en-US" dirty="0"/>
                <a:t>r</a:t>
              </a:r>
            </a:p>
          </p:txBody>
        </p:sp>
        <p:sp>
          <p:nvSpPr>
            <p:cNvPr id="44" name="TextBox 43">
              <a:extLst>
                <a:ext uri="{FF2B5EF4-FFF2-40B4-BE49-F238E27FC236}">
                  <a16:creationId xmlns:a16="http://schemas.microsoft.com/office/drawing/2014/main" id="{D47A9D47-E958-2821-7482-0E66CC8DABC9}"/>
                </a:ext>
              </a:extLst>
            </p:cNvPr>
            <p:cNvSpPr txBox="1"/>
            <p:nvPr/>
          </p:nvSpPr>
          <p:spPr>
            <a:xfrm>
              <a:off x="10129920" y="1082317"/>
              <a:ext cx="296876" cy="369332"/>
            </a:xfrm>
            <a:prstGeom prst="rect">
              <a:avLst/>
            </a:prstGeom>
            <a:noFill/>
          </p:spPr>
          <p:txBody>
            <a:bodyPr wrap="none" rtlCol="0">
              <a:spAutoFit/>
            </a:bodyPr>
            <a:lstStyle/>
            <a:p>
              <a:r>
                <a:rPr lang="en-US" dirty="0"/>
                <a:t>Y</a:t>
              </a:r>
            </a:p>
          </p:txBody>
        </p:sp>
        <p:sp>
          <p:nvSpPr>
            <p:cNvPr id="45" name="TextBox 44">
              <a:extLst>
                <a:ext uri="{FF2B5EF4-FFF2-40B4-BE49-F238E27FC236}">
                  <a16:creationId xmlns:a16="http://schemas.microsoft.com/office/drawing/2014/main" id="{1B6C6F84-F090-23AE-E01A-A1891B9FE867}"/>
                </a:ext>
              </a:extLst>
            </p:cNvPr>
            <p:cNvSpPr txBox="1"/>
            <p:nvPr/>
          </p:nvSpPr>
          <p:spPr>
            <a:xfrm>
              <a:off x="8682283" y="949656"/>
              <a:ext cx="222636" cy="369332"/>
            </a:xfrm>
            <a:prstGeom prst="rect">
              <a:avLst/>
            </a:prstGeom>
            <a:noFill/>
          </p:spPr>
          <p:txBody>
            <a:bodyPr wrap="square" rtlCol="0">
              <a:spAutoFit/>
            </a:bodyPr>
            <a:lstStyle/>
            <a:p>
              <a:r>
                <a:rPr lang="en-US" dirty="0"/>
                <a:t>X</a:t>
              </a:r>
            </a:p>
          </p:txBody>
        </p:sp>
        <p:sp>
          <p:nvSpPr>
            <p:cNvPr id="46" name="TextBox 45">
              <a:extLst>
                <a:ext uri="{FF2B5EF4-FFF2-40B4-BE49-F238E27FC236}">
                  <a16:creationId xmlns:a16="http://schemas.microsoft.com/office/drawing/2014/main" id="{3387B6FE-2971-A60D-DADE-7C027B7EE2B0}"/>
                </a:ext>
              </a:extLst>
            </p:cNvPr>
            <p:cNvSpPr txBox="1"/>
            <p:nvPr/>
          </p:nvSpPr>
          <p:spPr>
            <a:xfrm>
              <a:off x="7624218" y="658100"/>
              <a:ext cx="222636" cy="369332"/>
            </a:xfrm>
            <a:prstGeom prst="rect">
              <a:avLst/>
            </a:prstGeom>
            <a:noFill/>
          </p:spPr>
          <p:txBody>
            <a:bodyPr wrap="square" rtlCol="0">
              <a:spAutoFit/>
            </a:bodyPr>
            <a:lstStyle/>
            <a:p>
              <a:r>
                <a:rPr lang="en-US" dirty="0"/>
                <a:t>Z</a:t>
              </a:r>
            </a:p>
          </p:txBody>
        </p:sp>
        <p:sp>
          <p:nvSpPr>
            <p:cNvPr id="48" name="TextBox 47">
              <a:extLst>
                <a:ext uri="{FF2B5EF4-FFF2-40B4-BE49-F238E27FC236}">
                  <a16:creationId xmlns:a16="http://schemas.microsoft.com/office/drawing/2014/main" id="{44A3E628-732C-F694-7EDA-0A49B3F8AC41}"/>
                </a:ext>
              </a:extLst>
            </p:cNvPr>
            <p:cNvSpPr txBox="1"/>
            <p:nvPr/>
          </p:nvSpPr>
          <p:spPr>
            <a:xfrm>
              <a:off x="7588343" y="2051840"/>
              <a:ext cx="222636" cy="369332"/>
            </a:xfrm>
            <a:prstGeom prst="rect">
              <a:avLst/>
            </a:prstGeom>
            <a:noFill/>
          </p:spPr>
          <p:txBody>
            <a:bodyPr wrap="square" rtlCol="0">
              <a:spAutoFit/>
            </a:bodyPr>
            <a:lstStyle/>
            <a:p>
              <a:r>
                <a:rPr lang="en-US" dirty="0"/>
                <a:t>O</a:t>
              </a:r>
            </a:p>
          </p:txBody>
        </p:sp>
        <p:sp>
          <p:nvSpPr>
            <p:cNvPr id="49" name="TextBox 48">
              <a:extLst>
                <a:ext uri="{FF2B5EF4-FFF2-40B4-BE49-F238E27FC236}">
                  <a16:creationId xmlns:a16="http://schemas.microsoft.com/office/drawing/2014/main" id="{28E29212-44CA-490E-032B-E44B4699F987}"/>
                </a:ext>
              </a:extLst>
            </p:cNvPr>
            <p:cNvSpPr txBox="1"/>
            <p:nvPr/>
          </p:nvSpPr>
          <p:spPr>
            <a:xfrm>
              <a:off x="7544930" y="3442260"/>
              <a:ext cx="213603" cy="365760"/>
            </a:xfrm>
            <a:prstGeom prst="rect">
              <a:avLst/>
            </a:prstGeom>
            <a:noFill/>
          </p:spPr>
          <p:txBody>
            <a:bodyPr wrap="square" rtlCol="0">
              <a:spAutoFit/>
            </a:bodyPr>
            <a:lstStyle/>
            <a:p>
              <a:r>
                <a:rPr lang="en-US" dirty="0"/>
                <a:t>C</a:t>
              </a:r>
            </a:p>
          </p:txBody>
        </p: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6B80C6A5-938C-B74F-A931-A42CA88994C2}"/>
                    </a:ext>
                  </a:extLst>
                </p:cNvPr>
                <p:cNvSpPr txBox="1"/>
                <p:nvPr/>
              </p:nvSpPr>
              <p:spPr>
                <a:xfrm>
                  <a:off x="8906002" y="4539492"/>
                  <a:ext cx="28624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1</m:t>
                            </m:r>
                          </m:sub>
                        </m:sSub>
                      </m:oMath>
                    </m:oMathPara>
                  </a14:m>
                  <a:endParaRPr lang="en-US" dirty="0"/>
                </a:p>
              </p:txBody>
            </p:sp>
          </mc:Choice>
          <mc:Fallback xmlns="">
            <p:sp>
              <p:nvSpPr>
                <p:cNvPr id="50" name="TextBox 49">
                  <a:extLst>
                    <a:ext uri="{FF2B5EF4-FFF2-40B4-BE49-F238E27FC236}">
                      <a16:creationId xmlns:a16="http://schemas.microsoft.com/office/drawing/2014/main" id="{6B80C6A5-938C-B74F-A931-A42CA88994C2}"/>
                    </a:ext>
                  </a:extLst>
                </p:cNvPr>
                <p:cNvSpPr txBox="1">
                  <a:spLocks noRot="1" noChangeAspect="1" noMove="1" noResize="1" noEditPoints="1" noAdjustHandles="1" noChangeArrowheads="1" noChangeShapeType="1" noTextEdit="1"/>
                </p:cNvSpPr>
                <p:nvPr/>
              </p:nvSpPr>
              <p:spPr>
                <a:xfrm>
                  <a:off x="8906002" y="4539492"/>
                  <a:ext cx="286247" cy="369332"/>
                </a:xfrm>
                <a:prstGeom prst="rect">
                  <a:avLst/>
                </a:prstGeom>
                <a:blipFill>
                  <a:blip r:embed="rId2"/>
                  <a:stretch>
                    <a:fillRect l="-4255" r="-36170"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1E0E7F16-86D7-B4AC-73F4-4538C9641C6C}"/>
                    </a:ext>
                  </a:extLst>
                </p:cNvPr>
                <p:cNvSpPr txBox="1"/>
                <p:nvPr/>
              </p:nvSpPr>
              <p:spPr>
                <a:xfrm>
                  <a:off x="6453026" y="2114492"/>
                  <a:ext cx="256308" cy="38104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1</m:t>
                            </m:r>
                          </m:sub>
                        </m:sSub>
                      </m:oMath>
                    </m:oMathPara>
                  </a14:m>
                  <a:endParaRPr lang="en-US" dirty="0"/>
                </a:p>
              </p:txBody>
            </p:sp>
          </mc:Choice>
          <mc:Fallback xmlns="">
            <p:sp>
              <p:nvSpPr>
                <p:cNvPr id="51" name="TextBox 50">
                  <a:extLst>
                    <a:ext uri="{FF2B5EF4-FFF2-40B4-BE49-F238E27FC236}">
                      <a16:creationId xmlns:a16="http://schemas.microsoft.com/office/drawing/2014/main" id="{1E0E7F16-86D7-B4AC-73F4-4538C9641C6C}"/>
                    </a:ext>
                  </a:extLst>
                </p:cNvPr>
                <p:cNvSpPr txBox="1">
                  <a:spLocks noRot="1" noChangeAspect="1" noMove="1" noResize="1" noEditPoints="1" noAdjustHandles="1" noChangeArrowheads="1" noChangeShapeType="1" noTextEdit="1"/>
                </p:cNvSpPr>
                <p:nvPr/>
              </p:nvSpPr>
              <p:spPr>
                <a:xfrm>
                  <a:off x="6453026" y="2114492"/>
                  <a:ext cx="256308" cy="381040"/>
                </a:xfrm>
                <a:prstGeom prst="rect">
                  <a:avLst/>
                </a:prstGeom>
                <a:blipFill>
                  <a:blip r:embed="rId3"/>
                  <a:stretch>
                    <a:fillRect r="-40476"/>
                  </a:stretch>
                </a:blipFill>
              </p:spPr>
              <p:txBody>
                <a:bodyPr/>
                <a:lstStyle/>
                <a:p>
                  <a:r>
                    <a:rPr lang="en-US">
                      <a:noFill/>
                    </a:rPr>
                    <a:t> </a:t>
                  </a:r>
                </a:p>
              </p:txBody>
            </p:sp>
          </mc:Fallback>
        </mc:AlternateContent>
        <p:sp>
          <p:nvSpPr>
            <p:cNvPr id="52" name="TextBox 51">
              <a:extLst>
                <a:ext uri="{FF2B5EF4-FFF2-40B4-BE49-F238E27FC236}">
                  <a16:creationId xmlns:a16="http://schemas.microsoft.com/office/drawing/2014/main" id="{526F8E01-D21B-9751-F067-76C458FC1290}"/>
                </a:ext>
              </a:extLst>
            </p:cNvPr>
            <p:cNvSpPr txBox="1"/>
            <p:nvPr/>
          </p:nvSpPr>
          <p:spPr>
            <a:xfrm>
              <a:off x="10925634" y="1200653"/>
              <a:ext cx="222636" cy="369332"/>
            </a:xfrm>
            <a:prstGeom prst="rect">
              <a:avLst/>
            </a:prstGeom>
            <a:noFill/>
          </p:spPr>
          <p:txBody>
            <a:bodyPr wrap="square" rtlCol="0">
              <a:spAutoFit/>
            </a:bodyPr>
            <a:lstStyle/>
            <a:p>
              <a:r>
                <a:rPr lang="en-US" dirty="0"/>
                <a:t>M</a:t>
              </a:r>
            </a:p>
          </p:txBody>
        </p:sp>
        <p:sp>
          <p:nvSpPr>
            <p:cNvPr id="53" name="TextBox 52">
              <a:extLst>
                <a:ext uri="{FF2B5EF4-FFF2-40B4-BE49-F238E27FC236}">
                  <a16:creationId xmlns:a16="http://schemas.microsoft.com/office/drawing/2014/main" id="{F145DAAE-BD56-19DD-07FE-39D18405AA02}"/>
                </a:ext>
              </a:extLst>
            </p:cNvPr>
            <p:cNvSpPr txBox="1"/>
            <p:nvPr/>
          </p:nvSpPr>
          <p:spPr>
            <a:xfrm>
              <a:off x="6857458" y="1082317"/>
              <a:ext cx="266911" cy="369332"/>
            </a:xfrm>
            <a:prstGeom prst="rect">
              <a:avLst/>
            </a:prstGeom>
            <a:noFill/>
          </p:spPr>
          <p:txBody>
            <a:bodyPr wrap="square" rtlCol="0">
              <a:spAutoFit/>
            </a:bodyPr>
            <a:lstStyle/>
            <a:p>
              <a:r>
                <a:rPr lang="en-US" dirty="0"/>
                <a:t>P</a:t>
              </a:r>
            </a:p>
          </p:txBody>
        </p:sp>
      </p:grpSp>
    </p:spTree>
    <p:extLst>
      <p:ext uri="{BB962C8B-B14F-4D97-AF65-F5344CB8AC3E}">
        <p14:creationId xmlns:p14="http://schemas.microsoft.com/office/powerpoint/2010/main" val="20077396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7A348CD-2293-7866-746B-15C8869F2C75}"/>
              </a:ext>
            </a:extLst>
          </p:cNvPr>
          <p:cNvSpPr>
            <a:spLocks noGrp="1"/>
          </p:cNvSpPr>
          <p:nvPr>
            <p:ph type="ftr" sz="quarter" idx="11"/>
          </p:nvPr>
        </p:nvSpPr>
        <p:spPr/>
        <p:txBody>
          <a:bodyPr/>
          <a:lstStyle/>
          <a:p>
            <a:r>
              <a:rPr lang="en-US"/>
              <a:t>spherical trigonometry </a:t>
            </a:r>
          </a:p>
        </p:txBody>
      </p:sp>
      <p:sp>
        <p:nvSpPr>
          <p:cNvPr id="3" name="Slide Number Placeholder 2">
            <a:extLst>
              <a:ext uri="{FF2B5EF4-FFF2-40B4-BE49-F238E27FC236}">
                <a16:creationId xmlns:a16="http://schemas.microsoft.com/office/drawing/2014/main" id="{D7C57B1D-A6B5-EB91-4A11-5F39018ADF96}"/>
              </a:ext>
            </a:extLst>
          </p:cNvPr>
          <p:cNvSpPr>
            <a:spLocks noGrp="1"/>
          </p:cNvSpPr>
          <p:nvPr>
            <p:ph type="sldNum" sz="quarter" idx="12"/>
          </p:nvPr>
        </p:nvSpPr>
        <p:spPr/>
        <p:txBody>
          <a:bodyPr/>
          <a:lstStyle/>
          <a:p>
            <a:fld id="{EAD0E5A3-E5BF-4C62-9ABC-B3B6F8D8761B}" type="slidenum">
              <a:rPr lang="en-US" smtClean="0"/>
              <a:t>39</a:t>
            </a:fld>
            <a:endParaRPr lang="en-US"/>
          </a:p>
        </p:txBody>
      </p:sp>
      <p:grpSp>
        <p:nvGrpSpPr>
          <p:cNvPr id="7" name="Group 6">
            <a:extLst>
              <a:ext uri="{FF2B5EF4-FFF2-40B4-BE49-F238E27FC236}">
                <a16:creationId xmlns:a16="http://schemas.microsoft.com/office/drawing/2014/main" id="{F306B41F-A3FE-8E5C-AB71-B63BA3270B2B}"/>
              </a:ext>
            </a:extLst>
          </p:cNvPr>
          <p:cNvGrpSpPr/>
          <p:nvPr/>
        </p:nvGrpSpPr>
        <p:grpSpPr>
          <a:xfrm>
            <a:off x="8165990" y="33090"/>
            <a:ext cx="4026009" cy="369332"/>
            <a:chOff x="9037322" y="14092"/>
            <a:chExt cx="3154678" cy="414687"/>
          </a:xfrm>
        </p:grpSpPr>
        <p:sp>
          <p:nvSpPr>
            <p:cNvPr id="6" name="Arrow: Pentagon 5">
              <a:extLst>
                <a:ext uri="{FF2B5EF4-FFF2-40B4-BE49-F238E27FC236}">
                  <a16:creationId xmlns:a16="http://schemas.microsoft.com/office/drawing/2014/main" id="{EE841CBA-CD6A-A939-1721-087D84131A0B}"/>
                </a:ext>
              </a:extLst>
            </p:cNvPr>
            <p:cNvSpPr/>
            <p:nvPr/>
          </p:nvSpPr>
          <p:spPr>
            <a:xfrm flipH="1">
              <a:off x="9037322" y="33090"/>
              <a:ext cx="3154678" cy="369332"/>
            </a:xfrm>
            <a:prstGeom prst="homePlate">
              <a:avLst/>
            </a:prstGeom>
            <a:solidFill>
              <a:srgbClr val="58B6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66B3114-5812-2CA2-551E-8FB6CE87AA1E}"/>
                </a:ext>
              </a:extLst>
            </p:cNvPr>
            <p:cNvSpPr txBox="1"/>
            <p:nvPr/>
          </p:nvSpPr>
          <p:spPr>
            <a:xfrm>
              <a:off x="9114514" y="14092"/>
              <a:ext cx="3077486" cy="414687"/>
            </a:xfrm>
            <a:prstGeom prst="rect">
              <a:avLst/>
            </a:prstGeom>
            <a:noFill/>
          </p:spPr>
          <p:txBody>
            <a:bodyPr wrap="square">
              <a:spAutoFit/>
            </a:bodyPr>
            <a:lstStyle/>
            <a:p>
              <a:pPr algn="ctr"/>
              <a:r>
                <a:rPr lang="en-US" dirty="0">
                  <a:solidFill>
                    <a:schemeClr val="bg1"/>
                  </a:solidFill>
                </a:rPr>
                <a:t>Standard or geocentric celestial sphere</a:t>
              </a:r>
            </a:p>
          </p:txBody>
        </p:sp>
      </p:grpSp>
      <p:grpSp>
        <p:nvGrpSpPr>
          <p:cNvPr id="128" name="Group 127">
            <a:extLst>
              <a:ext uri="{FF2B5EF4-FFF2-40B4-BE49-F238E27FC236}">
                <a16:creationId xmlns:a16="http://schemas.microsoft.com/office/drawing/2014/main" id="{1BB07875-C387-448B-70DC-D26309FC11DA}"/>
              </a:ext>
            </a:extLst>
          </p:cNvPr>
          <p:cNvGrpSpPr/>
          <p:nvPr/>
        </p:nvGrpSpPr>
        <p:grpSpPr>
          <a:xfrm>
            <a:off x="5777240" y="778566"/>
            <a:ext cx="5184772" cy="5681219"/>
            <a:chOff x="5777240" y="778566"/>
            <a:chExt cx="5184772" cy="5681219"/>
          </a:xfrm>
        </p:grpSpPr>
        <p:grpSp>
          <p:nvGrpSpPr>
            <p:cNvPr id="72" name="Group 71">
              <a:extLst>
                <a:ext uri="{FF2B5EF4-FFF2-40B4-BE49-F238E27FC236}">
                  <a16:creationId xmlns:a16="http://schemas.microsoft.com/office/drawing/2014/main" id="{DD234F17-10F5-EA93-BDD1-F2E66F11A764}"/>
                </a:ext>
              </a:extLst>
            </p:cNvPr>
            <p:cNvGrpSpPr/>
            <p:nvPr/>
          </p:nvGrpSpPr>
          <p:grpSpPr>
            <a:xfrm>
              <a:off x="5777240" y="778566"/>
              <a:ext cx="5184772" cy="5681219"/>
              <a:chOff x="5686065" y="345479"/>
              <a:chExt cx="5184772" cy="5681219"/>
            </a:xfrm>
          </p:grpSpPr>
          <p:sp>
            <p:nvSpPr>
              <p:cNvPr id="74" name="Oval 73">
                <a:extLst>
                  <a:ext uri="{FF2B5EF4-FFF2-40B4-BE49-F238E27FC236}">
                    <a16:creationId xmlns:a16="http://schemas.microsoft.com/office/drawing/2014/main" id="{3C9FD475-98A3-BB69-D144-B109A67B6B25}"/>
                  </a:ext>
                </a:extLst>
              </p:cNvPr>
              <p:cNvSpPr/>
              <p:nvPr/>
            </p:nvSpPr>
            <p:spPr>
              <a:xfrm>
                <a:off x="5968508" y="725455"/>
                <a:ext cx="4564049" cy="45640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5" name="Group 74">
                <a:extLst>
                  <a:ext uri="{FF2B5EF4-FFF2-40B4-BE49-F238E27FC236}">
                    <a16:creationId xmlns:a16="http://schemas.microsoft.com/office/drawing/2014/main" id="{FF5C8ACF-0397-5090-390A-972A78403D14}"/>
                  </a:ext>
                </a:extLst>
              </p:cNvPr>
              <p:cNvGrpSpPr/>
              <p:nvPr/>
            </p:nvGrpSpPr>
            <p:grpSpPr>
              <a:xfrm>
                <a:off x="5968509" y="2671637"/>
                <a:ext cx="4573249" cy="866693"/>
                <a:chOff x="5968509" y="2671637"/>
                <a:chExt cx="4573249" cy="866693"/>
              </a:xfrm>
            </p:grpSpPr>
            <p:sp>
              <p:nvSpPr>
                <p:cNvPr id="109" name="Arc 108">
                  <a:extLst>
                    <a:ext uri="{FF2B5EF4-FFF2-40B4-BE49-F238E27FC236}">
                      <a16:creationId xmlns:a16="http://schemas.microsoft.com/office/drawing/2014/main" id="{9925112F-D6E7-152F-2EE8-3AE7F48BC709}"/>
                    </a:ext>
                  </a:extLst>
                </p:cNvPr>
                <p:cNvSpPr/>
                <p:nvPr/>
              </p:nvSpPr>
              <p:spPr>
                <a:xfrm>
                  <a:off x="5968509" y="2671637"/>
                  <a:ext cx="4564048" cy="866693"/>
                </a:xfrm>
                <a:prstGeom prst="arc">
                  <a:avLst>
                    <a:gd name="adj1" fmla="val 21585153"/>
                    <a:gd name="adj2" fmla="val 1081486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0" name="Arc 109">
                  <a:extLst>
                    <a:ext uri="{FF2B5EF4-FFF2-40B4-BE49-F238E27FC236}">
                      <a16:creationId xmlns:a16="http://schemas.microsoft.com/office/drawing/2014/main" id="{B10BFB0E-4C83-CACC-EAC2-AFEB8FD2B93A}"/>
                    </a:ext>
                  </a:extLst>
                </p:cNvPr>
                <p:cNvSpPr/>
                <p:nvPr/>
              </p:nvSpPr>
              <p:spPr>
                <a:xfrm flipV="1">
                  <a:off x="5977710" y="2728765"/>
                  <a:ext cx="4564048" cy="691750"/>
                </a:xfrm>
                <a:prstGeom prst="arc">
                  <a:avLst>
                    <a:gd name="adj1" fmla="val 21585153"/>
                    <a:gd name="adj2" fmla="val 10814869"/>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grpSp>
          <p:sp>
            <p:nvSpPr>
              <p:cNvPr id="76" name="Arc 75">
                <a:extLst>
                  <a:ext uri="{FF2B5EF4-FFF2-40B4-BE49-F238E27FC236}">
                    <a16:creationId xmlns:a16="http://schemas.microsoft.com/office/drawing/2014/main" id="{7B607EEA-AB00-A12B-7BD0-F971659A0539}"/>
                  </a:ext>
                </a:extLst>
              </p:cNvPr>
              <p:cNvSpPr/>
              <p:nvPr/>
            </p:nvSpPr>
            <p:spPr>
              <a:xfrm>
                <a:off x="7508056" y="724059"/>
                <a:ext cx="1711566" cy="4335346"/>
              </a:xfrm>
              <a:prstGeom prst="arc">
                <a:avLst>
                  <a:gd name="adj1" fmla="val 16200000"/>
                  <a:gd name="adj2" fmla="val 1918291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7" name="TextBox 76">
                <a:extLst>
                  <a:ext uri="{FF2B5EF4-FFF2-40B4-BE49-F238E27FC236}">
                    <a16:creationId xmlns:a16="http://schemas.microsoft.com/office/drawing/2014/main" id="{D9BA4B6F-EA3F-A4A6-E279-83D0AD80D9C5}"/>
                  </a:ext>
                </a:extLst>
              </p:cNvPr>
              <p:cNvSpPr txBox="1"/>
              <p:nvPr/>
            </p:nvSpPr>
            <p:spPr>
              <a:xfrm>
                <a:off x="8285258" y="345479"/>
                <a:ext cx="294199" cy="369332"/>
              </a:xfrm>
              <a:prstGeom prst="rect">
                <a:avLst/>
              </a:prstGeom>
              <a:noFill/>
            </p:spPr>
            <p:txBody>
              <a:bodyPr wrap="square" rtlCol="0">
                <a:spAutoFit/>
              </a:bodyPr>
              <a:lstStyle/>
              <a:p>
                <a:r>
                  <a:rPr lang="en-US" dirty="0"/>
                  <a:t>Z</a:t>
                </a:r>
              </a:p>
            </p:txBody>
          </p:sp>
          <p:sp>
            <p:nvSpPr>
              <p:cNvPr id="78" name="TextBox 77">
                <a:extLst>
                  <a:ext uri="{FF2B5EF4-FFF2-40B4-BE49-F238E27FC236}">
                    <a16:creationId xmlns:a16="http://schemas.microsoft.com/office/drawing/2014/main" id="{455E0F30-30BB-3AEB-C676-81A1B227DA1A}"/>
                  </a:ext>
                </a:extLst>
              </p:cNvPr>
              <p:cNvSpPr txBox="1"/>
              <p:nvPr/>
            </p:nvSpPr>
            <p:spPr>
              <a:xfrm>
                <a:off x="6983524" y="600164"/>
                <a:ext cx="333953" cy="369332"/>
              </a:xfrm>
              <a:prstGeom prst="rect">
                <a:avLst/>
              </a:prstGeom>
              <a:noFill/>
            </p:spPr>
            <p:txBody>
              <a:bodyPr wrap="square" rtlCol="0">
                <a:spAutoFit/>
              </a:bodyPr>
              <a:lstStyle/>
              <a:p>
                <a:r>
                  <a:rPr lang="en-US" dirty="0"/>
                  <a:t>P</a:t>
                </a:r>
              </a:p>
            </p:txBody>
          </p:sp>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1D1FB094-1F61-E38B-1C56-DAD7B0CF670F}"/>
                      </a:ext>
                    </a:extLst>
                  </p:cNvPr>
                  <p:cNvSpPr txBox="1"/>
                  <p:nvPr/>
                </p:nvSpPr>
                <p:spPr>
                  <a:xfrm rot="2829670">
                    <a:off x="7982908" y="1409095"/>
                    <a:ext cx="966894"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1600" i="1" dirty="0" smtClean="0">
                                  <a:solidFill>
                                    <a:srgbClr val="836967"/>
                                  </a:solidFill>
                                  <a:latin typeface="Cambria Math" panose="02040503050406030204" pitchFamily="18" charset="0"/>
                                </a:rPr>
                              </m:ctrlPr>
                            </m:sSupPr>
                            <m:e>
                              <m:r>
                                <a:rPr lang="en-US" sz="1600" dirty="0">
                                  <a:latin typeface="Cambria Math" panose="02040503050406030204" pitchFamily="18" charset="0"/>
                                </a:rPr>
                                <m:t>90</m:t>
                              </m:r>
                            </m:e>
                            <m:sup>
                              <m:r>
                                <a:rPr lang="en-US" sz="1600" i="0" dirty="0">
                                  <a:latin typeface="Cambria Math" panose="02040503050406030204" pitchFamily="18" charset="0"/>
                                </a:rPr>
                                <m:t>0</m:t>
                              </m:r>
                            </m:sup>
                          </m:sSup>
                          <m:r>
                            <a:rPr lang="en-US" sz="1600" i="0" dirty="0">
                              <a:latin typeface="Cambria Math" panose="02040503050406030204" pitchFamily="18" charset="0"/>
                            </a:rPr>
                            <m:t>−</m:t>
                          </m:r>
                          <m:r>
                            <a:rPr lang="en-US" sz="1600" i="1" dirty="0">
                              <a:latin typeface="Cambria Math" panose="02040503050406030204" pitchFamily="18" charset="0"/>
                            </a:rPr>
                            <m:t>𝛿</m:t>
                          </m:r>
                        </m:oMath>
                      </m:oMathPara>
                    </a14:m>
                    <a:endParaRPr lang="en-US" sz="1600" dirty="0"/>
                  </a:p>
                </p:txBody>
              </p:sp>
            </mc:Choice>
            <mc:Fallback xmlns="">
              <p:sp>
                <p:nvSpPr>
                  <p:cNvPr id="79" name="TextBox 78">
                    <a:extLst>
                      <a:ext uri="{FF2B5EF4-FFF2-40B4-BE49-F238E27FC236}">
                        <a16:creationId xmlns:a16="http://schemas.microsoft.com/office/drawing/2014/main" id="{1D1FB094-1F61-E38B-1C56-DAD7B0CF670F}"/>
                      </a:ext>
                    </a:extLst>
                  </p:cNvPr>
                  <p:cNvSpPr txBox="1">
                    <a:spLocks noRot="1" noChangeAspect="1" noMove="1" noResize="1" noEditPoints="1" noAdjustHandles="1" noChangeArrowheads="1" noChangeShapeType="1" noTextEdit="1"/>
                  </p:cNvSpPr>
                  <p:nvPr/>
                </p:nvSpPr>
                <p:spPr>
                  <a:xfrm rot="2829670">
                    <a:off x="7982908" y="1409095"/>
                    <a:ext cx="966894" cy="338554"/>
                  </a:xfrm>
                  <a:prstGeom prst="rect">
                    <a:avLst/>
                  </a:prstGeom>
                  <a:blipFill>
                    <a:blip r:embed="rId2"/>
                    <a:stretch>
                      <a:fillRect/>
                    </a:stretch>
                  </a:blipFill>
                </p:spPr>
                <p:txBody>
                  <a:bodyPr/>
                  <a:lstStyle/>
                  <a:p>
                    <a:r>
                      <a:rPr lang="en-US">
                        <a:noFill/>
                      </a:rPr>
                      <a:t> </a:t>
                    </a:r>
                  </a:p>
                </p:txBody>
              </p:sp>
            </mc:Fallback>
          </mc:AlternateContent>
          <p:sp>
            <p:nvSpPr>
              <p:cNvPr id="80" name="Arc 79">
                <a:extLst>
                  <a:ext uri="{FF2B5EF4-FFF2-40B4-BE49-F238E27FC236}">
                    <a16:creationId xmlns:a16="http://schemas.microsoft.com/office/drawing/2014/main" id="{26C22A07-3127-3A07-7B3E-4A3CAE8C2961}"/>
                  </a:ext>
                </a:extLst>
              </p:cNvPr>
              <p:cNvSpPr/>
              <p:nvPr/>
            </p:nvSpPr>
            <p:spPr>
              <a:xfrm rot="20255270">
                <a:off x="7108290" y="716532"/>
                <a:ext cx="2419370" cy="4899635"/>
              </a:xfrm>
              <a:prstGeom prst="arc">
                <a:avLst>
                  <a:gd name="adj1" fmla="val 16162639"/>
                  <a:gd name="adj2" fmla="val 4271931"/>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dirty="0"/>
              </a:p>
            </p:txBody>
          </p:sp>
          <p:sp>
            <p:nvSpPr>
              <p:cNvPr id="81" name="Arc 80">
                <a:extLst>
                  <a:ext uri="{FF2B5EF4-FFF2-40B4-BE49-F238E27FC236}">
                    <a16:creationId xmlns:a16="http://schemas.microsoft.com/office/drawing/2014/main" id="{9E13624B-6E01-644E-0BAE-C52230439CBB}"/>
                  </a:ext>
                </a:extLst>
              </p:cNvPr>
              <p:cNvSpPr/>
              <p:nvPr/>
            </p:nvSpPr>
            <p:spPr>
              <a:xfrm rot="21061983">
                <a:off x="6982050" y="484190"/>
                <a:ext cx="2934258" cy="5327080"/>
              </a:xfrm>
              <a:prstGeom prst="arc">
                <a:avLst>
                  <a:gd name="adj1" fmla="val 10557999"/>
                  <a:gd name="adj2" fmla="val 15370749"/>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dirty="0"/>
              </a:p>
            </p:txBody>
          </p:sp>
          <p:grpSp>
            <p:nvGrpSpPr>
              <p:cNvPr id="82" name="Group 81">
                <a:extLst>
                  <a:ext uri="{FF2B5EF4-FFF2-40B4-BE49-F238E27FC236}">
                    <a16:creationId xmlns:a16="http://schemas.microsoft.com/office/drawing/2014/main" id="{C7EFFFA9-8033-AB45-0949-1F15692A3828}"/>
                  </a:ext>
                </a:extLst>
              </p:cNvPr>
              <p:cNvGrpSpPr/>
              <p:nvPr/>
            </p:nvGrpSpPr>
            <p:grpSpPr>
              <a:xfrm rot="19712940">
                <a:off x="6015542" y="2616201"/>
                <a:ext cx="4564049" cy="915726"/>
                <a:chOff x="5968508" y="2671637"/>
                <a:chExt cx="4564049" cy="915726"/>
              </a:xfrm>
            </p:grpSpPr>
            <p:sp>
              <p:nvSpPr>
                <p:cNvPr id="107" name="Arc 106">
                  <a:extLst>
                    <a:ext uri="{FF2B5EF4-FFF2-40B4-BE49-F238E27FC236}">
                      <a16:creationId xmlns:a16="http://schemas.microsoft.com/office/drawing/2014/main" id="{3F969EB9-1529-E733-4E34-9E4292BB6F0E}"/>
                    </a:ext>
                  </a:extLst>
                </p:cNvPr>
                <p:cNvSpPr/>
                <p:nvPr/>
              </p:nvSpPr>
              <p:spPr>
                <a:xfrm>
                  <a:off x="5968509" y="2671637"/>
                  <a:ext cx="4564048" cy="866693"/>
                </a:xfrm>
                <a:prstGeom prst="arc">
                  <a:avLst>
                    <a:gd name="adj1" fmla="val 21585153"/>
                    <a:gd name="adj2" fmla="val 10814869"/>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8" name="Arc 107">
                  <a:extLst>
                    <a:ext uri="{FF2B5EF4-FFF2-40B4-BE49-F238E27FC236}">
                      <a16:creationId xmlns:a16="http://schemas.microsoft.com/office/drawing/2014/main" id="{50BC5813-6CFD-D5EC-61F0-510A3EF001D6}"/>
                    </a:ext>
                  </a:extLst>
                </p:cNvPr>
                <p:cNvSpPr/>
                <p:nvPr/>
              </p:nvSpPr>
              <p:spPr>
                <a:xfrm flipV="1">
                  <a:off x="5968507" y="2671869"/>
                  <a:ext cx="4564048" cy="915494"/>
                </a:xfrm>
                <a:prstGeom prst="arc">
                  <a:avLst>
                    <a:gd name="adj1" fmla="val 10294876"/>
                    <a:gd name="adj2" fmla="val 10814869"/>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grpSp>
          <p:grpSp>
            <p:nvGrpSpPr>
              <p:cNvPr id="83" name="Group 82">
                <a:extLst>
                  <a:ext uri="{FF2B5EF4-FFF2-40B4-BE49-F238E27FC236}">
                    <a16:creationId xmlns:a16="http://schemas.microsoft.com/office/drawing/2014/main" id="{121CB4A7-DB27-6A4F-D265-8F0CF6C64FAD}"/>
                  </a:ext>
                </a:extLst>
              </p:cNvPr>
              <p:cNvGrpSpPr/>
              <p:nvPr/>
            </p:nvGrpSpPr>
            <p:grpSpPr>
              <a:xfrm rot="19712940">
                <a:off x="5745490" y="2066369"/>
                <a:ext cx="4402334" cy="909711"/>
                <a:chOff x="5927070" y="2789535"/>
                <a:chExt cx="4647464" cy="915494"/>
              </a:xfrm>
            </p:grpSpPr>
            <p:sp>
              <p:nvSpPr>
                <p:cNvPr id="105" name="Arc 104">
                  <a:extLst>
                    <a:ext uri="{FF2B5EF4-FFF2-40B4-BE49-F238E27FC236}">
                      <a16:creationId xmlns:a16="http://schemas.microsoft.com/office/drawing/2014/main" id="{7814C06B-0745-61CC-742E-62D5601884ED}"/>
                    </a:ext>
                  </a:extLst>
                </p:cNvPr>
                <p:cNvSpPr/>
                <p:nvPr/>
              </p:nvSpPr>
              <p:spPr>
                <a:xfrm>
                  <a:off x="5927070" y="2815457"/>
                  <a:ext cx="4647464" cy="849666"/>
                </a:xfrm>
                <a:prstGeom prst="arc">
                  <a:avLst>
                    <a:gd name="adj1" fmla="val 21416169"/>
                    <a:gd name="adj2" fmla="val 10778150"/>
                  </a:avLst>
                </a:prstGeom>
                <a:ln>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06" name="Arc 105">
                  <a:extLst>
                    <a:ext uri="{FF2B5EF4-FFF2-40B4-BE49-F238E27FC236}">
                      <a16:creationId xmlns:a16="http://schemas.microsoft.com/office/drawing/2014/main" id="{AABDD2C6-1B24-D133-CB57-2A48BD7B68AA}"/>
                    </a:ext>
                  </a:extLst>
                </p:cNvPr>
                <p:cNvSpPr/>
                <p:nvPr/>
              </p:nvSpPr>
              <p:spPr>
                <a:xfrm flipV="1">
                  <a:off x="5932956" y="2789535"/>
                  <a:ext cx="4564048" cy="915494"/>
                </a:xfrm>
                <a:prstGeom prst="arc">
                  <a:avLst>
                    <a:gd name="adj1" fmla="val 10317515"/>
                    <a:gd name="adj2" fmla="val 10814869"/>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grpSp>
          <p:sp>
            <p:nvSpPr>
              <p:cNvPr id="85" name="TextBox 84">
                <a:extLst>
                  <a:ext uri="{FF2B5EF4-FFF2-40B4-BE49-F238E27FC236}">
                    <a16:creationId xmlns:a16="http://schemas.microsoft.com/office/drawing/2014/main" id="{C3DDF8A5-35B6-52FE-CD52-FC747000129C}"/>
                  </a:ext>
                </a:extLst>
              </p:cNvPr>
              <p:cNvSpPr txBox="1"/>
              <p:nvPr/>
            </p:nvSpPr>
            <p:spPr>
              <a:xfrm>
                <a:off x="9485708" y="2628684"/>
                <a:ext cx="280868" cy="369332"/>
              </a:xfrm>
              <a:prstGeom prst="rect">
                <a:avLst/>
              </a:prstGeom>
              <a:noFill/>
            </p:spPr>
            <p:txBody>
              <a:bodyPr wrap="square" rtlCol="0">
                <a:spAutoFit/>
              </a:bodyPr>
              <a:lstStyle/>
              <a:p>
                <a:r>
                  <a:rPr lang="en-US" dirty="0"/>
                  <a:t>D</a:t>
                </a:r>
              </a:p>
            </p:txBody>
          </p:sp>
          <p:sp>
            <p:nvSpPr>
              <p:cNvPr id="86" name="TextBox 85">
                <a:extLst>
                  <a:ext uri="{FF2B5EF4-FFF2-40B4-BE49-F238E27FC236}">
                    <a16:creationId xmlns:a16="http://schemas.microsoft.com/office/drawing/2014/main" id="{0B69C3FA-1000-9FD7-4B11-BE4BB75DC455}"/>
                  </a:ext>
                </a:extLst>
              </p:cNvPr>
              <p:cNvSpPr txBox="1"/>
              <p:nvPr/>
            </p:nvSpPr>
            <p:spPr>
              <a:xfrm>
                <a:off x="10071006" y="2882197"/>
                <a:ext cx="241706" cy="369332"/>
              </a:xfrm>
              <a:prstGeom prst="rect">
                <a:avLst/>
              </a:prstGeom>
              <a:noFill/>
            </p:spPr>
            <p:txBody>
              <a:bodyPr wrap="square" rtlCol="0">
                <a:spAutoFit/>
              </a:bodyPr>
              <a:lstStyle/>
              <a:p>
                <a:r>
                  <a:rPr lang="en-US" dirty="0"/>
                  <a:t>Y</a:t>
                </a:r>
              </a:p>
            </p:txBody>
          </p:sp>
          <p:sp>
            <p:nvSpPr>
              <p:cNvPr id="88" name="TextBox 87">
                <a:extLst>
                  <a:ext uri="{FF2B5EF4-FFF2-40B4-BE49-F238E27FC236}">
                    <a16:creationId xmlns:a16="http://schemas.microsoft.com/office/drawing/2014/main" id="{C8174EAA-F3C2-996B-9E30-963E34BC004A}"/>
                  </a:ext>
                </a:extLst>
              </p:cNvPr>
              <p:cNvSpPr txBox="1"/>
              <p:nvPr/>
            </p:nvSpPr>
            <p:spPr>
              <a:xfrm>
                <a:off x="5694423" y="2933567"/>
                <a:ext cx="378407" cy="369332"/>
              </a:xfrm>
              <a:prstGeom prst="rect">
                <a:avLst/>
              </a:prstGeom>
              <a:noFill/>
            </p:spPr>
            <p:txBody>
              <a:bodyPr wrap="square" rtlCol="0">
                <a:spAutoFit/>
              </a:bodyPr>
              <a:lstStyle/>
              <a:p>
                <a:r>
                  <a:rPr lang="en-US" dirty="0"/>
                  <a:t>N</a:t>
                </a:r>
              </a:p>
            </p:txBody>
          </p:sp>
          <p:sp>
            <p:nvSpPr>
              <p:cNvPr id="89" name="TextBox 88">
                <a:extLst>
                  <a:ext uri="{FF2B5EF4-FFF2-40B4-BE49-F238E27FC236}">
                    <a16:creationId xmlns:a16="http://schemas.microsoft.com/office/drawing/2014/main" id="{A534BF7D-0309-019B-0116-AE14C8A6067D}"/>
                  </a:ext>
                </a:extLst>
              </p:cNvPr>
              <p:cNvSpPr txBox="1"/>
              <p:nvPr/>
            </p:nvSpPr>
            <p:spPr>
              <a:xfrm>
                <a:off x="5686065" y="3362917"/>
                <a:ext cx="378407" cy="369332"/>
              </a:xfrm>
              <a:prstGeom prst="rect">
                <a:avLst/>
              </a:prstGeom>
              <a:noFill/>
            </p:spPr>
            <p:txBody>
              <a:bodyPr wrap="square" rtlCol="0">
                <a:spAutoFit/>
              </a:bodyPr>
              <a:lstStyle/>
              <a:p>
                <a:r>
                  <a:rPr lang="en-US" dirty="0"/>
                  <a:t>M</a:t>
                </a:r>
              </a:p>
            </p:txBody>
          </p:sp>
          <p:sp>
            <p:nvSpPr>
              <p:cNvPr id="90" name="TextBox 89">
                <a:extLst>
                  <a:ext uri="{FF2B5EF4-FFF2-40B4-BE49-F238E27FC236}">
                    <a16:creationId xmlns:a16="http://schemas.microsoft.com/office/drawing/2014/main" id="{C4868D7E-6E9D-D00C-B480-B75A8F39F919}"/>
                  </a:ext>
                </a:extLst>
              </p:cNvPr>
              <p:cNvSpPr txBox="1"/>
              <p:nvPr/>
            </p:nvSpPr>
            <p:spPr>
              <a:xfrm>
                <a:off x="6019959" y="4065760"/>
                <a:ext cx="364107" cy="369332"/>
              </a:xfrm>
              <a:prstGeom prst="rect">
                <a:avLst/>
              </a:prstGeom>
              <a:noFill/>
            </p:spPr>
            <p:txBody>
              <a:bodyPr wrap="square" rtlCol="0">
                <a:spAutoFit/>
              </a:bodyPr>
              <a:lstStyle/>
              <a:p>
                <a:r>
                  <a:rPr lang="en-US" dirty="0"/>
                  <a:t>T</a:t>
                </a:r>
              </a:p>
            </p:txBody>
          </p:sp>
          <p:sp>
            <p:nvSpPr>
              <p:cNvPr id="91" name="TextBox 90">
                <a:extLst>
                  <a:ext uri="{FF2B5EF4-FFF2-40B4-BE49-F238E27FC236}">
                    <a16:creationId xmlns:a16="http://schemas.microsoft.com/office/drawing/2014/main" id="{092DCD1B-53F4-E1EA-CDEE-66D57B9F5ACA}"/>
                  </a:ext>
                </a:extLst>
              </p:cNvPr>
              <p:cNvSpPr txBox="1"/>
              <p:nvPr/>
            </p:nvSpPr>
            <p:spPr>
              <a:xfrm>
                <a:off x="8170884" y="3470210"/>
                <a:ext cx="280868" cy="369332"/>
              </a:xfrm>
              <a:prstGeom prst="rect">
                <a:avLst/>
              </a:prstGeom>
              <a:noFill/>
            </p:spPr>
            <p:txBody>
              <a:bodyPr wrap="square" rtlCol="0">
                <a:spAutoFit/>
              </a:bodyPr>
              <a:lstStyle/>
              <a:p>
                <a:r>
                  <a:rPr lang="en-US" dirty="0"/>
                  <a:t>W</a:t>
                </a:r>
              </a:p>
            </p:txBody>
          </p:sp>
          <p:sp>
            <p:nvSpPr>
              <p:cNvPr id="92" name="TextBox 91">
                <a:extLst>
                  <a:ext uri="{FF2B5EF4-FFF2-40B4-BE49-F238E27FC236}">
                    <a16:creationId xmlns:a16="http://schemas.microsoft.com/office/drawing/2014/main" id="{4D5C79DB-B85E-CA73-029D-E7A4920E1DD1}"/>
                  </a:ext>
                </a:extLst>
              </p:cNvPr>
              <p:cNvSpPr txBox="1"/>
              <p:nvPr/>
            </p:nvSpPr>
            <p:spPr>
              <a:xfrm>
                <a:off x="8248461" y="2848699"/>
                <a:ext cx="406582" cy="369332"/>
              </a:xfrm>
              <a:prstGeom prst="rect">
                <a:avLst/>
              </a:prstGeom>
              <a:noFill/>
            </p:spPr>
            <p:txBody>
              <a:bodyPr wrap="square" rtlCol="0">
                <a:spAutoFit/>
              </a:bodyPr>
              <a:lstStyle/>
              <a:p>
                <a:r>
                  <a:rPr lang="en-US" dirty="0"/>
                  <a:t>C</a:t>
                </a:r>
              </a:p>
            </p:txBody>
          </p:sp>
          <p:sp>
            <p:nvSpPr>
              <p:cNvPr id="93" name="TextBox 92">
                <a:extLst>
                  <a:ext uri="{FF2B5EF4-FFF2-40B4-BE49-F238E27FC236}">
                    <a16:creationId xmlns:a16="http://schemas.microsoft.com/office/drawing/2014/main" id="{7F5C969F-4A27-24FA-A585-07589DA80964}"/>
                  </a:ext>
                </a:extLst>
              </p:cNvPr>
              <p:cNvSpPr txBox="1"/>
              <p:nvPr/>
            </p:nvSpPr>
            <p:spPr>
              <a:xfrm>
                <a:off x="7934142" y="2431404"/>
                <a:ext cx="363484" cy="369332"/>
              </a:xfrm>
              <a:prstGeom prst="rect">
                <a:avLst/>
              </a:prstGeom>
              <a:noFill/>
            </p:spPr>
            <p:txBody>
              <a:bodyPr wrap="square" rtlCol="0">
                <a:spAutoFit/>
              </a:bodyPr>
              <a:lstStyle/>
              <a:p>
                <a:r>
                  <a:rPr lang="en-US" dirty="0"/>
                  <a:t>E</a:t>
                </a:r>
              </a:p>
            </p:txBody>
          </p:sp>
          <p:sp>
            <p:nvSpPr>
              <p:cNvPr id="94" name="TextBox 93">
                <a:extLst>
                  <a:ext uri="{FF2B5EF4-FFF2-40B4-BE49-F238E27FC236}">
                    <a16:creationId xmlns:a16="http://schemas.microsoft.com/office/drawing/2014/main" id="{9999A9EF-75A3-1805-BF52-15FB0DB0D79D}"/>
                  </a:ext>
                </a:extLst>
              </p:cNvPr>
              <p:cNvSpPr txBox="1"/>
              <p:nvPr/>
            </p:nvSpPr>
            <p:spPr>
              <a:xfrm>
                <a:off x="8842204" y="1964189"/>
                <a:ext cx="437504" cy="369332"/>
              </a:xfrm>
              <a:prstGeom prst="rect">
                <a:avLst/>
              </a:prstGeom>
              <a:noFill/>
            </p:spPr>
            <p:txBody>
              <a:bodyPr wrap="square" rtlCol="0">
                <a:spAutoFit/>
              </a:bodyPr>
              <a:lstStyle/>
              <a:p>
                <a:r>
                  <a:rPr lang="en-US" dirty="0"/>
                  <a:t>X</a:t>
                </a:r>
              </a:p>
            </p:txBody>
          </p:sp>
          <p:sp>
            <p:nvSpPr>
              <p:cNvPr id="95" name="TextBox 94">
                <a:extLst>
                  <a:ext uri="{FF2B5EF4-FFF2-40B4-BE49-F238E27FC236}">
                    <a16:creationId xmlns:a16="http://schemas.microsoft.com/office/drawing/2014/main" id="{5A397EE4-CC93-B82F-C460-F01B7DE55E89}"/>
                  </a:ext>
                </a:extLst>
              </p:cNvPr>
              <p:cNvSpPr txBox="1"/>
              <p:nvPr/>
            </p:nvSpPr>
            <p:spPr>
              <a:xfrm>
                <a:off x="10492430" y="2944950"/>
                <a:ext cx="378407" cy="369332"/>
              </a:xfrm>
              <a:prstGeom prst="rect">
                <a:avLst/>
              </a:prstGeom>
              <a:noFill/>
            </p:spPr>
            <p:txBody>
              <a:bodyPr wrap="square" rtlCol="0">
                <a:spAutoFit/>
              </a:bodyPr>
              <a:lstStyle/>
              <a:p>
                <a:r>
                  <a:rPr lang="en-US" dirty="0"/>
                  <a:t>S</a:t>
                </a:r>
              </a:p>
            </p:txBody>
          </p:sp>
          <p:sp>
            <p:nvSpPr>
              <p:cNvPr id="96" name="TextBox 95">
                <a:extLst>
                  <a:ext uri="{FF2B5EF4-FFF2-40B4-BE49-F238E27FC236}">
                    <a16:creationId xmlns:a16="http://schemas.microsoft.com/office/drawing/2014/main" id="{59C5C5A9-B81B-FC76-812B-A94CD0A75C1F}"/>
                  </a:ext>
                </a:extLst>
              </p:cNvPr>
              <p:cNvSpPr txBox="1"/>
              <p:nvPr/>
            </p:nvSpPr>
            <p:spPr>
              <a:xfrm>
                <a:off x="6265628" y="2501899"/>
                <a:ext cx="362125" cy="369332"/>
              </a:xfrm>
              <a:prstGeom prst="rect">
                <a:avLst/>
              </a:prstGeom>
              <a:noFill/>
            </p:spPr>
            <p:txBody>
              <a:bodyPr wrap="square" rtlCol="0">
                <a:spAutoFit/>
              </a:bodyPr>
              <a:lstStyle/>
              <a:p>
                <a:r>
                  <a:rPr lang="en-US" dirty="0"/>
                  <a:t>G</a:t>
                </a:r>
              </a:p>
            </p:txBody>
          </p:sp>
          <p:sp>
            <p:nvSpPr>
              <p:cNvPr id="97" name="TextBox 96">
                <a:extLst>
                  <a:ext uri="{FF2B5EF4-FFF2-40B4-BE49-F238E27FC236}">
                    <a16:creationId xmlns:a16="http://schemas.microsoft.com/office/drawing/2014/main" id="{D4D9D424-32F6-B98A-4FA5-435545A1F53C}"/>
                  </a:ext>
                </a:extLst>
              </p:cNvPr>
              <p:cNvSpPr txBox="1"/>
              <p:nvPr/>
            </p:nvSpPr>
            <p:spPr>
              <a:xfrm>
                <a:off x="7964531" y="658186"/>
                <a:ext cx="268630" cy="369332"/>
              </a:xfrm>
              <a:prstGeom prst="rect">
                <a:avLst/>
              </a:prstGeom>
              <a:noFill/>
            </p:spPr>
            <p:txBody>
              <a:bodyPr wrap="square" rtlCol="0">
                <a:spAutoFit/>
              </a:bodyPr>
              <a:lstStyle/>
              <a:p>
                <a:r>
                  <a:rPr lang="en-US" dirty="0"/>
                  <a:t>H</a:t>
                </a:r>
              </a:p>
            </p:txBody>
          </p:sp>
          <p:sp>
            <p:nvSpPr>
              <p:cNvPr id="98" name="TextBox 97">
                <a:extLst>
                  <a:ext uri="{FF2B5EF4-FFF2-40B4-BE49-F238E27FC236}">
                    <a16:creationId xmlns:a16="http://schemas.microsoft.com/office/drawing/2014/main" id="{8EF71210-741C-5284-E23B-D9E2A10FAE43}"/>
                  </a:ext>
                </a:extLst>
              </p:cNvPr>
              <p:cNvSpPr txBox="1"/>
              <p:nvPr/>
            </p:nvSpPr>
            <p:spPr>
              <a:xfrm>
                <a:off x="8312458" y="731752"/>
                <a:ext cx="321272" cy="369332"/>
              </a:xfrm>
              <a:prstGeom prst="rect">
                <a:avLst/>
              </a:prstGeom>
              <a:noFill/>
            </p:spPr>
            <p:txBody>
              <a:bodyPr wrap="square" rtlCol="0">
                <a:spAutoFit/>
              </a:bodyPr>
              <a:lstStyle/>
              <a:p>
                <a:r>
                  <a:rPr lang="en-US" dirty="0"/>
                  <a:t>A</a:t>
                </a:r>
              </a:p>
            </p:txBody>
          </p:sp>
          <p:sp>
            <p:nvSpPr>
              <p:cNvPr id="99" name="Freeform: Shape 98">
                <a:extLst>
                  <a:ext uri="{FF2B5EF4-FFF2-40B4-BE49-F238E27FC236}">
                    <a16:creationId xmlns:a16="http://schemas.microsoft.com/office/drawing/2014/main" id="{632FFF50-C9BC-2D08-DFA7-922CBE5B8F16}"/>
                  </a:ext>
                </a:extLst>
              </p:cNvPr>
              <p:cNvSpPr/>
              <p:nvPr/>
            </p:nvSpPr>
            <p:spPr>
              <a:xfrm>
                <a:off x="7889333" y="757123"/>
                <a:ext cx="107674" cy="148374"/>
              </a:xfrm>
              <a:custGeom>
                <a:avLst/>
                <a:gdLst>
                  <a:gd name="connsiteX0" fmla="*/ 0 w 117639"/>
                  <a:gd name="connsiteY0" fmla="*/ 0 h 143930"/>
                  <a:gd name="connsiteX1" fmla="*/ 39756 w 117639"/>
                  <a:gd name="connsiteY1" fmla="*/ 15902 h 143930"/>
                  <a:gd name="connsiteX2" fmla="*/ 95415 w 117639"/>
                  <a:gd name="connsiteY2" fmla="*/ 103367 h 143930"/>
                  <a:gd name="connsiteX3" fmla="*/ 111318 w 117639"/>
                  <a:gd name="connsiteY3" fmla="*/ 143123 h 143930"/>
                  <a:gd name="connsiteX4" fmla="*/ 111318 w 117639"/>
                  <a:gd name="connsiteY4" fmla="*/ 95415 h 143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639" h="143930">
                    <a:moveTo>
                      <a:pt x="0" y="0"/>
                    </a:moveTo>
                    <a:cubicBezTo>
                      <a:pt x="13252" y="5301"/>
                      <a:pt x="28490" y="7139"/>
                      <a:pt x="39756" y="15902"/>
                    </a:cubicBezTo>
                    <a:cubicBezTo>
                      <a:pt x="64199" y="34913"/>
                      <a:pt x="83320" y="76759"/>
                      <a:pt x="95415" y="103367"/>
                    </a:cubicBezTo>
                    <a:cubicBezTo>
                      <a:pt x="101321" y="116361"/>
                      <a:pt x="98552" y="149506"/>
                      <a:pt x="111318" y="143123"/>
                    </a:cubicBezTo>
                    <a:cubicBezTo>
                      <a:pt x="125542" y="136011"/>
                      <a:pt x="111318" y="111318"/>
                      <a:pt x="111318" y="95415"/>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0" name="Freeform: Shape 99">
                <a:extLst>
                  <a:ext uri="{FF2B5EF4-FFF2-40B4-BE49-F238E27FC236}">
                    <a16:creationId xmlns:a16="http://schemas.microsoft.com/office/drawing/2014/main" id="{6E6BC602-1FCD-B8F8-D6EC-A5F2F4B2EE2C}"/>
                  </a:ext>
                </a:extLst>
              </p:cNvPr>
              <p:cNvSpPr/>
              <p:nvPr/>
            </p:nvSpPr>
            <p:spPr>
              <a:xfrm>
                <a:off x="8308359" y="715617"/>
                <a:ext cx="294952" cy="119259"/>
              </a:xfrm>
              <a:custGeom>
                <a:avLst/>
                <a:gdLst>
                  <a:gd name="connsiteX0" fmla="*/ 0 w 365760"/>
                  <a:gd name="connsiteY0" fmla="*/ 0 h 169927"/>
                  <a:gd name="connsiteX1" fmla="*/ 135172 w 365760"/>
                  <a:gd name="connsiteY1" fmla="*/ 159026 h 169927"/>
                  <a:gd name="connsiteX2" fmla="*/ 365760 w 365760"/>
                  <a:gd name="connsiteY2" fmla="*/ 143124 h 169927"/>
                </a:gdLst>
                <a:ahLst/>
                <a:cxnLst>
                  <a:cxn ang="0">
                    <a:pos x="connsiteX0" y="connsiteY0"/>
                  </a:cxn>
                  <a:cxn ang="0">
                    <a:pos x="connsiteX1" y="connsiteY1"/>
                  </a:cxn>
                  <a:cxn ang="0">
                    <a:pos x="connsiteX2" y="connsiteY2"/>
                  </a:cxn>
                </a:cxnLst>
                <a:rect l="l" t="t" r="r" b="b"/>
                <a:pathLst>
                  <a:path w="365760" h="169927">
                    <a:moveTo>
                      <a:pt x="0" y="0"/>
                    </a:moveTo>
                    <a:cubicBezTo>
                      <a:pt x="37106" y="67586"/>
                      <a:pt x="74212" y="135172"/>
                      <a:pt x="135172" y="159026"/>
                    </a:cubicBezTo>
                    <a:cubicBezTo>
                      <a:pt x="196132" y="182880"/>
                      <a:pt x="280946" y="163002"/>
                      <a:pt x="365760" y="143124"/>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1" name="TextBox 100">
                <a:extLst>
                  <a:ext uri="{FF2B5EF4-FFF2-40B4-BE49-F238E27FC236}">
                    <a16:creationId xmlns:a16="http://schemas.microsoft.com/office/drawing/2014/main" id="{ED54CF97-1E35-D892-1A4D-93FAFBB411A8}"/>
                  </a:ext>
                </a:extLst>
              </p:cNvPr>
              <p:cNvSpPr txBox="1"/>
              <p:nvPr/>
            </p:nvSpPr>
            <p:spPr>
              <a:xfrm>
                <a:off x="9628568" y="913591"/>
                <a:ext cx="1036199" cy="369332"/>
              </a:xfrm>
              <a:prstGeom prst="rect">
                <a:avLst/>
              </a:prstGeom>
              <a:noFill/>
            </p:spPr>
            <p:txBody>
              <a:bodyPr wrap="square" rtlCol="0">
                <a:spAutoFit/>
              </a:bodyPr>
              <a:lstStyle/>
              <a:p>
                <a:r>
                  <a:rPr lang="en-US" dirty="0"/>
                  <a:t>L</a:t>
                </a:r>
              </a:p>
            </p:txBody>
          </p:sp>
          <p:sp>
            <p:nvSpPr>
              <p:cNvPr id="102" name="TextBox 101">
                <a:extLst>
                  <a:ext uri="{FF2B5EF4-FFF2-40B4-BE49-F238E27FC236}">
                    <a16:creationId xmlns:a16="http://schemas.microsoft.com/office/drawing/2014/main" id="{A5B6F989-EAB2-6C7F-6755-A1CA29E1FEFC}"/>
                  </a:ext>
                </a:extLst>
              </p:cNvPr>
              <p:cNvSpPr txBox="1"/>
              <p:nvPr/>
            </p:nvSpPr>
            <p:spPr>
              <a:xfrm>
                <a:off x="10305619" y="1630665"/>
                <a:ext cx="192366" cy="369332"/>
              </a:xfrm>
              <a:prstGeom prst="rect">
                <a:avLst/>
              </a:prstGeom>
              <a:noFill/>
            </p:spPr>
            <p:txBody>
              <a:bodyPr wrap="square" rtlCol="0">
                <a:spAutoFit/>
              </a:bodyPr>
              <a:lstStyle/>
              <a:p>
                <a:r>
                  <a:rPr lang="en-US" dirty="0"/>
                  <a:t>R</a:t>
                </a:r>
              </a:p>
            </p:txBody>
          </p:sp>
          <p:sp>
            <p:nvSpPr>
              <p:cNvPr id="114" name="Arc 113">
                <a:extLst>
                  <a:ext uri="{FF2B5EF4-FFF2-40B4-BE49-F238E27FC236}">
                    <a16:creationId xmlns:a16="http://schemas.microsoft.com/office/drawing/2014/main" id="{2D60B655-E210-40A0-A3CA-076E854A0E6D}"/>
                  </a:ext>
                </a:extLst>
              </p:cNvPr>
              <p:cNvSpPr/>
              <p:nvPr/>
            </p:nvSpPr>
            <p:spPr>
              <a:xfrm rot="539766">
                <a:off x="7072314" y="660401"/>
                <a:ext cx="2934258" cy="5366297"/>
              </a:xfrm>
              <a:prstGeom prst="arc">
                <a:avLst>
                  <a:gd name="adj1" fmla="val 10008714"/>
                  <a:gd name="adj2" fmla="val 1563077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dirty="0"/>
              </a:p>
            </p:txBody>
          </p:sp>
        </p:grpSp>
        <p:sp>
          <p:nvSpPr>
            <p:cNvPr id="113" name="TextBox 112">
              <a:extLst>
                <a:ext uri="{FF2B5EF4-FFF2-40B4-BE49-F238E27FC236}">
                  <a16:creationId xmlns:a16="http://schemas.microsoft.com/office/drawing/2014/main" id="{3F8D31B6-EFC2-5D77-5775-178542E7DF16}"/>
                </a:ext>
              </a:extLst>
            </p:cNvPr>
            <p:cNvSpPr txBox="1"/>
            <p:nvPr/>
          </p:nvSpPr>
          <p:spPr>
            <a:xfrm>
              <a:off x="6998580" y="3929819"/>
              <a:ext cx="290464" cy="369332"/>
            </a:xfrm>
            <a:prstGeom prst="rect">
              <a:avLst/>
            </a:prstGeom>
            <a:noFill/>
          </p:spPr>
          <p:txBody>
            <a:bodyPr wrap="none" rtlCol="0">
              <a:spAutoFit/>
            </a:bodyPr>
            <a:lstStyle/>
            <a:p>
              <a:r>
                <a:rPr lang="en-US" dirty="0"/>
                <a:t>F</a:t>
              </a:r>
            </a:p>
          </p:txBody>
        </p:sp>
        <p:sp>
          <p:nvSpPr>
            <p:cNvPr id="115" name="Oval 114">
              <a:extLst>
                <a:ext uri="{FF2B5EF4-FFF2-40B4-BE49-F238E27FC236}">
                  <a16:creationId xmlns:a16="http://schemas.microsoft.com/office/drawing/2014/main" id="{3E157442-E3F6-E77B-0B14-0E19213A4983}"/>
                </a:ext>
              </a:extLst>
            </p:cNvPr>
            <p:cNvSpPr/>
            <p:nvPr/>
          </p:nvSpPr>
          <p:spPr>
            <a:xfrm>
              <a:off x="7118222" y="3887989"/>
              <a:ext cx="45719" cy="8032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B95A2437-8CA4-D6F3-21B4-FD625375C89B}"/>
                </a:ext>
              </a:extLst>
            </p:cNvPr>
            <p:cNvSpPr/>
            <p:nvPr/>
          </p:nvSpPr>
          <p:spPr>
            <a:xfrm>
              <a:off x="8369626" y="3514843"/>
              <a:ext cx="45719" cy="8032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D1E2ED57-D7E0-6664-6BB4-625BF9178BE0}"/>
                </a:ext>
              </a:extLst>
            </p:cNvPr>
            <p:cNvSpPr/>
            <p:nvPr/>
          </p:nvSpPr>
          <p:spPr>
            <a:xfrm>
              <a:off x="9234001" y="2583634"/>
              <a:ext cx="45719" cy="8032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8" name="TextBox 117">
              <a:extLst>
                <a:ext uri="{FF2B5EF4-FFF2-40B4-BE49-F238E27FC236}">
                  <a16:creationId xmlns:a16="http://schemas.microsoft.com/office/drawing/2014/main" id="{EC93DAE4-D9B4-F5CC-1DE1-E5E1C5A46380}"/>
                </a:ext>
              </a:extLst>
            </p:cNvPr>
            <p:cNvSpPr txBox="1"/>
            <p:nvPr/>
          </p:nvSpPr>
          <p:spPr>
            <a:xfrm rot="20763242" flipH="1">
              <a:off x="7653360" y="798331"/>
              <a:ext cx="758433"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90°</a:t>
              </a:r>
              <a:r>
                <a:rPr lang="en-US" dirty="0"/>
                <a:t>-</a:t>
              </a:r>
              <a:r>
                <a:rPr lang="el-GR" dirty="0">
                  <a:latin typeface="Times New Roman" panose="02020603050405020304" pitchFamily="18" charset="0"/>
                  <a:cs typeface="Times New Roman" panose="02020603050405020304" pitchFamily="18" charset="0"/>
                </a:rPr>
                <a:t>φ</a:t>
              </a:r>
              <a:endParaRPr lang="en-US" dirty="0"/>
            </a:p>
          </p:txBody>
        </p:sp>
        <p:sp>
          <p:nvSpPr>
            <p:cNvPr id="119" name="TextBox 118">
              <a:extLst>
                <a:ext uri="{FF2B5EF4-FFF2-40B4-BE49-F238E27FC236}">
                  <a16:creationId xmlns:a16="http://schemas.microsoft.com/office/drawing/2014/main" id="{614F7473-E688-10CB-F027-D17F78076583}"/>
                </a:ext>
              </a:extLst>
            </p:cNvPr>
            <p:cNvSpPr txBox="1"/>
            <p:nvPr/>
          </p:nvSpPr>
          <p:spPr>
            <a:xfrm>
              <a:off x="9064360" y="1643194"/>
              <a:ext cx="274303" cy="369332"/>
            </a:xfrm>
            <a:prstGeom prst="rect">
              <a:avLst/>
            </a:prstGeom>
            <a:noFill/>
          </p:spPr>
          <p:txBody>
            <a:bodyPr wrap="square" rtlCol="0">
              <a:spAutoFit/>
            </a:bodyPr>
            <a:lstStyle/>
            <a:p>
              <a:r>
                <a:rPr lang="en-US" dirty="0"/>
                <a:t>z</a:t>
              </a:r>
            </a:p>
          </p:txBody>
        </p:sp>
        <p:sp>
          <p:nvSpPr>
            <p:cNvPr id="120" name="TextBox 119">
              <a:extLst>
                <a:ext uri="{FF2B5EF4-FFF2-40B4-BE49-F238E27FC236}">
                  <a16:creationId xmlns:a16="http://schemas.microsoft.com/office/drawing/2014/main" id="{654E38E3-1194-A380-9AA1-8A31E6871175}"/>
                </a:ext>
              </a:extLst>
            </p:cNvPr>
            <p:cNvSpPr txBox="1"/>
            <p:nvPr/>
          </p:nvSpPr>
          <p:spPr>
            <a:xfrm>
              <a:off x="9686787" y="5111605"/>
              <a:ext cx="340158" cy="369332"/>
            </a:xfrm>
            <a:prstGeom prst="rect">
              <a:avLst/>
            </a:prstGeom>
            <a:noFill/>
          </p:spPr>
          <p:txBody>
            <a:bodyPr wrap="none" rtlCol="0">
              <a:spAutoFit/>
            </a:bodyPr>
            <a:lstStyle/>
            <a:p>
              <a:r>
                <a:rPr lang="en-US" dirty="0"/>
                <a:t>Q</a:t>
              </a:r>
            </a:p>
          </p:txBody>
        </p:sp>
      </p:grpSp>
    </p:spTree>
    <p:extLst>
      <p:ext uri="{BB962C8B-B14F-4D97-AF65-F5344CB8AC3E}">
        <p14:creationId xmlns:p14="http://schemas.microsoft.com/office/powerpoint/2010/main" val="2728918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F725FC2-AD5C-E0CD-CA9C-10F5AF20B451}"/>
              </a:ext>
            </a:extLst>
          </p:cNvPr>
          <p:cNvSpPr>
            <a:spLocks noGrp="1"/>
          </p:cNvSpPr>
          <p:nvPr>
            <p:ph type="ftr" sz="quarter" idx="11"/>
          </p:nvPr>
        </p:nvSpPr>
        <p:spPr/>
        <p:txBody>
          <a:bodyPr/>
          <a:lstStyle/>
          <a:p>
            <a:r>
              <a:rPr lang="en-US"/>
              <a:t>spherical trigonometry </a:t>
            </a:r>
          </a:p>
        </p:txBody>
      </p:sp>
      <p:sp>
        <p:nvSpPr>
          <p:cNvPr id="3" name="Slide Number Placeholder 2">
            <a:extLst>
              <a:ext uri="{FF2B5EF4-FFF2-40B4-BE49-F238E27FC236}">
                <a16:creationId xmlns:a16="http://schemas.microsoft.com/office/drawing/2014/main" id="{E8255844-2286-B909-239E-9A425CABAADF}"/>
              </a:ext>
            </a:extLst>
          </p:cNvPr>
          <p:cNvSpPr>
            <a:spLocks noGrp="1"/>
          </p:cNvSpPr>
          <p:nvPr>
            <p:ph type="sldNum" sz="quarter" idx="12"/>
          </p:nvPr>
        </p:nvSpPr>
        <p:spPr/>
        <p:txBody>
          <a:bodyPr/>
          <a:lstStyle/>
          <a:p>
            <a:fld id="{EAD0E5A3-E5BF-4C62-9ABC-B3B6F8D8761B}" type="slidenum">
              <a:rPr lang="en-US" smtClean="0"/>
              <a:t>4</a:t>
            </a:fld>
            <a:endParaRPr lang="en-US"/>
          </a:p>
        </p:txBody>
      </p:sp>
      <p:grpSp>
        <p:nvGrpSpPr>
          <p:cNvPr id="4" name="Group 3">
            <a:extLst>
              <a:ext uri="{FF2B5EF4-FFF2-40B4-BE49-F238E27FC236}">
                <a16:creationId xmlns:a16="http://schemas.microsoft.com/office/drawing/2014/main" id="{DA3A7CC5-2259-0EAD-65BD-6DD45A9F847D}"/>
              </a:ext>
            </a:extLst>
          </p:cNvPr>
          <p:cNvGrpSpPr/>
          <p:nvPr/>
        </p:nvGrpSpPr>
        <p:grpSpPr>
          <a:xfrm>
            <a:off x="6873578" y="263863"/>
            <a:ext cx="4441127" cy="4451693"/>
            <a:chOff x="7053890" y="666124"/>
            <a:chExt cx="4426902" cy="4478370"/>
          </a:xfrm>
        </p:grpSpPr>
        <p:sp>
          <p:nvSpPr>
            <p:cNvPr id="5" name="Oval 4">
              <a:extLst>
                <a:ext uri="{FF2B5EF4-FFF2-40B4-BE49-F238E27FC236}">
                  <a16:creationId xmlns:a16="http://schemas.microsoft.com/office/drawing/2014/main" id="{70C2FC60-F78A-2015-F94F-52C95384D150}"/>
                </a:ext>
              </a:extLst>
            </p:cNvPr>
            <p:cNvSpPr/>
            <p:nvPr/>
          </p:nvSpPr>
          <p:spPr>
            <a:xfrm>
              <a:off x="7344016" y="991390"/>
              <a:ext cx="3737322" cy="3737322"/>
            </a:xfrm>
            <a:prstGeom prst="ellipse">
              <a:avLst/>
            </a:prstGeom>
            <a:solidFill>
              <a:schemeClr val="bg1">
                <a:lumMod val="95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AA392344-72E4-6AFA-D98E-1F5F0DD809AB}"/>
                </a:ext>
              </a:extLst>
            </p:cNvPr>
            <p:cNvSpPr/>
            <p:nvPr/>
          </p:nvSpPr>
          <p:spPr>
            <a:xfrm>
              <a:off x="7340135" y="2607965"/>
              <a:ext cx="3737324" cy="504172"/>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D4335CE8-7D75-7702-8A35-3DCC9B12827F}"/>
                </a:ext>
              </a:extLst>
            </p:cNvPr>
            <p:cNvCxnSpPr>
              <a:cxnSpLocks/>
              <a:stCxn id="6" idx="6"/>
              <a:endCxn id="6" idx="6"/>
            </p:cNvCxnSpPr>
            <p:nvPr/>
          </p:nvCxnSpPr>
          <p:spPr>
            <a:xfrm>
              <a:off x="11077459" y="286005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7BFE0D9-8045-38F2-EE37-E782FE829C5B}"/>
                </a:ext>
              </a:extLst>
            </p:cNvPr>
            <p:cNvCxnSpPr>
              <a:cxnSpLocks/>
              <a:stCxn id="6" idx="6"/>
            </p:cNvCxnSpPr>
            <p:nvPr/>
          </p:nvCxnSpPr>
          <p:spPr>
            <a:xfrm flipH="1">
              <a:off x="9248179" y="2860051"/>
              <a:ext cx="1829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8DC06C1-F41D-AD47-840D-0CF9C2A5D154}"/>
                </a:ext>
              </a:extLst>
            </p:cNvPr>
            <p:cNvSpPr txBox="1"/>
            <p:nvPr/>
          </p:nvSpPr>
          <p:spPr>
            <a:xfrm>
              <a:off x="9208796" y="2518065"/>
              <a:ext cx="338187" cy="369332"/>
            </a:xfrm>
            <a:prstGeom prst="rect">
              <a:avLst/>
            </a:prstGeom>
            <a:noFill/>
          </p:spPr>
          <p:txBody>
            <a:bodyPr wrap="square" rtlCol="0">
              <a:spAutoFit/>
            </a:bodyPr>
            <a:lstStyle/>
            <a:p>
              <a:r>
                <a:rPr lang="en-US" dirty="0"/>
                <a:t>o</a:t>
              </a:r>
            </a:p>
          </p:txBody>
        </p:sp>
        <p:sp>
          <p:nvSpPr>
            <p:cNvPr id="10" name="Oval 9">
              <a:extLst>
                <a:ext uri="{FF2B5EF4-FFF2-40B4-BE49-F238E27FC236}">
                  <a16:creationId xmlns:a16="http://schemas.microsoft.com/office/drawing/2014/main" id="{EDBED4E5-C67A-D197-E758-4A10619AC9B8}"/>
                </a:ext>
              </a:extLst>
            </p:cNvPr>
            <p:cNvSpPr/>
            <p:nvPr/>
          </p:nvSpPr>
          <p:spPr>
            <a:xfrm>
              <a:off x="7561690" y="1802714"/>
              <a:ext cx="3291680" cy="341307"/>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CDFB104A-5A4C-A7B7-C994-92D94215D57D}"/>
                </a:ext>
              </a:extLst>
            </p:cNvPr>
            <p:cNvCxnSpPr>
              <a:cxnSpLocks/>
              <a:stCxn id="10" idx="6"/>
            </p:cNvCxnSpPr>
            <p:nvPr/>
          </p:nvCxnSpPr>
          <p:spPr>
            <a:xfrm flipH="1">
              <a:off x="9208796" y="1973368"/>
              <a:ext cx="1644574" cy="31639"/>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F7215A8-7260-713E-2C2D-FC585102DE34}"/>
                </a:ext>
              </a:extLst>
            </p:cNvPr>
            <p:cNvSpPr txBox="1"/>
            <p:nvPr/>
          </p:nvSpPr>
          <p:spPr>
            <a:xfrm>
              <a:off x="10853370" y="1731598"/>
              <a:ext cx="448171" cy="369332"/>
            </a:xfrm>
            <a:prstGeom prst="rect">
              <a:avLst/>
            </a:prstGeom>
            <a:noFill/>
          </p:spPr>
          <p:txBody>
            <a:bodyPr wrap="square" rtlCol="0">
              <a:spAutoFit/>
            </a:bodyPr>
            <a:lstStyle/>
            <a:p>
              <a:r>
                <a:rPr lang="en-US" dirty="0"/>
                <a:t>D</a:t>
              </a:r>
            </a:p>
          </p:txBody>
        </p:sp>
        <p:sp>
          <p:nvSpPr>
            <p:cNvPr id="13" name="TextBox 12">
              <a:extLst>
                <a:ext uri="{FF2B5EF4-FFF2-40B4-BE49-F238E27FC236}">
                  <a16:creationId xmlns:a16="http://schemas.microsoft.com/office/drawing/2014/main" id="{3CC53395-41A8-6789-0164-A9F4CBB6C7AA}"/>
                </a:ext>
              </a:extLst>
            </p:cNvPr>
            <p:cNvSpPr txBox="1"/>
            <p:nvPr/>
          </p:nvSpPr>
          <p:spPr>
            <a:xfrm>
              <a:off x="9175037" y="1720816"/>
              <a:ext cx="405703" cy="369332"/>
            </a:xfrm>
            <a:prstGeom prst="rect">
              <a:avLst/>
            </a:prstGeom>
            <a:noFill/>
          </p:spPr>
          <p:txBody>
            <a:bodyPr wrap="square" rtlCol="0">
              <a:spAutoFit/>
            </a:bodyPr>
            <a:lstStyle/>
            <a:p>
              <a:r>
                <a:rPr lang="en-US" dirty="0"/>
                <a:t>R</a:t>
              </a:r>
            </a:p>
          </p:txBody>
        </p:sp>
        <p:cxnSp>
          <p:nvCxnSpPr>
            <p:cNvPr id="14" name="Straight Connector 13">
              <a:extLst>
                <a:ext uri="{FF2B5EF4-FFF2-40B4-BE49-F238E27FC236}">
                  <a16:creationId xmlns:a16="http://schemas.microsoft.com/office/drawing/2014/main" id="{C459A4DD-3913-2490-5B07-0A21BE7A7088}"/>
                </a:ext>
              </a:extLst>
            </p:cNvPr>
            <p:cNvCxnSpPr>
              <a:stCxn id="13" idx="1"/>
              <a:endCxn id="13" idx="1"/>
            </p:cNvCxnSpPr>
            <p:nvPr/>
          </p:nvCxnSpPr>
          <p:spPr>
            <a:xfrm>
              <a:off x="9175037" y="1905482"/>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4C2E9C0-0675-84F0-EB5E-7206070465FA}"/>
                </a:ext>
              </a:extLst>
            </p:cNvPr>
            <p:cNvCxnSpPr>
              <a:cxnSpLocks/>
            </p:cNvCxnSpPr>
            <p:nvPr/>
          </p:nvCxnSpPr>
          <p:spPr>
            <a:xfrm flipV="1">
              <a:off x="8380533" y="2859473"/>
              <a:ext cx="884602" cy="2171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A39AE76-8205-C8BD-39AD-6D08B302CCC9}"/>
                </a:ext>
              </a:extLst>
            </p:cNvPr>
            <p:cNvCxnSpPr>
              <a:cxnSpLocks/>
            </p:cNvCxnSpPr>
            <p:nvPr/>
          </p:nvCxnSpPr>
          <p:spPr>
            <a:xfrm flipH="1">
              <a:off x="8443030" y="2005007"/>
              <a:ext cx="764500" cy="116797"/>
            </a:xfrm>
            <a:prstGeom prst="line">
              <a:avLst/>
            </a:prstGeom>
          </p:spPr>
          <p:style>
            <a:lnRef idx="1">
              <a:schemeClr val="accent1"/>
            </a:lnRef>
            <a:fillRef idx="0">
              <a:schemeClr val="accent1"/>
            </a:fillRef>
            <a:effectRef idx="0">
              <a:schemeClr val="accent1"/>
            </a:effectRef>
            <a:fontRef idx="minor">
              <a:schemeClr val="tx1"/>
            </a:fontRef>
          </p:style>
        </p:cxnSp>
        <p:sp>
          <p:nvSpPr>
            <p:cNvPr id="17" name="Arc 16">
              <a:extLst>
                <a:ext uri="{FF2B5EF4-FFF2-40B4-BE49-F238E27FC236}">
                  <a16:creationId xmlns:a16="http://schemas.microsoft.com/office/drawing/2014/main" id="{FCD4806A-330B-544C-FD32-89B44DD953C2}"/>
                </a:ext>
              </a:extLst>
            </p:cNvPr>
            <p:cNvSpPr/>
            <p:nvPr/>
          </p:nvSpPr>
          <p:spPr>
            <a:xfrm flipH="1">
              <a:off x="8384412" y="991390"/>
              <a:ext cx="1737435" cy="3737322"/>
            </a:xfrm>
            <a:prstGeom prst="arc">
              <a:avLst>
                <a:gd name="adj1" fmla="val 16200000"/>
                <a:gd name="adj2" fmla="val 545623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78EB0B2D-111A-19BF-8EA1-3FA985AC3F17}"/>
                </a:ext>
              </a:extLst>
            </p:cNvPr>
            <p:cNvCxnSpPr>
              <a:cxnSpLocks/>
              <a:stCxn id="17" idx="0"/>
              <a:endCxn id="17" idx="0"/>
            </p:cNvCxnSpPr>
            <p:nvPr/>
          </p:nvCxnSpPr>
          <p:spPr>
            <a:xfrm>
              <a:off x="9253130" y="991390"/>
              <a:ext cx="0"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 name="Straight Connector 18">
              <a:extLst>
                <a:ext uri="{FF2B5EF4-FFF2-40B4-BE49-F238E27FC236}">
                  <a16:creationId xmlns:a16="http://schemas.microsoft.com/office/drawing/2014/main" id="{BFDE436D-00C1-7E06-5FA5-1B8EFF58312F}"/>
                </a:ext>
              </a:extLst>
            </p:cNvPr>
            <p:cNvCxnSpPr>
              <a:cxnSpLocks/>
            </p:cNvCxnSpPr>
            <p:nvPr/>
          </p:nvCxnSpPr>
          <p:spPr>
            <a:xfrm>
              <a:off x="9204917" y="666124"/>
              <a:ext cx="76439" cy="447837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0" name="TextBox 19">
              <a:extLst>
                <a:ext uri="{FF2B5EF4-FFF2-40B4-BE49-F238E27FC236}">
                  <a16:creationId xmlns:a16="http://schemas.microsoft.com/office/drawing/2014/main" id="{2EF82B10-870E-BAFA-0508-10FFC24D8BE5}"/>
                </a:ext>
              </a:extLst>
            </p:cNvPr>
            <p:cNvSpPr txBox="1"/>
            <p:nvPr/>
          </p:nvSpPr>
          <p:spPr>
            <a:xfrm>
              <a:off x="8156444" y="2063405"/>
              <a:ext cx="300965" cy="369332"/>
            </a:xfrm>
            <a:prstGeom prst="rect">
              <a:avLst/>
            </a:prstGeom>
            <a:noFill/>
          </p:spPr>
          <p:txBody>
            <a:bodyPr wrap="square" rtlCol="0">
              <a:spAutoFit/>
            </a:bodyPr>
            <a:lstStyle/>
            <a:p>
              <a:r>
                <a:rPr lang="en-US" dirty="0"/>
                <a:t>C</a:t>
              </a:r>
            </a:p>
          </p:txBody>
        </p:sp>
        <p:sp>
          <p:nvSpPr>
            <p:cNvPr id="21" name="TextBox 20">
              <a:extLst>
                <a:ext uri="{FF2B5EF4-FFF2-40B4-BE49-F238E27FC236}">
                  <a16:creationId xmlns:a16="http://schemas.microsoft.com/office/drawing/2014/main" id="{B16AEBBD-AEDF-802E-3CA0-48C4273CFA3F}"/>
                </a:ext>
              </a:extLst>
            </p:cNvPr>
            <p:cNvSpPr txBox="1"/>
            <p:nvPr/>
          </p:nvSpPr>
          <p:spPr>
            <a:xfrm flipH="1">
              <a:off x="8108123" y="3055780"/>
              <a:ext cx="290126" cy="369332"/>
            </a:xfrm>
            <a:prstGeom prst="rect">
              <a:avLst/>
            </a:prstGeom>
            <a:noFill/>
          </p:spPr>
          <p:txBody>
            <a:bodyPr wrap="square" rtlCol="0">
              <a:spAutoFit/>
            </a:bodyPr>
            <a:lstStyle/>
            <a:p>
              <a:r>
                <a:rPr lang="en-US" dirty="0"/>
                <a:t>A</a:t>
              </a:r>
            </a:p>
          </p:txBody>
        </p:sp>
        <p:sp>
          <p:nvSpPr>
            <p:cNvPr id="22" name="TextBox 21">
              <a:extLst>
                <a:ext uri="{FF2B5EF4-FFF2-40B4-BE49-F238E27FC236}">
                  <a16:creationId xmlns:a16="http://schemas.microsoft.com/office/drawing/2014/main" id="{A8200D01-86A7-D45A-7D10-FF65327FE76C}"/>
                </a:ext>
              </a:extLst>
            </p:cNvPr>
            <p:cNvSpPr txBox="1"/>
            <p:nvPr/>
          </p:nvSpPr>
          <p:spPr>
            <a:xfrm flipH="1">
              <a:off x="7053890" y="2598730"/>
              <a:ext cx="290126" cy="369332"/>
            </a:xfrm>
            <a:prstGeom prst="rect">
              <a:avLst/>
            </a:prstGeom>
            <a:noFill/>
          </p:spPr>
          <p:txBody>
            <a:bodyPr wrap="square" rtlCol="0">
              <a:spAutoFit/>
            </a:bodyPr>
            <a:lstStyle/>
            <a:p>
              <a:r>
                <a:rPr lang="en-US" dirty="0"/>
                <a:t>E</a:t>
              </a:r>
            </a:p>
          </p:txBody>
        </p:sp>
        <p:sp>
          <p:nvSpPr>
            <p:cNvPr id="23" name="TextBox 22">
              <a:extLst>
                <a:ext uri="{FF2B5EF4-FFF2-40B4-BE49-F238E27FC236}">
                  <a16:creationId xmlns:a16="http://schemas.microsoft.com/office/drawing/2014/main" id="{2D228500-78FB-3961-64B3-D909314D744E}"/>
                </a:ext>
              </a:extLst>
            </p:cNvPr>
            <p:cNvSpPr txBox="1"/>
            <p:nvPr/>
          </p:nvSpPr>
          <p:spPr>
            <a:xfrm flipH="1">
              <a:off x="7305897" y="1733924"/>
              <a:ext cx="290126" cy="369332"/>
            </a:xfrm>
            <a:prstGeom prst="rect">
              <a:avLst/>
            </a:prstGeom>
            <a:noFill/>
          </p:spPr>
          <p:txBody>
            <a:bodyPr wrap="square" rtlCol="0">
              <a:spAutoFit/>
            </a:bodyPr>
            <a:lstStyle/>
            <a:p>
              <a:r>
                <a:rPr lang="en-US" dirty="0"/>
                <a:t>F</a:t>
              </a:r>
            </a:p>
          </p:txBody>
        </p:sp>
        <p:sp>
          <p:nvSpPr>
            <p:cNvPr id="24" name="TextBox 23">
              <a:extLst>
                <a:ext uri="{FF2B5EF4-FFF2-40B4-BE49-F238E27FC236}">
                  <a16:creationId xmlns:a16="http://schemas.microsoft.com/office/drawing/2014/main" id="{2B5192F9-0740-E706-0F91-E6E6E99D6582}"/>
                </a:ext>
              </a:extLst>
            </p:cNvPr>
            <p:cNvSpPr txBox="1"/>
            <p:nvPr/>
          </p:nvSpPr>
          <p:spPr>
            <a:xfrm>
              <a:off x="9175037" y="666124"/>
              <a:ext cx="339453" cy="369332"/>
            </a:xfrm>
            <a:prstGeom prst="rect">
              <a:avLst/>
            </a:prstGeom>
            <a:noFill/>
          </p:spPr>
          <p:txBody>
            <a:bodyPr wrap="square" rtlCol="0">
              <a:spAutoFit/>
            </a:bodyPr>
            <a:lstStyle/>
            <a:p>
              <a:r>
                <a:rPr lang="en-US" dirty="0"/>
                <a:t>P</a:t>
              </a:r>
            </a:p>
          </p:txBody>
        </p:sp>
        <p:sp>
          <p:nvSpPr>
            <p:cNvPr id="25" name="TextBox 24">
              <a:extLst>
                <a:ext uri="{FF2B5EF4-FFF2-40B4-BE49-F238E27FC236}">
                  <a16:creationId xmlns:a16="http://schemas.microsoft.com/office/drawing/2014/main" id="{141B1769-6D6D-4377-6FFC-9D3DB13F0527}"/>
                </a:ext>
              </a:extLst>
            </p:cNvPr>
            <p:cNvSpPr txBox="1"/>
            <p:nvPr/>
          </p:nvSpPr>
          <p:spPr>
            <a:xfrm>
              <a:off x="9244561" y="4660335"/>
              <a:ext cx="320714" cy="369332"/>
            </a:xfrm>
            <a:prstGeom prst="rect">
              <a:avLst/>
            </a:prstGeom>
            <a:noFill/>
          </p:spPr>
          <p:txBody>
            <a:bodyPr wrap="square" rtlCol="0">
              <a:spAutoFit/>
            </a:bodyPr>
            <a:lstStyle/>
            <a:p>
              <a:r>
                <a:rPr lang="en-US" dirty="0"/>
                <a:t>Q</a:t>
              </a:r>
            </a:p>
          </p:txBody>
        </p:sp>
        <p:sp>
          <p:nvSpPr>
            <p:cNvPr id="31" name="TextBox 30">
              <a:extLst>
                <a:ext uri="{FF2B5EF4-FFF2-40B4-BE49-F238E27FC236}">
                  <a16:creationId xmlns:a16="http://schemas.microsoft.com/office/drawing/2014/main" id="{9AD74923-B585-01AC-8BCB-CB873878EB13}"/>
                </a:ext>
              </a:extLst>
            </p:cNvPr>
            <p:cNvSpPr txBox="1"/>
            <p:nvPr/>
          </p:nvSpPr>
          <p:spPr>
            <a:xfrm>
              <a:off x="11032621" y="2742805"/>
              <a:ext cx="448171" cy="369332"/>
            </a:xfrm>
            <a:prstGeom prst="rect">
              <a:avLst/>
            </a:prstGeom>
            <a:noFill/>
          </p:spPr>
          <p:txBody>
            <a:bodyPr wrap="square" rtlCol="0">
              <a:spAutoFit/>
            </a:bodyPr>
            <a:lstStyle/>
            <a:p>
              <a:r>
                <a:rPr lang="en-US" dirty="0"/>
                <a:t>B</a:t>
              </a:r>
            </a:p>
          </p:txBody>
        </p:sp>
      </p:grpSp>
      <p:sp>
        <p:nvSpPr>
          <p:cNvPr id="26" name="TextBox 25">
            <a:extLst>
              <a:ext uri="{FF2B5EF4-FFF2-40B4-BE49-F238E27FC236}">
                <a16:creationId xmlns:a16="http://schemas.microsoft.com/office/drawing/2014/main" id="{4BC7CE74-060A-28EE-F5D4-C6766410A7FA}"/>
              </a:ext>
            </a:extLst>
          </p:cNvPr>
          <p:cNvSpPr txBox="1"/>
          <p:nvPr/>
        </p:nvSpPr>
        <p:spPr>
          <a:xfrm>
            <a:off x="341906" y="399921"/>
            <a:ext cx="2862470" cy="646331"/>
          </a:xfrm>
          <a:prstGeom prst="rect">
            <a:avLst/>
          </a:prstGeom>
          <a:noFill/>
        </p:spPr>
        <p:txBody>
          <a:bodyPr wrap="square" rtlCol="0">
            <a:spAutoFit/>
          </a:bodyPr>
          <a:lstStyle/>
          <a:p>
            <a:r>
              <a:rPr lang="en-US" dirty="0">
                <a:solidFill>
                  <a:srgbClr val="00B0F0"/>
                </a:solidFill>
              </a:rPr>
              <a:t>Length of small Circle Arc</a:t>
            </a:r>
          </a:p>
          <a:p>
            <a:r>
              <a:rPr lang="en-US" dirty="0"/>
              <a:t>Consider small circle arc CD </a:t>
            </a:r>
          </a:p>
        </p:txBody>
      </p:sp>
      <p:sp>
        <p:nvSpPr>
          <p:cNvPr id="27" name="TextBox 26">
            <a:extLst>
              <a:ext uri="{FF2B5EF4-FFF2-40B4-BE49-F238E27FC236}">
                <a16:creationId xmlns:a16="http://schemas.microsoft.com/office/drawing/2014/main" id="{EFEC493B-CC1A-D105-E654-44887211CD74}"/>
              </a:ext>
            </a:extLst>
          </p:cNvPr>
          <p:cNvSpPr txBox="1"/>
          <p:nvPr/>
        </p:nvSpPr>
        <p:spPr>
          <a:xfrm>
            <a:off x="1850277" y="1032625"/>
            <a:ext cx="3315694" cy="646331"/>
          </a:xfrm>
          <a:prstGeom prst="rect">
            <a:avLst/>
          </a:prstGeom>
          <a:noFill/>
        </p:spPr>
        <p:txBody>
          <a:bodyPr wrap="square" rtlCol="0">
            <a:spAutoFit/>
          </a:bodyPr>
          <a:lstStyle/>
          <a:p>
            <a:r>
              <a:rPr lang="en-US" dirty="0"/>
              <a:t>          CD = RC x angle(CRD)</a:t>
            </a:r>
          </a:p>
          <a:p>
            <a:r>
              <a:rPr lang="en-US" dirty="0"/>
              <a:t>Also, AD = OA x angle(AOB)</a:t>
            </a:r>
          </a:p>
        </p:txBody>
      </p:sp>
      <p:sp>
        <p:nvSpPr>
          <p:cNvPr id="28" name="TextBox 27">
            <a:extLst>
              <a:ext uri="{FF2B5EF4-FFF2-40B4-BE49-F238E27FC236}">
                <a16:creationId xmlns:a16="http://schemas.microsoft.com/office/drawing/2014/main" id="{DE115700-502D-9160-51DD-4E9865380192}"/>
              </a:ext>
            </a:extLst>
          </p:cNvPr>
          <p:cNvSpPr txBox="1"/>
          <p:nvPr/>
        </p:nvSpPr>
        <p:spPr>
          <a:xfrm>
            <a:off x="345547" y="1820855"/>
            <a:ext cx="4943723" cy="646331"/>
          </a:xfrm>
          <a:prstGeom prst="rect">
            <a:avLst/>
          </a:prstGeom>
          <a:noFill/>
        </p:spPr>
        <p:txBody>
          <a:bodyPr wrap="square" rtlCol="0">
            <a:spAutoFit/>
          </a:bodyPr>
          <a:lstStyle/>
          <a:p>
            <a:r>
              <a:rPr lang="en-US" dirty="0"/>
              <a:t>Now, the plane(FCD) is parallel to the Plane(EAB)</a:t>
            </a:r>
          </a:p>
          <a:p>
            <a:r>
              <a:rPr lang="en-US" dirty="0"/>
              <a:t>Then,  C</a:t>
            </a:r>
            <a:r>
              <a:rPr lang="en-US" b="1" dirty="0"/>
              <a:t>R</a:t>
            </a:r>
            <a:r>
              <a:rPr lang="en-US" dirty="0"/>
              <a:t>D = A</a:t>
            </a:r>
            <a:r>
              <a:rPr lang="en-US" b="1" dirty="0"/>
              <a:t>O</a:t>
            </a:r>
            <a:r>
              <a:rPr lang="en-US" dirty="0"/>
              <a:t>B</a:t>
            </a:r>
          </a:p>
        </p:txBody>
      </p:sp>
      <p:sp>
        <p:nvSpPr>
          <p:cNvPr id="29" name="TextBox 28">
            <a:extLst>
              <a:ext uri="{FF2B5EF4-FFF2-40B4-BE49-F238E27FC236}">
                <a16:creationId xmlns:a16="http://schemas.microsoft.com/office/drawing/2014/main" id="{5D43F68A-AFA2-8D9D-46D4-49C93D8EF28C}"/>
              </a:ext>
            </a:extLst>
          </p:cNvPr>
          <p:cNvSpPr txBox="1"/>
          <p:nvPr/>
        </p:nvSpPr>
        <p:spPr>
          <a:xfrm>
            <a:off x="1004050" y="2407993"/>
            <a:ext cx="2844177" cy="369332"/>
          </a:xfrm>
          <a:prstGeom prst="rect">
            <a:avLst/>
          </a:prstGeom>
          <a:noFill/>
        </p:spPr>
        <p:txBody>
          <a:bodyPr wrap="none" rtlCol="0">
            <a:spAutoFit/>
          </a:bodyPr>
          <a:lstStyle/>
          <a:p>
            <a:r>
              <a:rPr lang="en-US" dirty="0"/>
              <a:t>So, for RC||OB  and RD||OB</a:t>
            </a:r>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FAA3A2D6-9942-9DB6-1239-79CBE258D9C3}"/>
                  </a:ext>
                </a:extLst>
              </p:cNvPr>
              <p:cNvSpPr txBox="1"/>
              <p:nvPr/>
            </p:nvSpPr>
            <p:spPr>
              <a:xfrm>
                <a:off x="2752505" y="2770254"/>
                <a:ext cx="2006496" cy="61279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CD</m:t>
                      </m:r>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𝑅𝐶</m:t>
                          </m:r>
                        </m:num>
                        <m:den>
                          <m:r>
                            <a:rPr lang="en-US" b="0" i="1" smtClean="0">
                              <a:latin typeface="Cambria Math" panose="02040503050406030204" pitchFamily="18" charset="0"/>
                            </a:rPr>
                            <m:t>𝑂𝐵</m:t>
                          </m:r>
                        </m:den>
                      </m:f>
                      <m:r>
                        <a:rPr lang="en-US" b="0" i="1" smtClean="0">
                          <a:latin typeface="Cambria Math" panose="02040503050406030204" pitchFamily="18" charset="0"/>
                        </a:rPr>
                        <m:t>.</m:t>
                      </m:r>
                      <m:r>
                        <a:rPr lang="en-US" b="0" i="1" smtClean="0">
                          <a:latin typeface="Cambria Math" panose="02040503050406030204" pitchFamily="18" charset="0"/>
                        </a:rPr>
                        <m:t>𝐴𝐵</m:t>
                      </m:r>
                    </m:oMath>
                  </m:oMathPara>
                </a14:m>
                <a:endParaRPr lang="en-US" b="0" dirty="0"/>
              </a:p>
            </p:txBody>
          </p:sp>
        </mc:Choice>
        <mc:Fallback xmlns="">
          <p:sp>
            <p:nvSpPr>
              <p:cNvPr id="32" name="TextBox 31">
                <a:extLst>
                  <a:ext uri="{FF2B5EF4-FFF2-40B4-BE49-F238E27FC236}">
                    <a16:creationId xmlns:a16="http://schemas.microsoft.com/office/drawing/2014/main" id="{FAA3A2D6-9942-9DB6-1239-79CBE258D9C3}"/>
                  </a:ext>
                </a:extLst>
              </p:cNvPr>
              <p:cNvSpPr txBox="1">
                <a:spLocks noRot="1" noChangeAspect="1" noMove="1" noResize="1" noEditPoints="1" noAdjustHandles="1" noChangeArrowheads="1" noChangeShapeType="1" noTextEdit="1"/>
              </p:cNvSpPr>
              <p:nvPr/>
            </p:nvSpPr>
            <p:spPr>
              <a:xfrm>
                <a:off x="2752505" y="2770254"/>
                <a:ext cx="2006496" cy="61279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2F3D5631-A591-875C-AF00-15710A2EC846}"/>
                  </a:ext>
                </a:extLst>
              </p:cNvPr>
              <p:cNvSpPr txBox="1"/>
              <p:nvPr/>
            </p:nvSpPr>
            <p:spPr>
              <a:xfrm>
                <a:off x="2752505" y="3410029"/>
                <a:ext cx="2006496" cy="61279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CD</m:t>
                      </m:r>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𝑅𝐶</m:t>
                          </m:r>
                        </m:num>
                        <m:den>
                          <m:r>
                            <a:rPr lang="en-US" b="0" i="1" smtClean="0">
                              <a:latin typeface="Cambria Math" panose="02040503050406030204" pitchFamily="18" charset="0"/>
                            </a:rPr>
                            <m:t>𝑂𝐶</m:t>
                          </m:r>
                        </m:den>
                      </m:f>
                      <m:r>
                        <a:rPr lang="en-US" b="0" i="1" smtClean="0">
                          <a:latin typeface="Cambria Math" panose="02040503050406030204" pitchFamily="18" charset="0"/>
                        </a:rPr>
                        <m:t>.</m:t>
                      </m:r>
                      <m:r>
                        <a:rPr lang="en-US" b="0" i="1" smtClean="0">
                          <a:latin typeface="Cambria Math" panose="02040503050406030204" pitchFamily="18" charset="0"/>
                        </a:rPr>
                        <m:t>𝐴𝐵</m:t>
                      </m:r>
                    </m:oMath>
                  </m:oMathPara>
                </a14:m>
                <a:endParaRPr lang="en-US" b="0" dirty="0"/>
              </a:p>
            </p:txBody>
          </p:sp>
        </mc:Choice>
        <mc:Fallback xmlns="">
          <p:sp>
            <p:nvSpPr>
              <p:cNvPr id="33" name="TextBox 32">
                <a:extLst>
                  <a:ext uri="{FF2B5EF4-FFF2-40B4-BE49-F238E27FC236}">
                    <a16:creationId xmlns:a16="http://schemas.microsoft.com/office/drawing/2014/main" id="{2F3D5631-A591-875C-AF00-15710A2EC846}"/>
                  </a:ext>
                </a:extLst>
              </p:cNvPr>
              <p:cNvSpPr txBox="1">
                <a:spLocks noRot="1" noChangeAspect="1" noMove="1" noResize="1" noEditPoints="1" noAdjustHandles="1" noChangeArrowheads="1" noChangeShapeType="1" noTextEdit="1"/>
              </p:cNvSpPr>
              <p:nvPr/>
            </p:nvSpPr>
            <p:spPr>
              <a:xfrm>
                <a:off x="2752505" y="3410029"/>
                <a:ext cx="2006496" cy="612796"/>
              </a:xfrm>
              <a:prstGeom prst="rect">
                <a:avLst/>
              </a:prstGeom>
              <a:blipFill>
                <a:blip r:embed="rId3"/>
                <a:stretch>
                  <a:fillRect/>
                </a:stretch>
              </a:blipFill>
            </p:spPr>
            <p:txBody>
              <a:bodyPr/>
              <a:lstStyle/>
              <a:p>
                <a:r>
                  <a:rPr lang="en-US">
                    <a:noFill/>
                  </a:rPr>
                  <a:t> </a:t>
                </a:r>
              </a:p>
            </p:txBody>
          </p:sp>
        </mc:Fallback>
      </mc:AlternateContent>
      <p:sp>
        <p:nvSpPr>
          <p:cNvPr id="34" name="TextBox 33">
            <a:extLst>
              <a:ext uri="{FF2B5EF4-FFF2-40B4-BE49-F238E27FC236}">
                <a16:creationId xmlns:a16="http://schemas.microsoft.com/office/drawing/2014/main" id="{79B8660E-93FA-255C-6B74-18E60C32FF9E}"/>
              </a:ext>
            </a:extLst>
          </p:cNvPr>
          <p:cNvSpPr txBox="1"/>
          <p:nvPr/>
        </p:nvSpPr>
        <p:spPr>
          <a:xfrm>
            <a:off x="936132" y="3983233"/>
            <a:ext cx="2006496" cy="369332"/>
          </a:xfrm>
          <a:prstGeom prst="rect">
            <a:avLst/>
          </a:prstGeom>
          <a:noFill/>
        </p:spPr>
        <p:txBody>
          <a:bodyPr wrap="square" rtlCol="0">
            <a:spAutoFit/>
          </a:bodyPr>
          <a:lstStyle/>
          <a:p>
            <a:r>
              <a:rPr lang="en-US" dirty="0"/>
              <a:t>We have, RC Ʇ OR</a:t>
            </a:r>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560F83E2-43CB-FFDC-18ED-CB63E921194F}"/>
                  </a:ext>
                </a:extLst>
              </p:cNvPr>
              <p:cNvSpPr txBox="1"/>
              <p:nvPr/>
            </p:nvSpPr>
            <p:spPr>
              <a:xfrm>
                <a:off x="2682937" y="4346224"/>
                <a:ext cx="200649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mtClean="0">
                          <a:latin typeface="Cambria Math" panose="02040503050406030204" pitchFamily="18" charset="0"/>
                        </a:rPr>
                        <m:t>R</m:t>
                      </m:r>
                      <m:r>
                        <m:rPr>
                          <m:sty m:val="p"/>
                        </m:rPr>
                        <a:rPr lang="en-US" b="0" i="0" smtClean="0">
                          <a:latin typeface="Cambria Math" panose="02040503050406030204" pitchFamily="18" charset="0"/>
                        </a:rPr>
                        <m:t>C</m:t>
                      </m:r>
                      <m:r>
                        <a:rPr lang="en-US" b="0" i="0" smtClean="0">
                          <a:latin typeface="Cambria Math" panose="02040503050406030204" pitchFamily="18" charset="0"/>
                        </a:rPr>
                        <m:t>=</m:t>
                      </m:r>
                      <m:r>
                        <m:rPr>
                          <m:sty m:val="p"/>
                        </m:rPr>
                        <a:rPr lang="en-US" b="0" i="0" smtClean="0">
                          <a:latin typeface="Cambria Math" panose="02040503050406030204" pitchFamily="18" charset="0"/>
                        </a:rPr>
                        <m:t>OC</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r>
                            <a:rPr lang="en-US" b="0" i="1" smtClean="0">
                              <a:latin typeface="Cambria Math" panose="02040503050406030204" pitchFamily="18" charset="0"/>
                            </a:rPr>
                            <m:t>𝑅</m:t>
                          </m:r>
                          <m:r>
                            <a:rPr lang="en-US" b="1" i="1" smtClean="0">
                              <a:latin typeface="Cambria Math" panose="02040503050406030204" pitchFamily="18" charset="0"/>
                            </a:rPr>
                            <m:t>𝑪</m:t>
                          </m:r>
                          <m:r>
                            <a:rPr lang="en-US" b="0" i="1" smtClean="0">
                              <a:latin typeface="Cambria Math" panose="02040503050406030204" pitchFamily="18" charset="0"/>
                            </a:rPr>
                            <m:t>𝑂</m:t>
                          </m:r>
                        </m:e>
                      </m:func>
                    </m:oMath>
                  </m:oMathPara>
                </a14:m>
                <a:endParaRPr lang="en-US" b="0" dirty="0"/>
              </a:p>
            </p:txBody>
          </p:sp>
        </mc:Choice>
        <mc:Fallback xmlns="">
          <p:sp>
            <p:nvSpPr>
              <p:cNvPr id="35" name="TextBox 34">
                <a:extLst>
                  <a:ext uri="{FF2B5EF4-FFF2-40B4-BE49-F238E27FC236}">
                    <a16:creationId xmlns:a16="http://schemas.microsoft.com/office/drawing/2014/main" id="{560F83E2-43CB-FFDC-18ED-CB63E921194F}"/>
                  </a:ext>
                </a:extLst>
              </p:cNvPr>
              <p:cNvSpPr txBox="1">
                <a:spLocks noRot="1" noChangeAspect="1" noMove="1" noResize="1" noEditPoints="1" noAdjustHandles="1" noChangeArrowheads="1" noChangeShapeType="1" noTextEdit="1"/>
              </p:cNvSpPr>
              <p:nvPr/>
            </p:nvSpPr>
            <p:spPr>
              <a:xfrm>
                <a:off x="2682937" y="4346224"/>
                <a:ext cx="2006496"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0484BBBF-06AA-4547-E8EF-31C9E074402F}"/>
                  </a:ext>
                </a:extLst>
              </p:cNvPr>
              <p:cNvSpPr txBox="1"/>
              <p:nvPr/>
            </p:nvSpPr>
            <p:spPr>
              <a:xfrm>
                <a:off x="2682937" y="4669519"/>
                <a:ext cx="200649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mtClean="0">
                          <a:latin typeface="Cambria Math" panose="02040503050406030204" pitchFamily="18" charset="0"/>
                        </a:rPr>
                        <m:t>C</m:t>
                      </m:r>
                      <m:r>
                        <m:rPr>
                          <m:sty m:val="p"/>
                        </m:rPr>
                        <a:rPr lang="en-US" b="0" i="0" smtClean="0">
                          <a:latin typeface="Cambria Math" panose="02040503050406030204" pitchFamily="18" charset="0"/>
                        </a:rPr>
                        <m:t>D</m:t>
                      </m:r>
                      <m:r>
                        <a:rPr lang="en-US" b="0" i="0" smtClean="0">
                          <a:latin typeface="Cambria Math" panose="02040503050406030204" pitchFamily="18" charset="0"/>
                        </a:rPr>
                        <m:t>=</m:t>
                      </m:r>
                      <m:r>
                        <a:rPr lang="en-US" b="0" i="1" smtClean="0">
                          <a:latin typeface="Cambria Math" panose="02040503050406030204" pitchFamily="18" charset="0"/>
                        </a:rPr>
                        <m:t>𝐴𝐵</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r>
                            <a:rPr lang="en-US" b="0" i="1" smtClean="0">
                              <a:latin typeface="Cambria Math" panose="02040503050406030204" pitchFamily="18" charset="0"/>
                            </a:rPr>
                            <m:t>𝑅</m:t>
                          </m:r>
                          <m:r>
                            <a:rPr lang="en-US" b="1" i="1" smtClean="0">
                              <a:latin typeface="Cambria Math" panose="02040503050406030204" pitchFamily="18" charset="0"/>
                            </a:rPr>
                            <m:t>𝑪</m:t>
                          </m:r>
                          <m:r>
                            <a:rPr lang="en-US" b="0" i="1" smtClean="0">
                              <a:latin typeface="Cambria Math" panose="02040503050406030204" pitchFamily="18" charset="0"/>
                            </a:rPr>
                            <m:t>𝑂</m:t>
                          </m:r>
                        </m:e>
                      </m:func>
                    </m:oMath>
                  </m:oMathPara>
                </a14:m>
                <a:endParaRPr lang="en-US" b="0" dirty="0"/>
              </a:p>
            </p:txBody>
          </p:sp>
        </mc:Choice>
        <mc:Fallback xmlns="">
          <p:sp>
            <p:nvSpPr>
              <p:cNvPr id="36" name="TextBox 35">
                <a:extLst>
                  <a:ext uri="{FF2B5EF4-FFF2-40B4-BE49-F238E27FC236}">
                    <a16:creationId xmlns:a16="http://schemas.microsoft.com/office/drawing/2014/main" id="{0484BBBF-06AA-4547-E8EF-31C9E074402F}"/>
                  </a:ext>
                </a:extLst>
              </p:cNvPr>
              <p:cNvSpPr txBox="1">
                <a:spLocks noRot="1" noChangeAspect="1" noMove="1" noResize="1" noEditPoints="1" noAdjustHandles="1" noChangeArrowheads="1" noChangeShapeType="1" noTextEdit="1"/>
              </p:cNvSpPr>
              <p:nvPr/>
            </p:nvSpPr>
            <p:spPr>
              <a:xfrm>
                <a:off x="2682937" y="4669519"/>
                <a:ext cx="2006496" cy="369332"/>
              </a:xfrm>
              <a:prstGeom prst="rect">
                <a:avLst/>
              </a:prstGeom>
              <a:blipFill>
                <a:blip r:embed="rId5"/>
                <a:stretch>
                  <a:fillRect/>
                </a:stretch>
              </a:blipFill>
            </p:spPr>
            <p:txBody>
              <a:bodyPr/>
              <a:lstStyle/>
              <a:p>
                <a:r>
                  <a:rPr lang="en-US">
                    <a:noFill/>
                  </a:rPr>
                  <a:t> </a:t>
                </a:r>
              </a:p>
            </p:txBody>
          </p:sp>
        </mc:Fallback>
      </mc:AlternateContent>
      <p:cxnSp>
        <p:nvCxnSpPr>
          <p:cNvPr id="38" name="Straight Connector 37">
            <a:extLst>
              <a:ext uri="{FF2B5EF4-FFF2-40B4-BE49-F238E27FC236}">
                <a16:creationId xmlns:a16="http://schemas.microsoft.com/office/drawing/2014/main" id="{2E208931-2FB7-D77B-4DF1-562F92F2508B}"/>
              </a:ext>
            </a:extLst>
          </p:cNvPr>
          <p:cNvCxnSpPr>
            <a:cxnSpLocks/>
          </p:cNvCxnSpPr>
          <p:nvPr/>
        </p:nvCxnSpPr>
        <p:spPr>
          <a:xfrm>
            <a:off x="8288778" y="1739590"/>
            <a:ext cx="781081" cy="685914"/>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344F843C-4924-5423-25F5-5349CF844EE6}"/>
                  </a:ext>
                </a:extLst>
              </p:cNvPr>
              <p:cNvSpPr txBox="1"/>
              <p:nvPr/>
            </p:nvSpPr>
            <p:spPr>
              <a:xfrm>
                <a:off x="4304188" y="4669519"/>
                <a:ext cx="200649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𝐴𝐵</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r>
                            <a:rPr lang="en-US" b="0" i="1" smtClean="0">
                              <a:latin typeface="Cambria Math" panose="02040503050406030204" pitchFamily="18" charset="0"/>
                            </a:rPr>
                            <m:t>𝐴</m:t>
                          </m:r>
                          <m:r>
                            <a:rPr lang="en-US" b="1" i="1" smtClean="0">
                              <a:latin typeface="Cambria Math" panose="02040503050406030204" pitchFamily="18" charset="0"/>
                            </a:rPr>
                            <m:t>𝑶</m:t>
                          </m:r>
                          <m:r>
                            <a:rPr lang="en-US" b="0" i="1" smtClean="0">
                              <a:latin typeface="Cambria Math" panose="02040503050406030204" pitchFamily="18" charset="0"/>
                            </a:rPr>
                            <m:t>𝐶</m:t>
                          </m:r>
                        </m:e>
                      </m:func>
                    </m:oMath>
                  </m:oMathPara>
                </a14:m>
                <a:endParaRPr lang="en-US" b="0" dirty="0"/>
              </a:p>
            </p:txBody>
          </p:sp>
        </mc:Choice>
        <mc:Fallback xmlns="">
          <p:sp>
            <p:nvSpPr>
              <p:cNvPr id="40" name="TextBox 39">
                <a:extLst>
                  <a:ext uri="{FF2B5EF4-FFF2-40B4-BE49-F238E27FC236}">
                    <a16:creationId xmlns:a16="http://schemas.microsoft.com/office/drawing/2014/main" id="{344F843C-4924-5423-25F5-5349CF844EE6}"/>
                  </a:ext>
                </a:extLst>
              </p:cNvPr>
              <p:cNvSpPr txBox="1">
                <a:spLocks noRot="1" noChangeAspect="1" noMove="1" noResize="1" noEditPoints="1" noAdjustHandles="1" noChangeArrowheads="1" noChangeShapeType="1" noTextEdit="1"/>
              </p:cNvSpPr>
              <p:nvPr/>
            </p:nvSpPr>
            <p:spPr>
              <a:xfrm>
                <a:off x="4304188" y="4669519"/>
                <a:ext cx="2006496" cy="369332"/>
              </a:xfrm>
              <a:prstGeom prst="rect">
                <a:avLst/>
              </a:prstGeom>
              <a:blipFill>
                <a:blip r:embed="rId6"/>
                <a:stretch>
                  <a:fillRect/>
                </a:stretch>
              </a:blipFill>
            </p:spPr>
            <p:txBody>
              <a:bodyPr/>
              <a:lstStyle/>
              <a:p>
                <a:r>
                  <a:rPr lang="en-US">
                    <a:noFill/>
                  </a:rPr>
                  <a:t> </a:t>
                </a:r>
              </a:p>
            </p:txBody>
          </p:sp>
        </mc:Fallback>
      </mc:AlternateContent>
      <p:sp>
        <p:nvSpPr>
          <p:cNvPr id="41" name="TextBox 40">
            <a:extLst>
              <a:ext uri="{FF2B5EF4-FFF2-40B4-BE49-F238E27FC236}">
                <a16:creationId xmlns:a16="http://schemas.microsoft.com/office/drawing/2014/main" id="{044AAB47-B02C-6F06-37D1-D73E2B0AEB23}"/>
              </a:ext>
            </a:extLst>
          </p:cNvPr>
          <p:cNvSpPr txBox="1"/>
          <p:nvPr/>
        </p:nvSpPr>
        <p:spPr>
          <a:xfrm flipH="1">
            <a:off x="341906" y="5039214"/>
            <a:ext cx="6243764" cy="646331"/>
          </a:xfrm>
          <a:prstGeom prst="rect">
            <a:avLst/>
          </a:prstGeom>
          <a:noFill/>
        </p:spPr>
        <p:txBody>
          <a:bodyPr wrap="square" rtlCol="0">
            <a:spAutoFit/>
          </a:bodyPr>
          <a:lstStyle/>
          <a:p>
            <a:r>
              <a:rPr lang="en-US" dirty="0"/>
              <a:t>Since, A</a:t>
            </a:r>
            <a:r>
              <a:rPr lang="en-US" b="1" dirty="0"/>
              <a:t>O</a:t>
            </a:r>
            <a:r>
              <a:rPr lang="en-US" dirty="0"/>
              <a:t>C is the angle subtended at center of the sphere by </a:t>
            </a:r>
          </a:p>
          <a:p>
            <a:r>
              <a:rPr lang="en-US" dirty="0"/>
              <a:t>the great Circle arc AC.</a:t>
            </a:r>
          </a:p>
        </p:txBody>
      </p: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7FA71CE9-F31F-85C4-7012-A9A7C587EF30}"/>
                  </a:ext>
                </a:extLst>
              </p:cNvPr>
              <p:cNvSpPr txBox="1"/>
              <p:nvPr/>
            </p:nvSpPr>
            <p:spPr>
              <a:xfrm>
                <a:off x="2650927" y="5443759"/>
                <a:ext cx="200649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mtClean="0">
                          <a:solidFill>
                            <a:srgbClr val="00B0F0"/>
                          </a:solidFill>
                          <a:latin typeface="Cambria Math" panose="02040503050406030204" pitchFamily="18" charset="0"/>
                        </a:rPr>
                        <m:t>C</m:t>
                      </m:r>
                      <m:r>
                        <m:rPr>
                          <m:sty m:val="p"/>
                        </m:rPr>
                        <a:rPr lang="en-US" b="0" i="0" smtClean="0">
                          <a:solidFill>
                            <a:srgbClr val="00B0F0"/>
                          </a:solidFill>
                          <a:latin typeface="Cambria Math" panose="02040503050406030204" pitchFamily="18" charset="0"/>
                        </a:rPr>
                        <m:t>D</m:t>
                      </m:r>
                      <m:r>
                        <a:rPr lang="en-US" b="0" i="0" smtClean="0">
                          <a:solidFill>
                            <a:srgbClr val="00B0F0"/>
                          </a:solidFill>
                          <a:latin typeface="Cambria Math" panose="02040503050406030204" pitchFamily="18" charset="0"/>
                        </a:rPr>
                        <m:t>=</m:t>
                      </m:r>
                      <m:r>
                        <a:rPr lang="en-US" b="0" i="1" smtClean="0">
                          <a:solidFill>
                            <a:srgbClr val="00B0F0"/>
                          </a:solidFill>
                          <a:latin typeface="Cambria Math" panose="02040503050406030204" pitchFamily="18" charset="0"/>
                        </a:rPr>
                        <m:t>𝐴𝐵</m:t>
                      </m:r>
                      <m:func>
                        <m:funcPr>
                          <m:ctrlPr>
                            <a:rPr lang="en-US" b="0" i="1" smtClean="0">
                              <a:solidFill>
                                <a:srgbClr val="00B0F0"/>
                              </a:solidFill>
                              <a:latin typeface="Cambria Math" panose="02040503050406030204" pitchFamily="18" charset="0"/>
                            </a:rPr>
                          </m:ctrlPr>
                        </m:funcPr>
                        <m:fName>
                          <m:r>
                            <m:rPr>
                              <m:sty m:val="p"/>
                            </m:rPr>
                            <a:rPr lang="en-US" b="0" i="0" smtClean="0">
                              <a:solidFill>
                                <a:srgbClr val="00B0F0"/>
                              </a:solidFill>
                              <a:latin typeface="Cambria Math" panose="02040503050406030204" pitchFamily="18" charset="0"/>
                            </a:rPr>
                            <m:t>cos</m:t>
                          </m:r>
                        </m:fName>
                        <m:e>
                          <m:r>
                            <a:rPr lang="en-US" b="0" i="1" smtClean="0">
                              <a:solidFill>
                                <a:srgbClr val="00B0F0"/>
                              </a:solidFill>
                              <a:latin typeface="Cambria Math" panose="02040503050406030204" pitchFamily="18" charset="0"/>
                            </a:rPr>
                            <m:t>𝐴𝐶</m:t>
                          </m:r>
                        </m:e>
                      </m:func>
                    </m:oMath>
                  </m:oMathPara>
                </a14:m>
                <a:endParaRPr lang="en-US" b="0" dirty="0">
                  <a:solidFill>
                    <a:srgbClr val="00B0F0"/>
                  </a:solidFill>
                </a:endParaRPr>
              </a:p>
            </p:txBody>
          </p:sp>
        </mc:Choice>
        <mc:Fallback xmlns="">
          <p:sp>
            <p:nvSpPr>
              <p:cNvPr id="43" name="TextBox 42">
                <a:extLst>
                  <a:ext uri="{FF2B5EF4-FFF2-40B4-BE49-F238E27FC236}">
                    <a16:creationId xmlns:a16="http://schemas.microsoft.com/office/drawing/2014/main" id="{7FA71CE9-F31F-85C4-7012-A9A7C587EF30}"/>
                  </a:ext>
                </a:extLst>
              </p:cNvPr>
              <p:cNvSpPr txBox="1">
                <a:spLocks noRot="1" noChangeAspect="1" noMove="1" noResize="1" noEditPoints="1" noAdjustHandles="1" noChangeArrowheads="1" noChangeShapeType="1" noTextEdit="1"/>
              </p:cNvSpPr>
              <p:nvPr/>
            </p:nvSpPr>
            <p:spPr>
              <a:xfrm>
                <a:off x="2650927" y="5443759"/>
                <a:ext cx="2006496" cy="369332"/>
              </a:xfrm>
              <a:prstGeom prst="rect">
                <a:avLst/>
              </a:prstGeom>
              <a:blipFill>
                <a:blip r:embed="rId7"/>
                <a:stretch>
                  <a:fillRect/>
                </a:stretch>
              </a:blipFill>
            </p:spPr>
            <p:txBody>
              <a:bodyPr/>
              <a:lstStyle/>
              <a:p>
                <a:r>
                  <a:rPr lang="en-US">
                    <a:noFill/>
                  </a:rPr>
                  <a:t> </a:t>
                </a:r>
              </a:p>
            </p:txBody>
          </p:sp>
        </mc:Fallback>
      </mc:AlternateContent>
      <p:sp>
        <p:nvSpPr>
          <p:cNvPr id="45" name="TextBox 44">
            <a:extLst>
              <a:ext uri="{FF2B5EF4-FFF2-40B4-BE49-F238E27FC236}">
                <a16:creationId xmlns:a16="http://schemas.microsoft.com/office/drawing/2014/main" id="{1BFD5933-5DA5-5E37-4C7D-AD70C57DC53D}"/>
              </a:ext>
            </a:extLst>
          </p:cNvPr>
          <p:cNvSpPr txBox="1"/>
          <p:nvPr/>
        </p:nvSpPr>
        <p:spPr>
          <a:xfrm>
            <a:off x="4865105" y="5626624"/>
            <a:ext cx="1469432" cy="369332"/>
          </a:xfrm>
          <a:prstGeom prst="rect">
            <a:avLst/>
          </a:prstGeom>
          <a:noFill/>
        </p:spPr>
        <p:txBody>
          <a:bodyPr wrap="square" rtlCol="0">
            <a:spAutoFit/>
          </a:bodyPr>
          <a:lstStyle/>
          <a:p>
            <a:r>
              <a:rPr lang="en-US" dirty="0"/>
              <a:t>( PA = 90  ̊)</a:t>
            </a:r>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A67E5330-C0AB-9237-1BF8-B52E35ADDEF3}"/>
                  </a:ext>
                </a:extLst>
              </p:cNvPr>
              <p:cNvSpPr txBox="1"/>
              <p:nvPr/>
            </p:nvSpPr>
            <p:spPr>
              <a:xfrm>
                <a:off x="2650927" y="5811290"/>
                <a:ext cx="200649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mtClean="0">
                          <a:solidFill>
                            <a:srgbClr val="FF0000"/>
                          </a:solidFill>
                          <a:latin typeface="Cambria Math" panose="02040503050406030204" pitchFamily="18" charset="0"/>
                        </a:rPr>
                        <m:t>C</m:t>
                      </m:r>
                      <m:r>
                        <m:rPr>
                          <m:sty m:val="p"/>
                        </m:rPr>
                        <a:rPr lang="en-US" b="0" i="0" smtClean="0">
                          <a:solidFill>
                            <a:srgbClr val="FF0000"/>
                          </a:solidFill>
                          <a:latin typeface="Cambria Math" panose="02040503050406030204" pitchFamily="18" charset="0"/>
                        </a:rPr>
                        <m:t>D</m:t>
                      </m:r>
                      <m:r>
                        <a:rPr lang="en-US" b="0" i="0"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𝐴𝐵</m:t>
                      </m:r>
                      <m:func>
                        <m:funcPr>
                          <m:ctrlPr>
                            <a:rPr lang="en-US" b="0" i="1" smtClean="0">
                              <a:solidFill>
                                <a:srgbClr val="FF0000"/>
                              </a:solidFill>
                              <a:latin typeface="Cambria Math" panose="02040503050406030204" pitchFamily="18" charset="0"/>
                            </a:rPr>
                          </m:ctrlPr>
                        </m:funcPr>
                        <m:fName>
                          <m:r>
                            <m:rPr>
                              <m:sty m:val="p"/>
                            </m:rPr>
                            <a:rPr lang="en-US" b="0" i="0" smtClean="0">
                              <a:solidFill>
                                <a:srgbClr val="FF0000"/>
                              </a:solidFill>
                              <a:latin typeface="Cambria Math" panose="02040503050406030204" pitchFamily="18" charset="0"/>
                            </a:rPr>
                            <m:t>sin</m:t>
                          </m:r>
                        </m:fName>
                        <m:e>
                          <m:r>
                            <a:rPr lang="en-US" b="0" i="1" smtClean="0">
                              <a:solidFill>
                                <a:srgbClr val="FF0000"/>
                              </a:solidFill>
                              <a:latin typeface="Cambria Math" panose="02040503050406030204" pitchFamily="18" charset="0"/>
                            </a:rPr>
                            <m:t>𝑃𝐶</m:t>
                          </m:r>
                        </m:e>
                      </m:func>
                    </m:oMath>
                  </m:oMathPara>
                </a14:m>
                <a:endParaRPr lang="en-US" b="0" dirty="0">
                  <a:solidFill>
                    <a:srgbClr val="FF0000"/>
                  </a:solidFill>
                </a:endParaRPr>
              </a:p>
            </p:txBody>
          </p:sp>
        </mc:Choice>
        <mc:Fallback xmlns="">
          <p:sp>
            <p:nvSpPr>
              <p:cNvPr id="46" name="TextBox 45">
                <a:extLst>
                  <a:ext uri="{FF2B5EF4-FFF2-40B4-BE49-F238E27FC236}">
                    <a16:creationId xmlns:a16="http://schemas.microsoft.com/office/drawing/2014/main" id="{A67E5330-C0AB-9237-1BF8-B52E35ADDEF3}"/>
                  </a:ext>
                </a:extLst>
              </p:cNvPr>
              <p:cNvSpPr txBox="1">
                <a:spLocks noRot="1" noChangeAspect="1" noMove="1" noResize="1" noEditPoints="1" noAdjustHandles="1" noChangeArrowheads="1" noChangeShapeType="1" noTextEdit="1"/>
              </p:cNvSpPr>
              <p:nvPr/>
            </p:nvSpPr>
            <p:spPr>
              <a:xfrm>
                <a:off x="2650927" y="5811290"/>
                <a:ext cx="2006496" cy="369332"/>
              </a:xfrm>
              <a:prstGeom prst="rect">
                <a:avLst/>
              </a:prstGeom>
              <a:blipFill>
                <a:blip r:embed="rId8"/>
                <a:stretch>
                  <a:fillRect/>
                </a:stretch>
              </a:blipFill>
            </p:spPr>
            <p:txBody>
              <a:bodyPr/>
              <a:lstStyle/>
              <a:p>
                <a:r>
                  <a:rPr lang="en-US">
                    <a:noFill/>
                  </a:rPr>
                  <a:t> </a:t>
                </a:r>
              </a:p>
            </p:txBody>
          </p:sp>
        </mc:Fallback>
      </mc:AlternateContent>
      <p:sp>
        <p:nvSpPr>
          <p:cNvPr id="48" name="Arrow: Right 47">
            <a:extLst>
              <a:ext uri="{FF2B5EF4-FFF2-40B4-BE49-F238E27FC236}">
                <a16:creationId xmlns:a16="http://schemas.microsoft.com/office/drawing/2014/main" id="{4B647BF6-8D56-3328-9813-27999A9AB771}"/>
              </a:ext>
            </a:extLst>
          </p:cNvPr>
          <p:cNvSpPr/>
          <p:nvPr/>
        </p:nvSpPr>
        <p:spPr>
          <a:xfrm>
            <a:off x="2246114" y="5938907"/>
            <a:ext cx="360047" cy="140591"/>
          </a:xfrm>
          <a:prstGeom prst="rightArrow">
            <a:avLst/>
          </a:prstGeom>
          <a:solidFill>
            <a:srgbClr val="92D05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19E6880C-682F-52C6-6A69-2C01EB729C81}"/>
              </a:ext>
            </a:extLst>
          </p:cNvPr>
          <p:cNvSpPr txBox="1"/>
          <p:nvPr/>
        </p:nvSpPr>
        <p:spPr>
          <a:xfrm flipH="1">
            <a:off x="4759001" y="3543736"/>
            <a:ext cx="1994008" cy="369332"/>
          </a:xfrm>
          <a:prstGeom prst="rect">
            <a:avLst/>
          </a:prstGeom>
          <a:noFill/>
        </p:spPr>
        <p:txBody>
          <a:bodyPr wrap="square" rtlCol="0">
            <a:spAutoFit/>
          </a:bodyPr>
          <a:lstStyle/>
          <a:p>
            <a:r>
              <a:rPr lang="en-US" dirty="0"/>
              <a:t>(OB = OC = radius)</a:t>
            </a:r>
          </a:p>
        </p:txBody>
      </p:sp>
    </p:spTree>
    <p:extLst>
      <p:ext uri="{BB962C8B-B14F-4D97-AF65-F5344CB8AC3E}">
        <p14:creationId xmlns:p14="http://schemas.microsoft.com/office/powerpoint/2010/main" val="21121200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7A348CD-2293-7866-746B-15C8869F2C75}"/>
              </a:ext>
            </a:extLst>
          </p:cNvPr>
          <p:cNvSpPr>
            <a:spLocks noGrp="1"/>
          </p:cNvSpPr>
          <p:nvPr>
            <p:ph type="ftr" sz="quarter" idx="11"/>
          </p:nvPr>
        </p:nvSpPr>
        <p:spPr/>
        <p:txBody>
          <a:bodyPr/>
          <a:lstStyle/>
          <a:p>
            <a:r>
              <a:rPr lang="en-US"/>
              <a:t>spherical trigonometry </a:t>
            </a:r>
          </a:p>
        </p:txBody>
      </p:sp>
      <p:sp>
        <p:nvSpPr>
          <p:cNvPr id="3" name="Slide Number Placeholder 2">
            <a:extLst>
              <a:ext uri="{FF2B5EF4-FFF2-40B4-BE49-F238E27FC236}">
                <a16:creationId xmlns:a16="http://schemas.microsoft.com/office/drawing/2014/main" id="{D7C57B1D-A6B5-EB91-4A11-5F39018ADF96}"/>
              </a:ext>
            </a:extLst>
          </p:cNvPr>
          <p:cNvSpPr>
            <a:spLocks noGrp="1"/>
          </p:cNvSpPr>
          <p:nvPr>
            <p:ph type="sldNum" sz="quarter" idx="12"/>
          </p:nvPr>
        </p:nvSpPr>
        <p:spPr/>
        <p:txBody>
          <a:bodyPr/>
          <a:lstStyle/>
          <a:p>
            <a:fld id="{EAD0E5A3-E5BF-4C62-9ABC-B3B6F8D8761B}" type="slidenum">
              <a:rPr lang="en-US" smtClean="0"/>
              <a:t>40</a:t>
            </a:fld>
            <a:endParaRPr lang="en-US"/>
          </a:p>
        </p:txBody>
      </p:sp>
      <p:grpSp>
        <p:nvGrpSpPr>
          <p:cNvPr id="7" name="Group 6">
            <a:extLst>
              <a:ext uri="{FF2B5EF4-FFF2-40B4-BE49-F238E27FC236}">
                <a16:creationId xmlns:a16="http://schemas.microsoft.com/office/drawing/2014/main" id="{F306B41F-A3FE-8E5C-AB71-B63BA3270B2B}"/>
              </a:ext>
            </a:extLst>
          </p:cNvPr>
          <p:cNvGrpSpPr/>
          <p:nvPr/>
        </p:nvGrpSpPr>
        <p:grpSpPr>
          <a:xfrm>
            <a:off x="8165990" y="33090"/>
            <a:ext cx="4026009" cy="369332"/>
            <a:chOff x="9037322" y="14092"/>
            <a:chExt cx="3154678" cy="414687"/>
          </a:xfrm>
        </p:grpSpPr>
        <p:sp>
          <p:nvSpPr>
            <p:cNvPr id="6" name="Arrow: Pentagon 5">
              <a:extLst>
                <a:ext uri="{FF2B5EF4-FFF2-40B4-BE49-F238E27FC236}">
                  <a16:creationId xmlns:a16="http://schemas.microsoft.com/office/drawing/2014/main" id="{EE841CBA-CD6A-A939-1721-087D84131A0B}"/>
                </a:ext>
              </a:extLst>
            </p:cNvPr>
            <p:cNvSpPr/>
            <p:nvPr/>
          </p:nvSpPr>
          <p:spPr>
            <a:xfrm flipH="1">
              <a:off x="9037322" y="33090"/>
              <a:ext cx="3154678" cy="369332"/>
            </a:xfrm>
            <a:prstGeom prst="homePlate">
              <a:avLst/>
            </a:prstGeom>
            <a:solidFill>
              <a:srgbClr val="58B6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66B3114-5812-2CA2-551E-8FB6CE87AA1E}"/>
                </a:ext>
              </a:extLst>
            </p:cNvPr>
            <p:cNvSpPr txBox="1"/>
            <p:nvPr/>
          </p:nvSpPr>
          <p:spPr>
            <a:xfrm>
              <a:off x="9114514" y="14092"/>
              <a:ext cx="3077486" cy="414687"/>
            </a:xfrm>
            <a:prstGeom prst="rect">
              <a:avLst/>
            </a:prstGeom>
            <a:noFill/>
          </p:spPr>
          <p:txBody>
            <a:bodyPr wrap="square">
              <a:spAutoFit/>
            </a:bodyPr>
            <a:lstStyle/>
            <a:p>
              <a:pPr algn="ctr"/>
              <a:r>
                <a:rPr lang="en-US" dirty="0">
                  <a:solidFill>
                    <a:schemeClr val="bg1"/>
                  </a:solidFill>
                </a:rPr>
                <a:t>Solution of the spherical triangle</a:t>
              </a:r>
            </a:p>
          </p:txBody>
        </p:sp>
      </p:grpSp>
    </p:spTree>
    <p:extLst>
      <p:ext uri="{BB962C8B-B14F-4D97-AF65-F5344CB8AC3E}">
        <p14:creationId xmlns:p14="http://schemas.microsoft.com/office/powerpoint/2010/main" val="3804534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7A348CD-2293-7866-746B-15C8869F2C75}"/>
              </a:ext>
            </a:extLst>
          </p:cNvPr>
          <p:cNvSpPr>
            <a:spLocks noGrp="1"/>
          </p:cNvSpPr>
          <p:nvPr>
            <p:ph type="ftr" sz="quarter" idx="11"/>
          </p:nvPr>
        </p:nvSpPr>
        <p:spPr/>
        <p:txBody>
          <a:bodyPr/>
          <a:lstStyle/>
          <a:p>
            <a:r>
              <a:rPr lang="en-US"/>
              <a:t>spherical trigonometry </a:t>
            </a:r>
          </a:p>
        </p:txBody>
      </p:sp>
      <p:sp>
        <p:nvSpPr>
          <p:cNvPr id="3" name="Slide Number Placeholder 2">
            <a:extLst>
              <a:ext uri="{FF2B5EF4-FFF2-40B4-BE49-F238E27FC236}">
                <a16:creationId xmlns:a16="http://schemas.microsoft.com/office/drawing/2014/main" id="{D7C57B1D-A6B5-EB91-4A11-5F39018ADF96}"/>
              </a:ext>
            </a:extLst>
          </p:cNvPr>
          <p:cNvSpPr>
            <a:spLocks noGrp="1"/>
          </p:cNvSpPr>
          <p:nvPr>
            <p:ph type="sldNum" sz="quarter" idx="12"/>
          </p:nvPr>
        </p:nvSpPr>
        <p:spPr/>
        <p:txBody>
          <a:bodyPr/>
          <a:lstStyle/>
          <a:p>
            <a:fld id="{EAD0E5A3-E5BF-4C62-9ABC-B3B6F8D8761B}" type="slidenum">
              <a:rPr lang="en-US" smtClean="0"/>
              <a:t>41</a:t>
            </a:fld>
            <a:endParaRPr lang="en-US"/>
          </a:p>
        </p:txBody>
      </p:sp>
      <p:grpSp>
        <p:nvGrpSpPr>
          <p:cNvPr id="7" name="Group 6">
            <a:extLst>
              <a:ext uri="{FF2B5EF4-FFF2-40B4-BE49-F238E27FC236}">
                <a16:creationId xmlns:a16="http://schemas.microsoft.com/office/drawing/2014/main" id="{F306B41F-A3FE-8E5C-AB71-B63BA3270B2B}"/>
              </a:ext>
            </a:extLst>
          </p:cNvPr>
          <p:cNvGrpSpPr/>
          <p:nvPr/>
        </p:nvGrpSpPr>
        <p:grpSpPr>
          <a:xfrm>
            <a:off x="8643068" y="33090"/>
            <a:ext cx="3548931" cy="365125"/>
            <a:chOff x="9037322" y="14092"/>
            <a:chExt cx="3154678" cy="414687"/>
          </a:xfrm>
        </p:grpSpPr>
        <p:sp>
          <p:nvSpPr>
            <p:cNvPr id="6" name="Arrow: Pentagon 5">
              <a:extLst>
                <a:ext uri="{FF2B5EF4-FFF2-40B4-BE49-F238E27FC236}">
                  <a16:creationId xmlns:a16="http://schemas.microsoft.com/office/drawing/2014/main" id="{EE841CBA-CD6A-A939-1721-087D84131A0B}"/>
                </a:ext>
              </a:extLst>
            </p:cNvPr>
            <p:cNvSpPr/>
            <p:nvPr/>
          </p:nvSpPr>
          <p:spPr>
            <a:xfrm flipH="1">
              <a:off x="9037322" y="33090"/>
              <a:ext cx="3154678" cy="369332"/>
            </a:xfrm>
            <a:prstGeom prst="homePlate">
              <a:avLst/>
            </a:prstGeom>
            <a:solidFill>
              <a:srgbClr val="58B6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66B3114-5812-2CA2-551E-8FB6CE87AA1E}"/>
                </a:ext>
              </a:extLst>
            </p:cNvPr>
            <p:cNvSpPr txBox="1"/>
            <p:nvPr/>
          </p:nvSpPr>
          <p:spPr>
            <a:xfrm>
              <a:off x="9114514" y="14092"/>
              <a:ext cx="3077486" cy="414687"/>
            </a:xfrm>
            <a:prstGeom prst="rect">
              <a:avLst/>
            </a:prstGeom>
            <a:noFill/>
          </p:spPr>
          <p:txBody>
            <a:bodyPr wrap="square">
              <a:spAutoFit/>
            </a:bodyPr>
            <a:lstStyle/>
            <a:p>
              <a:pPr algn="ctr"/>
              <a:r>
                <a:rPr lang="en-US" dirty="0">
                  <a:solidFill>
                    <a:schemeClr val="bg1"/>
                  </a:solidFill>
                </a:rPr>
                <a:t>Right ascension and declination</a:t>
              </a:r>
            </a:p>
          </p:txBody>
        </p:sp>
      </p:grpSp>
      <p:grpSp>
        <p:nvGrpSpPr>
          <p:cNvPr id="60" name="Group 59">
            <a:extLst>
              <a:ext uri="{FF2B5EF4-FFF2-40B4-BE49-F238E27FC236}">
                <a16:creationId xmlns:a16="http://schemas.microsoft.com/office/drawing/2014/main" id="{E50A555D-C1EF-A3EF-2B3C-0CF42A20BC41}"/>
              </a:ext>
            </a:extLst>
          </p:cNvPr>
          <p:cNvGrpSpPr/>
          <p:nvPr/>
        </p:nvGrpSpPr>
        <p:grpSpPr>
          <a:xfrm>
            <a:off x="5938839" y="512574"/>
            <a:ext cx="5582136" cy="5445702"/>
            <a:chOff x="5938839" y="512574"/>
            <a:chExt cx="5582136" cy="5445702"/>
          </a:xfrm>
        </p:grpSpPr>
        <p:grpSp>
          <p:nvGrpSpPr>
            <p:cNvPr id="58" name="Group 57">
              <a:extLst>
                <a:ext uri="{FF2B5EF4-FFF2-40B4-BE49-F238E27FC236}">
                  <a16:creationId xmlns:a16="http://schemas.microsoft.com/office/drawing/2014/main" id="{B4F2EADE-AF2A-A2EB-4D45-A38F4F60347E}"/>
                </a:ext>
              </a:extLst>
            </p:cNvPr>
            <p:cNvGrpSpPr/>
            <p:nvPr/>
          </p:nvGrpSpPr>
          <p:grpSpPr>
            <a:xfrm>
              <a:off x="5938839" y="512574"/>
              <a:ext cx="5582136" cy="5445702"/>
              <a:chOff x="5938839" y="512574"/>
              <a:chExt cx="5582136" cy="5445702"/>
            </a:xfrm>
          </p:grpSpPr>
          <p:grpSp>
            <p:nvGrpSpPr>
              <p:cNvPr id="4" name="Group 3">
                <a:extLst>
                  <a:ext uri="{FF2B5EF4-FFF2-40B4-BE49-F238E27FC236}">
                    <a16:creationId xmlns:a16="http://schemas.microsoft.com/office/drawing/2014/main" id="{5EB8EFAA-790E-C772-3E68-AC851F7B0B65}"/>
                  </a:ext>
                </a:extLst>
              </p:cNvPr>
              <p:cNvGrpSpPr/>
              <p:nvPr/>
            </p:nvGrpSpPr>
            <p:grpSpPr>
              <a:xfrm>
                <a:off x="5938839" y="512574"/>
                <a:ext cx="5582136" cy="5445702"/>
                <a:chOff x="5785598" y="771392"/>
                <a:chExt cx="5582136" cy="5516580"/>
              </a:xfrm>
            </p:grpSpPr>
            <p:grpSp>
              <p:nvGrpSpPr>
                <p:cNvPr id="8" name="Group 7">
                  <a:extLst>
                    <a:ext uri="{FF2B5EF4-FFF2-40B4-BE49-F238E27FC236}">
                      <a16:creationId xmlns:a16="http://schemas.microsoft.com/office/drawing/2014/main" id="{CFD64752-AB1F-CB6E-9ADC-70A52F58682E}"/>
                    </a:ext>
                  </a:extLst>
                </p:cNvPr>
                <p:cNvGrpSpPr/>
                <p:nvPr/>
              </p:nvGrpSpPr>
              <p:grpSpPr>
                <a:xfrm>
                  <a:off x="5785598" y="771392"/>
                  <a:ext cx="5582136" cy="5516580"/>
                  <a:chOff x="5694423" y="338305"/>
                  <a:chExt cx="5582136" cy="5516580"/>
                </a:xfrm>
              </p:grpSpPr>
              <p:sp>
                <p:nvSpPr>
                  <p:cNvPr id="16" name="Oval 15">
                    <a:extLst>
                      <a:ext uri="{FF2B5EF4-FFF2-40B4-BE49-F238E27FC236}">
                        <a16:creationId xmlns:a16="http://schemas.microsoft.com/office/drawing/2014/main" id="{1790FA45-D9FB-EE19-33BD-22BDADDFE020}"/>
                      </a:ext>
                    </a:extLst>
                  </p:cNvPr>
                  <p:cNvSpPr/>
                  <p:nvPr/>
                </p:nvSpPr>
                <p:spPr>
                  <a:xfrm>
                    <a:off x="5968508" y="725455"/>
                    <a:ext cx="4564049" cy="45640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D15E72FC-AE3F-7E6D-DA2F-170B3D3DAC45}"/>
                      </a:ext>
                    </a:extLst>
                  </p:cNvPr>
                  <p:cNvGrpSpPr/>
                  <p:nvPr/>
                </p:nvGrpSpPr>
                <p:grpSpPr>
                  <a:xfrm>
                    <a:off x="5968509" y="2671637"/>
                    <a:ext cx="4573249" cy="866693"/>
                    <a:chOff x="5968509" y="2671637"/>
                    <a:chExt cx="4573249" cy="866693"/>
                  </a:xfrm>
                </p:grpSpPr>
                <p:sp>
                  <p:nvSpPr>
                    <p:cNvPr id="49" name="Arc 48">
                      <a:extLst>
                        <a:ext uri="{FF2B5EF4-FFF2-40B4-BE49-F238E27FC236}">
                          <a16:creationId xmlns:a16="http://schemas.microsoft.com/office/drawing/2014/main" id="{440E961C-3042-4944-C59F-C806D1A020E3}"/>
                        </a:ext>
                      </a:extLst>
                    </p:cNvPr>
                    <p:cNvSpPr/>
                    <p:nvPr/>
                  </p:nvSpPr>
                  <p:spPr>
                    <a:xfrm>
                      <a:off x="5968509" y="2671637"/>
                      <a:ext cx="4564048" cy="866693"/>
                    </a:xfrm>
                    <a:prstGeom prst="arc">
                      <a:avLst>
                        <a:gd name="adj1" fmla="val 21585153"/>
                        <a:gd name="adj2" fmla="val 1081486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Arc 49">
                      <a:extLst>
                        <a:ext uri="{FF2B5EF4-FFF2-40B4-BE49-F238E27FC236}">
                          <a16:creationId xmlns:a16="http://schemas.microsoft.com/office/drawing/2014/main" id="{2BB2C7FB-F5E1-70A9-E07E-E37F690AED71}"/>
                        </a:ext>
                      </a:extLst>
                    </p:cNvPr>
                    <p:cNvSpPr/>
                    <p:nvPr/>
                  </p:nvSpPr>
                  <p:spPr>
                    <a:xfrm flipV="1">
                      <a:off x="5977710" y="2728765"/>
                      <a:ext cx="4564048" cy="691750"/>
                    </a:xfrm>
                    <a:prstGeom prst="arc">
                      <a:avLst>
                        <a:gd name="adj1" fmla="val 10538333"/>
                        <a:gd name="adj2" fmla="val 10814869"/>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51" name="Arc 50">
                      <a:extLst>
                        <a:ext uri="{FF2B5EF4-FFF2-40B4-BE49-F238E27FC236}">
                          <a16:creationId xmlns:a16="http://schemas.microsoft.com/office/drawing/2014/main" id="{B0B106B6-5335-C49B-AA58-55C33D0984FC}"/>
                        </a:ext>
                      </a:extLst>
                    </p:cNvPr>
                    <p:cNvSpPr/>
                    <p:nvPr/>
                  </p:nvSpPr>
                  <p:spPr>
                    <a:xfrm flipV="1">
                      <a:off x="5977710" y="2763053"/>
                      <a:ext cx="4564048" cy="691750"/>
                    </a:xfrm>
                    <a:prstGeom prst="arc">
                      <a:avLst>
                        <a:gd name="adj1" fmla="val 21559119"/>
                        <a:gd name="adj2" fmla="val 356755"/>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grpSp>
              <p:sp>
                <p:nvSpPr>
                  <p:cNvPr id="19" name="TextBox 18">
                    <a:extLst>
                      <a:ext uri="{FF2B5EF4-FFF2-40B4-BE49-F238E27FC236}">
                        <a16:creationId xmlns:a16="http://schemas.microsoft.com/office/drawing/2014/main" id="{0D8F7B44-5C9D-F695-ED92-8C0231F098A3}"/>
                      </a:ext>
                    </a:extLst>
                  </p:cNvPr>
                  <p:cNvSpPr txBox="1"/>
                  <p:nvPr/>
                </p:nvSpPr>
                <p:spPr>
                  <a:xfrm>
                    <a:off x="8191201" y="338305"/>
                    <a:ext cx="294199" cy="369332"/>
                  </a:xfrm>
                  <a:prstGeom prst="rect">
                    <a:avLst/>
                  </a:prstGeom>
                  <a:noFill/>
                </p:spPr>
                <p:txBody>
                  <a:bodyPr wrap="square" rtlCol="0">
                    <a:spAutoFit/>
                  </a:bodyPr>
                  <a:lstStyle/>
                  <a:p>
                    <a:r>
                      <a:rPr lang="en-US" dirty="0"/>
                      <a:t>Z</a:t>
                    </a:r>
                  </a:p>
                </p:txBody>
              </p:sp>
              <p:sp>
                <p:nvSpPr>
                  <p:cNvPr id="20" name="TextBox 19">
                    <a:extLst>
                      <a:ext uri="{FF2B5EF4-FFF2-40B4-BE49-F238E27FC236}">
                        <a16:creationId xmlns:a16="http://schemas.microsoft.com/office/drawing/2014/main" id="{4EC4F9BB-1EC2-68D0-4188-F155ECD9E185}"/>
                      </a:ext>
                    </a:extLst>
                  </p:cNvPr>
                  <p:cNvSpPr txBox="1"/>
                  <p:nvPr/>
                </p:nvSpPr>
                <p:spPr>
                  <a:xfrm>
                    <a:off x="6983524" y="600164"/>
                    <a:ext cx="333953" cy="369332"/>
                  </a:xfrm>
                  <a:prstGeom prst="rect">
                    <a:avLst/>
                  </a:prstGeom>
                  <a:noFill/>
                </p:spPr>
                <p:txBody>
                  <a:bodyPr wrap="square" rtlCol="0">
                    <a:spAutoFit/>
                  </a:bodyPr>
                  <a:lstStyle/>
                  <a:p>
                    <a:r>
                      <a:rPr lang="en-US" dirty="0"/>
                      <a:t>P</a:t>
                    </a:r>
                  </a:p>
                </p:txBody>
              </p:sp>
              <p:sp>
                <p:nvSpPr>
                  <p:cNvPr id="23" name="Arc 22">
                    <a:extLst>
                      <a:ext uri="{FF2B5EF4-FFF2-40B4-BE49-F238E27FC236}">
                        <a16:creationId xmlns:a16="http://schemas.microsoft.com/office/drawing/2014/main" id="{33484355-4907-14E2-409A-5093104E1860}"/>
                      </a:ext>
                    </a:extLst>
                  </p:cNvPr>
                  <p:cNvSpPr/>
                  <p:nvPr/>
                </p:nvSpPr>
                <p:spPr>
                  <a:xfrm rot="19750748">
                    <a:off x="6683454" y="611854"/>
                    <a:ext cx="2422415" cy="5243031"/>
                  </a:xfrm>
                  <a:prstGeom prst="arc">
                    <a:avLst>
                      <a:gd name="adj1" fmla="val 17064845"/>
                      <a:gd name="adj2" fmla="val 1336742"/>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dirty="0"/>
                  </a:p>
                </p:txBody>
              </p:sp>
              <p:grpSp>
                <p:nvGrpSpPr>
                  <p:cNvPr id="24" name="Group 23">
                    <a:extLst>
                      <a:ext uri="{FF2B5EF4-FFF2-40B4-BE49-F238E27FC236}">
                        <a16:creationId xmlns:a16="http://schemas.microsoft.com/office/drawing/2014/main" id="{036D7290-623C-2239-7085-4EB71CB01FD3}"/>
                      </a:ext>
                    </a:extLst>
                  </p:cNvPr>
                  <p:cNvGrpSpPr/>
                  <p:nvPr/>
                </p:nvGrpSpPr>
                <p:grpSpPr>
                  <a:xfrm rot="19712940">
                    <a:off x="6015541" y="2616201"/>
                    <a:ext cx="4564050" cy="915726"/>
                    <a:chOff x="5968507" y="2671637"/>
                    <a:chExt cx="4564050" cy="915726"/>
                  </a:xfrm>
                </p:grpSpPr>
                <p:sp>
                  <p:nvSpPr>
                    <p:cNvPr id="47" name="Arc 46">
                      <a:extLst>
                        <a:ext uri="{FF2B5EF4-FFF2-40B4-BE49-F238E27FC236}">
                          <a16:creationId xmlns:a16="http://schemas.microsoft.com/office/drawing/2014/main" id="{6F786B28-F955-870C-15E6-5993CF1708A7}"/>
                        </a:ext>
                      </a:extLst>
                    </p:cNvPr>
                    <p:cNvSpPr/>
                    <p:nvPr/>
                  </p:nvSpPr>
                  <p:spPr>
                    <a:xfrm>
                      <a:off x="5968509" y="2671637"/>
                      <a:ext cx="4564048" cy="866693"/>
                    </a:xfrm>
                    <a:prstGeom prst="arc">
                      <a:avLst>
                        <a:gd name="adj1" fmla="val 21303480"/>
                        <a:gd name="adj2" fmla="val 10814869"/>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8" name="Arc 47">
                      <a:extLst>
                        <a:ext uri="{FF2B5EF4-FFF2-40B4-BE49-F238E27FC236}">
                          <a16:creationId xmlns:a16="http://schemas.microsoft.com/office/drawing/2014/main" id="{EC0FC1AA-D201-AC75-D4DB-D0EB22FF00F3}"/>
                        </a:ext>
                      </a:extLst>
                    </p:cNvPr>
                    <p:cNvSpPr/>
                    <p:nvPr/>
                  </p:nvSpPr>
                  <p:spPr>
                    <a:xfrm flipV="1">
                      <a:off x="5968507" y="2671869"/>
                      <a:ext cx="4564048" cy="915494"/>
                    </a:xfrm>
                    <a:prstGeom prst="arc">
                      <a:avLst>
                        <a:gd name="adj1" fmla="val 10294876"/>
                        <a:gd name="adj2" fmla="val 10814869"/>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grpSp>
              <p:sp>
                <p:nvSpPr>
                  <p:cNvPr id="27" name="TextBox 26">
                    <a:extLst>
                      <a:ext uri="{FF2B5EF4-FFF2-40B4-BE49-F238E27FC236}">
                        <a16:creationId xmlns:a16="http://schemas.microsoft.com/office/drawing/2014/main" id="{012BAA58-07A8-693C-A109-82ED210956DA}"/>
                      </a:ext>
                    </a:extLst>
                  </p:cNvPr>
                  <p:cNvSpPr txBox="1"/>
                  <p:nvPr/>
                </p:nvSpPr>
                <p:spPr>
                  <a:xfrm>
                    <a:off x="9907831" y="2269957"/>
                    <a:ext cx="280868" cy="369332"/>
                  </a:xfrm>
                  <a:prstGeom prst="rect">
                    <a:avLst/>
                  </a:prstGeom>
                  <a:noFill/>
                </p:spPr>
                <p:txBody>
                  <a:bodyPr wrap="square" rtlCol="0">
                    <a:spAutoFit/>
                  </a:bodyPr>
                  <a:lstStyle/>
                  <a:p>
                    <a:r>
                      <a:rPr lang="en-US" dirty="0"/>
                      <a:t>D</a:t>
                    </a:r>
                  </a:p>
                </p:txBody>
              </p:sp>
              <p:sp>
                <p:nvSpPr>
                  <p:cNvPr id="29" name="TextBox 28">
                    <a:extLst>
                      <a:ext uri="{FF2B5EF4-FFF2-40B4-BE49-F238E27FC236}">
                        <a16:creationId xmlns:a16="http://schemas.microsoft.com/office/drawing/2014/main" id="{506ED166-5BB7-AA9B-493F-5546B4BCC3FE}"/>
                      </a:ext>
                    </a:extLst>
                  </p:cNvPr>
                  <p:cNvSpPr txBox="1"/>
                  <p:nvPr/>
                </p:nvSpPr>
                <p:spPr>
                  <a:xfrm>
                    <a:off x="5694423" y="2933567"/>
                    <a:ext cx="378407" cy="369332"/>
                  </a:xfrm>
                  <a:prstGeom prst="rect">
                    <a:avLst/>
                  </a:prstGeom>
                  <a:noFill/>
                </p:spPr>
                <p:txBody>
                  <a:bodyPr wrap="square" rtlCol="0">
                    <a:spAutoFit/>
                  </a:bodyPr>
                  <a:lstStyle/>
                  <a:p>
                    <a:r>
                      <a:rPr lang="en-US" dirty="0"/>
                      <a:t>N</a:t>
                    </a:r>
                  </a:p>
                </p:txBody>
              </p:sp>
              <p:sp>
                <p:nvSpPr>
                  <p:cNvPr id="31" name="TextBox 30">
                    <a:extLst>
                      <a:ext uri="{FF2B5EF4-FFF2-40B4-BE49-F238E27FC236}">
                        <a16:creationId xmlns:a16="http://schemas.microsoft.com/office/drawing/2014/main" id="{1A3D14E0-0F3E-7BBA-700F-895703B12E23}"/>
                      </a:ext>
                    </a:extLst>
                  </p:cNvPr>
                  <p:cNvSpPr txBox="1"/>
                  <p:nvPr/>
                </p:nvSpPr>
                <p:spPr>
                  <a:xfrm>
                    <a:off x="6019959" y="4065760"/>
                    <a:ext cx="364107" cy="369332"/>
                  </a:xfrm>
                  <a:prstGeom prst="rect">
                    <a:avLst/>
                  </a:prstGeom>
                  <a:noFill/>
                </p:spPr>
                <p:txBody>
                  <a:bodyPr wrap="square" rtlCol="0">
                    <a:spAutoFit/>
                  </a:bodyPr>
                  <a:lstStyle/>
                  <a:p>
                    <a:r>
                      <a:rPr lang="en-US" dirty="0"/>
                      <a:t>T</a:t>
                    </a:r>
                  </a:p>
                </p:txBody>
              </p:sp>
              <p:sp>
                <p:nvSpPr>
                  <p:cNvPr id="32" name="TextBox 31">
                    <a:extLst>
                      <a:ext uri="{FF2B5EF4-FFF2-40B4-BE49-F238E27FC236}">
                        <a16:creationId xmlns:a16="http://schemas.microsoft.com/office/drawing/2014/main" id="{99DF9AB9-D16F-BCEB-3802-4946AB401155}"/>
                      </a:ext>
                    </a:extLst>
                  </p:cNvPr>
                  <p:cNvSpPr txBox="1"/>
                  <p:nvPr/>
                </p:nvSpPr>
                <p:spPr>
                  <a:xfrm>
                    <a:off x="8170884" y="3470210"/>
                    <a:ext cx="280868" cy="369332"/>
                  </a:xfrm>
                  <a:prstGeom prst="rect">
                    <a:avLst/>
                  </a:prstGeom>
                  <a:noFill/>
                </p:spPr>
                <p:txBody>
                  <a:bodyPr wrap="square" rtlCol="0">
                    <a:spAutoFit/>
                  </a:bodyPr>
                  <a:lstStyle/>
                  <a:p>
                    <a:r>
                      <a:rPr lang="en-US" dirty="0"/>
                      <a:t>W</a:t>
                    </a:r>
                  </a:p>
                </p:txBody>
              </p:sp>
              <p:sp>
                <p:nvSpPr>
                  <p:cNvPr id="33" name="TextBox 32">
                    <a:extLst>
                      <a:ext uri="{FF2B5EF4-FFF2-40B4-BE49-F238E27FC236}">
                        <a16:creationId xmlns:a16="http://schemas.microsoft.com/office/drawing/2014/main" id="{D155391A-80FB-6F57-FB46-495BCF1BB68E}"/>
                      </a:ext>
                    </a:extLst>
                  </p:cNvPr>
                  <p:cNvSpPr txBox="1"/>
                  <p:nvPr/>
                </p:nvSpPr>
                <p:spPr>
                  <a:xfrm>
                    <a:off x="8248461" y="2848699"/>
                    <a:ext cx="406582" cy="369332"/>
                  </a:xfrm>
                  <a:prstGeom prst="rect">
                    <a:avLst/>
                  </a:prstGeom>
                  <a:noFill/>
                </p:spPr>
                <p:txBody>
                  <a:bodyPr wrap="square" rtlCol="0">
                    <a:spAutoFit/>
                  </a:bodyPr>
                  <a:lstStyle/>
                  <a:p>
                    <a:r>
                      <a:rPr lang="en-US" dirty="0"/>
                      <a:t>C</a:t>
                    </a:r>
                  </a:p>
                </p:txBody>
              </p:sp>
              <p:sp>
                <p:nvSpPr>
                  <p:cNvPr id="35" name="TextBox 34">
                    <a:extLst>
                      <a:ext uri="{FF2B5EF4-FFF2-40B4-BE49-F238E27FC236}">
                        <a16:creationId xmlns:a16="http://schemas.microsoft.com/office/drawing/2014/main" id="{79F320BE-ED93-7285-7932-313B4E8540E2}"/>
                      </a:ext>
                    </a:extLst>
                  </p:cNvPr>
                  <p:cNvSpPr txBox="1"/>
                  <p:nvPr/>
                </p:nvSpPr>
                <p:spPr>
                  <a:xfrm>
                    <a:off x="9276225" y="1972943"/>
                    <a:ext cx="225475" cy="369332"/>
                  </a:xfrm>
                  <a:prstGeom prst="rect">
                    <a:avLst/>
                  </a:prstGeom>
                  <a:noFill/>
                </p:spPr>
                <p:txBody>
                  <a:bodyPr wrap="square" rtlCol="0">
                    <a:spAutoFit/>
                  </a:bodyPr>
                  <a:lstStyle/>
                  <a:p>
                    <a:r>
                      <a:rPr lang="en-US" dirty="0"/>
                      <a:t>X</a:t>
                    </a:r>
                  </a:p>
                </p:txBody>
              </p:sp>
              <p:sp>
                <p:nvSpPr>
                  <p:cNvPr id="36" name="TextBox 35">
                    <a:extLst>
                      <a:ext uri="{FF2B5EF4-FFF2-40B4-BE49-F238E27FC236}">
                        <a16:creationId xmlns:a16="http://schemas.microsoft.com/office/drawing/2014/main" id="{1920FFD8-CEB2-2957-915F-62A306F55166}"/>
                      </a:ext>
                    </a:extLst>
                  </p:cNvPr>
                  <p:cNvSpPr txBox="1"/>
                  <p:nvPr/>
                </p:nvSpPr>
                <p:spPr>
                  <a:xfrm>
                    <a:off x="10492430" y="2944950"/>
                    <a:ext cx="378407" cy="369332"/>
                  </a:xfrm>
                  <a:prstGeom prst="rect">
                    <a:avLst/>
                  </a:prstGeom>
                  <a:noFill/>
                </p:spPr>
                <p:txBody>
                  <a:bodyPr wrap="square" rtlCol="0">
                    <a:spAutoFit/>
                  </a:bodyPr>
                  <a:lstStyle/>
                  <a:p>
                    <a:r>
                      <a:rPr lang="en-US" dirty="0"/>
                      <a:t>S</a:t>
                    </a:r>
                  </a:p>
                </p:txBody>
              </p:sp>
              <p:sp>
                <p:nvSpPr>
                  <p:cNvPr id="43" name="TextBox 42">
                    <a:extLst>
                      <a:ext uri="{FF2B5EF4-FFF2-40B4-BE49-F238E27FC236}">
                        <a16:creationId xmlns:a16="http://schemas.microsoft.com/office/drawing/2014/main" id="{39CAF0CE-4270-CA34-0828-D301B211F734}"/>
                      </a:ext>
                    </a:extLst>
                  </p:cNvPr>
                  <p:cNvSpPr txBox="1"/>
                  <p:nvPr/>
                </p:nvSpPr>
                <p:spPr>
                  <a:xfrm>
                    <a:off x="10305619" y="1630665"/>
                    <a:ext cx="192366" cy="369332"/>
                  </a:xfrm>
                  <a:prstGeom prst="rect">
                    <a:avLst/>
                  </a:prstGeom>
                  <a:noFill/>
                </p:spPr>
                <p:txBody>
                  <a:bodyPr wrap="square" rtlCol="0">
                    <a:spAutoFit/>
                  </a:bodyPr>
                  <a:lstStyle/>
                  <a:p>
                    <a:r>
                      <a:rPr lang="en-US" dirty="0"/>
                      <a:t>R</a:t>
                    </a:r>
                  </a:p>
                </p:txBody>
              </p:sp>
              <p:sp>
                <p:nvSpPr>
                  <p:cNvPr id="54" name="Arc 53">
                    <a:extLst>
                      <a:ext uri="{FF2B5EF4-FFF2-40B4-BE49-F238E27FC236}">
                        <a16:creationId xmlns:a16="http://schemas.microsoft.com/office/drawing/2014/main" id="{E9D00159-1F65-A303-7A32-BA43BBE9BC85}"/>
                      </a:ext>
                    </a:extLst>
                  </p:cNvPr>
                  <p:cNvSpPr/>
                  <p:nvPr/>
                </p:nvSpPr>
                <p:spPr>
                  <a:xfrm rot="18342703">
                    <a:off x="7443836" y="189125"/>
                    <a:ext cx="2422415" cy="5243031"/>
                  </a:xfrm>
                  <a:prstGeom prst="arc">
                    <a:avLst>
                      <a:gd name="adj1" fmla="val 17186088"/>
                      <a:gd name="adj2" fmla="val 2005585"/>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dirty="0"/>
                  </a:p>
                </p:txBody>
              </p:sp>
            </p:grpSp>
            <p:sp>
              <p:nvSpPr>
                <p:cNvPr id="11" name="Oval 10">
                  <a:extLst>
                    <a:ext uri="{FF2B5EF4-FFF2-40B4-BE49-F238E27FC236}">
                      <a16:creationId xmlns:a16="http://schemas.microsoft.com/office/drawing/2014/main" id="{98413432-BE3D-6194-5365-1AAF624661C2}"/>
                    </a:ext>
                  </a:extLst>
                </p:cNvPr>
                <p:cNvSpPr/>
                <p:nvPr/>
              </p:nvSpPr>
              <p:spPr>
                <a:xfrm>
                  <a:off x="8369626" y="3514843"/>
                  <a:ext cx="45719" cy="8032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1DADE6-38DD-BE4F-5B5B-B0A9E3AB24F8}"/>
                    </a:ext>
                  </a:extLst>
                </p:cNvPr>
                <p:cNvSpPr/>
                <p:nvPr/>
              </p:nvSpPr>
              <p:spPr>
                <a:xfrm>
                  <a:off x="9522435" y="2305464"/>
                  <a:ext cx="45719" cy="8032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6A58098-8630-2629-40D6-CE30AF0DBC5E}"/>
                    </a:ext>
                  </a:extLst>
                </p:cNvPr>
                <p:cNvSpPr txBox="1"/>
                <p:nvPr/>
              </p:nvSpPr>
              <p:spPr>
                <a:xfrm>
                  <a:off x="9686787" y="5111605"/>
                  <a:ext cx="340158" cy="369332"/>
                </a:xfrm>
                <a:prstGeom prst="rect">
                  <a:avLst/>
                </a:prstGeom>
                <a:noFill/>
              </p:spPr>
              <p:txBody>
                <a:bodyPr wrap="none" rtlCol="0">
                  <a:spAutoFit/>
                </a:bodyPr>
                <a:lstStyle/>
                <a:p>
                  <a:r>
                    <a:rPr lang="en-US" dirty="0"/>
                    <a:t>Q</a:t>
                  </a:r>
                </a:p>
              </p:txBody>
            </p:sp>
            <p:sp>
              <p:nvSpPr>
                <p:cNvPr id="52" name="Oval 51">
                  <a:extLst>
                    <a:ext uri="{FF2B5EF4-FFF2-40B4-BE49-F238E27FC236}">
                      <a16:creationId xmlns:a16="http://schemas.microsoft.com/office/drawing/2014/main" id="{EEAE6F78-6E35-D426-BA4F-48ED622DEF53}"/>
                    </a:ext>
                  </a:extLst>
                </p:cNvPr>
                <p:cNvSpPr/>
                <p:nvPr/>
              </p:nvSpPr>
              <p:spPr>
                <a:xfrm>
                  <a:off x="7330337" y="1361441"/>
                  <a:ext cx="45719" cy="8032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CE58808A-41CF-CFD6-0C0A-6F8048B0FCE4}"/>
                    </a:ext>
                  </a:extLst>
                </p:cNvPr>
                <p:cNvSpPr/>
                <p:nvPr/>
              </p:nvSpPr>
              <p:spPr>
                <a:xfrm>
                  <a:off x="9671598" y="5232380"/>
                  <a:ext cx="45719" cy="8032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55" name="Arc 54">
                <a:extLst>
                  <a:ext uri="{FF2B5EF4-FFF2-40B4-BE49-F238E27FC236}">
                    <a16:creationId xmlns:a16="http://schemas.microsoft.com/office/drawing/2014/main" id="{8511CBB7-47E0-668E-7B12-CBA617CD4618}"/>
                  </a:ext>
                </a:extLst>
              </p:cNvPr>
              <p:cNvSpPr/>
              <p:nvPr/>
            </p:nvSpPr>
            <p:spPr>
              <a:xfrm>
                <a:off x="6264375" y="900387"/>
                <a:ext cx="4499772" cy="4499772"/>
              </a:xfrm>
              <a:prstGeom prst="arc">
                <a:avLst>
                  <a:gd name="adj1" fmla="val 14643674"/>
                  <a:gd name="adj2" fmla="val 3241866"/>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56" name="TextBox 55">
                <a:extLst>
                  <a:ext uri="{FF2B5EF4-FFF2-40B4-BE49-F238E27FC236}">
                    <a16:creationId xmlns:a16="http://schemas.microsoft.com/office/drawing/2014/main" id="{82E7D0AC-95F4-C451-1844-399BD6FFAA1E}"/>
                  </a:ext>
                </a:extLst>
              </p:cNvPr>
              <p:cNvSpPr txBox="1"/>
              <p:nvPr/>
            </p:nvSpPr>
            <p:spPr>
              <a:xfrm rot="247490">
                <a:off x="7094817" y="3589032"/>
                <a:ext cx="743024" cy="307777"/>
              </a:xfrm>
              <a:prstGeom prst="rect">
                <a:avLst/>
              </a:prstGeom>
              <a:noFill/>
            </p:spPr>
            <p:txBody>
              <a:bodyPr wrap="none" rtlCol="0">
                <a:spAutoFit/>
              </a:bodyPr>
              <a:lstStyle/>
              <a:p>
                <a:r>
                  <a:rPr lang="en-US" sz="1400" i="1" dirty="0"/>
                  <a:t>Horizon</a:t>
                </a:r>
              </a:p>
            </p:txBody>
          </p:sp>
          <p:sp>
            <p:nvSpPr>
              <p:cNvPr id="57" name="TextBox 56">
                <a:extLst>
                  <a:ext uri="{FF2B5EF4-FFF2-40B4-BE49-F238E27FC236}">
                    <a16:creationId xmlns:a16="http://schemas.microsoft.com/office/drawing/2014/main" id="{B784F456-5BB0-4A4E-F675-01C4478DCADD}"/>
                  </a:ext>
                </a:extLst>
              </p:cNvPr>
              <p:cNvSpPr txBox="1"/>
              <p:nvPr/>
            </p:nvSpPr>
            <p:spPr>
              <a:xfrm rot="20006795">
                <a:off x="7274609" y="3977769"/>
                <a:ext cx="1336703" cy="276999"/>
              </a:xfrm>
              <a:prstGeom prst="rect">
                <a:avLst/>
              </a:prstGeom>
              <a:noFill/>
            </p:spPr>
            <p:txBody>
              <a:bodyPr wrap="square" rtlCol="0">
                <a:spAutoFit/>
              </a:bodyPr>
              <a:lstStyle/>
              <a:p>
                <a:r>
                  <a:rPr lang="en-US" sz="1200" i="1" dirty="0"/>
                  <a:t>Celestial Equator</a:t>
                </a:r>
              </a:p>
            </p:txBody>
          </p:sp>
        </p:grp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2CF9D2A7-5BF7-D7D4-2D14-0D25CE08F474}"/>
                    </a:ext>
                  </a:extLst>
                </p:cNvPr>
                <p:cNvSpPr txBox="1"/>
                <p:nvPr/>
              </p:nvSpPr>
              <p:spPr>
                <a:xfrm>
                  <a:off x="9360187" y="3072650"/>
                  <a:ext cx="16363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𝜏</m:t>
                        </m:r>
                      </m:oMath>
                    </m:oMathPara>
                  </a14:m>
                  <a:endParaRPr lang="en-US" dirty="0"/>
                </a:p>
              </p:txBody>
            </p:sp>
          </mc:Choice>
          <mc:Fallback xmlns="">
            <p:sp>
              <p:nvSpPr>
                <p:cNvPr id="59" name="TextBox 58">
                  <a:extLst>
                    <a:ext uri="{FF2B5EF4-FFF2-40B4-BE49-F238E27FC236}">
                      <a16:creationId xmlns:a16="http://schemas.microsoft.com/office/drawing/2014/main" id="{2CF9D2A7-5BF7-D7D4-2D14-0D25CE08F474}"/>
                    </a:ext>
                  </a:extLst>
                </p:cNvPr>
                <p:cNvSpPr txBox="1">
                  <a:spLocks noRot="1" noChangeAspect="1" noMove="1" noResize="1" noEditPoints="1" noAdjustHandles="1" noChangeArrowheads="1" noChangeShapeType="1" noTextEdit="1"/>
                </p:cNvSpPr>
                <p:nvPr/>
              </p:nvSpPr>
              <p:spPr>
                <a:xfrm>
                  <a:off x="9360187" y="3072650"/>
                  <a:ext cx="163635" cy="276999"/>
                </a:xfrm>
                <a:prstGeom prst="rect">
                  <a:avLst/>
                </a:prstGeom>
                <a:blipFill>
                  <a:blip r:embed="rId2"/>
                  <a:stretch>
                    <a:fillRect l="-22222" r="-14815"/>
                  </a:stretch>
                </a:blipFill>
              </p:spPr>
              <p:txBody>
                <a:bodyPr/>
                <a:lstStyle/>
                <a:p>
                  <a:r>
                    <a:rPr lang="en-US">
                      <a:noFill/>
                    </a:rPr>
                    <a:t> </a:t>
                  </a:r>
                </a:p>
              </p:txBody>
            </p:sp>
          </mc:Fallback>
        </mc:AlternateContent>
      </p:grpSp>
    </p:spTree>
    <p:extLst>
      <p:ext uri="{BB962C8B-B14F-4D97-AF65-F5344CB8AC3E}">
        <p14:creationId xmlns:p14="http://schemas.microsoft.com/office/powerpoint/2010/main" val="5147530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7A348CD-2293-7866-746B-15C8869F2C75}"/>
              </a:ext>
            </a:extLst>
          </p:cNvPr>
          <p:cNvSpPr>
            <a:spLocks noGrp="1"/>
          </p:cNvSpPr>
          <p:nvPr>
            <p:ph type="ftr" sz="quarter" idx="11"/>
          </p:nvPr>
        </p:nvSpPr>
        <p:spPr/>
        <p:txBody>
          <a:bodyPr/>
          <a:lstStyle/>
          <a:p>
            <a:r>
              <a:rPr lang="en-US"/>
              <a:t>spherical trigonometry </a:t>
            </a:r>
          </a:p>
        </p:txBody>
      </p:sp>
      <p:sp>
        <p:nvSpPr>
          <p:cNvPr id="3" name="Slide Number Placeholder 2">
            <a:extLst>
              <a:ext uri="{FF2B5EF4-FFF2-40B4-BE49-F238E27FC236}">
                <a16:creationId xmlns:a16="http://schemas.microsoft.com/office/drawing/2014/main" id="{D7C57B1D-A6B5-EB91-4A11-5F39018ADF96}"/>
              </a:ext>
            </a:extLst>
          </p:cNvPr>
          <p:cNvSpPr>
            <a:spLocks noGrp="1"/>
          </p:cNvSpPr>
          <p:nvPr>
            <p:ph type="sldNum" sz="quarter" idx="12"/>
          </p:nvPr>
        </p:nvSpPr>
        <p:spPr/>
        <p:txBody>
          <a:bodyPr/>
          <a:lstStyle/>
          <a:p>
            <a:fld id="{EAD0E5A3-E5BF-4C62-9ABC-B3B6F8D8761B}" type="slidenum">
              <a:rPr lang="en-US" smtClean="0"/>
              <a:t>42</a:t>
            </a:fld>
            <a:endParaRPr lang="en-US"/>
          </a:p>
        </p:txBody>
      </p:sp>
      <p:grpSp>
        <p:nvGrpSpPr>
          <p:cNvPr id="7" name="Group 6">
            <a:extLst>
              <a:ext uri="{FF2B5EF4-FFF2-40B4-BE49-F238E27FC236}">
                <a16:creationId xmlns:a16="http://schemas.microsoft.com/office/drawing/2014/main" id="{F306B41F-A3FE-8E5C-AB71-B63BA3270B2B}"/>
              </a:ext>
            </a:extLst>
          </p:cNvPr>
          <p:cNvGrpSpPr/>
          <p:nvPr/>
        </p:nvGrpSpPr>
        <p:grpSpPr>
          <a:xfrm>
            <a:off x="9978887" y="33090"/>
            <a:ext cx="2213112" cy="365125"/>
            <a:chOff x="9037322" y="14092"/>
            <a:chExt cx="3154678" cy="419465"/>
          </a:xfrm>
        </p:grpSpPr>
        <p:sp>
          <p:nvSpPr>
            <p:cNvPr id="6" name="Arrow: Pentagon 5">
              <a:extLst>
                <a:ext uri="{FF2B5EF4-FFF2-40B4-BE49-F238E27FC236}">
                  <a16:creationId xmlns:a16="http://schemas.microsoft.com/office/drawing/2014/main" id="{EE841CBA-CD6A-A939-1721-087D84131A0B}"/>
                </a:ext>
              </a:extLst>
            </p:cNvPr>
            <p:cNvSpPr/>
            <p:nvPr/>
          </p:nvSpPr>
          <p:spPr>
            <a:xfrm flipH="1">
              <a:off x="9037322" y="33090"/>
              <a:ext cx="3154678" cy="369332"/>
            </a:xfrm>
            <a:prstGeom prst="homePlate">
              <a:avLst/>
            </a:prstGeom>
            <a:solidFill>
              <a:srgbClr val="58B6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66B3114-5812-2CA2-551E-8FB6CE87AA1E}"/>
                </a:ext>
              </a:extLst>
            </p:cNvPr>
            <p:cNvSpPr txBox="1"/>
            <p:nvPr/>
          </p:nvSpPr>
          <p:spPr>
            <a:xfrm>
              <a:off x="9114514" y="14092"/>
              <a:ext cx="3077486" cy="419465"/>
            </a:xfrm>
            <a:prstGeom prst="rect">
              <a:avLst/>
            </a:prstGeom>
            <a:noFill/>
          </p:spPr>
          <p:txBody>
            <a:bodyPr wrap="square">
              <a:spAutoFit/>
            </a:bodyPr>
            <a:lstStyle/>
            <a:p>
              <a:pPr algn="ctr"/>
              <a:r>
                <a:rPr lang="en-US" dirty="0">
                  <a:solidFill>
                    <a:schemeClr val="bg1"/>
                  </a:solidFill>
                </a:rPr>
                <a:t>The Earth’s orbit</a:t>
              </a:r>
            </a:p>
          </p:txBody>
        </p:sp>
      </p:grpSp>
      <p:grpSp>
        <p:nvGrpSpPr>
          <p:cNvPr id="217" name="Group 216">
            <a:extLst>
              <a:ext uri="{FF2B5EF4-FFF2-40B4-BE49-F238E27FC236}">
                <a16:creationId xmlns:a16="http://schemas.microsoft.com/office/drawing/2014/main" id="{AFA5EE7B-7179-2E4C-706C-1FDE1E1DFB97}"/>
              </a:ext>
            </a:extLst>
          </p:cNvPr>
          <p:cNvGrpSpPr/>
          <p:nvPr/>
        </p:nvGrpSpPr>
        <p:grpSpPr>
          <a:xfrm flipH="1" flipV="1">
            <a:off x="5561045" y="693003"/>
            <a:ext cx="5682806" cy="2510826"/>
            <a:chOff x="5148685" y="671858"/>
            <a:chExt cx="5458840" cy="2388156"/>
          </a:xfrm>
        </p:grpSpPr>
        <p:sp>
          <p:nvSpPr>
            <p:cNvPr id="218" name="Oval 217">
              <a:extLst>
                <a:ext uri="{FF2B5EF4-FFF2-40B4-BE49-F238E27FC236}">
                  <a16:creationId xmlns:a16="http://schemas.microsoft.com/office/drawing/2014/main" id="{061DF896-2619-F49C-E880-20F402B84A1F}"/>
                </a:ext>
              </a:extLst>
            </p:cNvPr>
            <p:cNvSpPr/>
            <p:nvPr/>
          </p:nvSpPr>
          <p:spPr>
            <a:xfrm>
              <a:off x="5461760" y="919551"/>
              <a:ext cx="4913906" cy="213095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9" name="Straight Connector 218">
              <a:extLst>
                <a:ext uri="{FF2B5EF4-FFF2-40B4-BE49-F238E27FC236}">
                  <a16:creationId xmlns:a16="http://schemas.microsoft.com/office/drawing/2014/main" id="{78B57DF4-73CA-60D6-536D-150FEFCD90BC}"/>
                </a:ext>
              </a:extLst>
            </p:cNvPr>
            <p:cNvCxnSpPr>
              <a:cxnSpLocks/>
              <a:stCxn id="218" idx="2"/>
              <a:endCxn id="218" idx="6"/>
            </p:cNvCxnSpPr>
            <p:nvPr/>
          </p:nvCxnSpPr>
          <p:spPr>
            <a:xfrm>
              <a:off x="5461760" y="1985026"/>
              <a:ext cx="4913906"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20" name="Straight Connector 219">
              <a:extLst>
                <a:ext uri="{FF2B5EF4-FFF2-40B4-BE49-F238E27FC236}">
                  <a16:creationId xmlns:a16="http://schemas.microsoft.com/office/drawing/2014/main" id="{51FB9C58-06BF-1237-8FA9-9874C57F2822}"/>
                </a:ext>
              </a:extLst>
            </p:cNvPr>
            <p:cNvCxnSpPr>
              <a:cxnSpLocks/>
              <a:endCxn id="218" idx="5"/>
            </p:cNvCxnSpPr>
            <p:nvPr/>
          </p:nvCxnSpPr>
          <p:spPr>
            <a:xfrm>
              <a:off x="6604096" y="1985026"/>
              <a:ext cx="3051945" cy="753405"/>
            </a:xfrm>
            <a:prstGeom prst="line">
              <a:avLst/>
            </a:prstGeom>
            <a:ln w="1905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503C3171-9CF5-160A-7282-C4A6F5E1E74D}"/>
                </a:ext>
              </a:extLst>
            </p:cNvPr>
            <p:cNvCxnSpPr>
              <a:cxnSpLocks/>
              <a:endCxn id="218" idx="3"/>
            </p:cNvCxnSpPr>
            <p:nvPr/>
          </p:nvCxnSpPr>
          <p:spPr>
            <a:xfrm flipH="1">
              <a:off x="6181385" y="1985025"/>
              <a:ext cx="422711" cy="753406"/>
            </a:xfrm>
            <a:prstGeom prst="line">
              <a:avLst/>
            </a:prstGeom>
            <a:ln w="1905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18E97253-FC5D-D95D-8A2C-9FD029966F0E}"/>
                </a:ext>
              </a:extLst>
            </p:cNvPr>
            <p:cNvCxnSpPr>
              <a:cxnSpLocks/>
            </p:cNvCxnSpPr>
            <p:nvPr/>
          </p:nvCxnSpPr>
          <p:spPr>
            <a:xfrm flipV="1">
              <a:off x="6596145" y="991056"/>
              <a:ext cx="2246891" cy="993969"/>
            </a:xfrm>
            <a:prstGeom prst="line">
              <a:avLst/>
            </a:prstGeom>
            <a:ln w="1905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23" name="TextBox 222">
              <a:extLst>
                <a:ext uri="{FF2B5EF4-FFF2-40B4-BE49-F238E27FC236}">
                  <a16:creationId xmlns:a16="http://schemas.microsoft.com/office/drawing/2014/main" id="{D4585F17-D9D0-4983-3F6B-5DE1A9E55E15}"/>
                </a:ext>
              </a:extLst>
            </p:cNvPr>
            <p:cNvSpPr txBox="1"/>
            <p:nvPr/>
          </p:nvSpPr>
          <p:spPr>
            <a:xfrm rot="10800000">
              <a:off x="10504359" y="1838632"/>
              <a:ext cx="103166" cy="334301"/>
            </a:xfrm>
            <a:prstGeom prst="rect">
              <a:avLst/>
            </a:prstGeom>
            <a:noFill/>
          </p:spPr>
          <p:txBody>
            <a:bodyPr wrap="square" rtlCol="0">
              <a:spAutoFit/>
            </a:bodyPr>
            <a:lstStyle/>
            <a:p>
              <a:r>
                <a:rPr lang="en-US" dirty="0"/>
                <a:t>B</a:t>
              </a:r>
            </a:p>
          </p:txBody>
        </p:sp>
        <p:sp>
          <p:nvSpPr>
            <p:cNvPr id="224" name="TextBox 223">
              <a:extLst>
                <a:ext uri="{FF2B5EF4-FFF2-40B4-BE49-F238E27FC236}">
                  <a16:creationId xmlns:a16="http://schemas.microsoft.com/office/drawing/2014/main" id="{0D731818-B4F4-DFD6-8F6A-75905933CCB8}"/>
                </a:ext>
              </a:extLst>
            </p:cNvPr>
            <p:cNvSpPr txBox="1"/>
            <p:nvPr/>
          </p:nvSpPr>
          <p:spPr>
            <a:xfrm rot="10381403">
              <a:off x="9597170" y="2725713"/>
              <a:ext cx="267718" cy="334301"/>
            </a:xfrm>
            <a:prstGeom prst="rect">
              <a:avLst/>
            </a:prstGeom>
            <a:noFill/>
          </p:spPr>
          <p:txBody>
            <a:bodyPr wrap="none" rtlCol="0">
              <a:spAutoFit/>
            </a:bodyPr>
            <a:lstStyle/>
            <a:p>
              <a:r>
                <a:rPr lang="en-US" dirty="0"/>
                <a:t>F</a:t>
              </a:r>
            </a:p>
          </p:txBody>
        </p:sp>
        <p:sp>
          <p:nvSpPr>
            <p:cNvPr id="225" name="TextBox 224">
              <a:extLst>
                <a:ext uri="{FF2B5EF4-FFF2-40B4-BE49-F238E27FC236}">
                  <a16:creationId xmlns:a16="http://schemas.microsoft.com/office/drawing/2014/main" id="{D7A410BE-9574-7D12-F5B6-95A3B493B130}"/>
                </a:ext>
              </a:extLst>
            </p:cNvPr>
            <p:cNvSpPr txBox="1"/>
            <p:nvPr/>
          </p:nvSpPr>
          <p:spPr>
            <a:xfrm rot="11118981">
              <a:off x="6432742" y="1583736"/>
              <a:ext cx="267718" cy="334301"/>
            </a:xfrm>
            <a:prstGeom prst="rect">
              <a:avLst/>
            </a:prstGeom>
            <a:noFill/>
          </p:spPr>
          <p:txBody>
            <a:bodyPr wrap="none" rtlCol="0">
              <a:spAutoFit/>
            </a:bodyPr>
            <a:lstStyle/>
            <a:p>
              <a:r>
                <a:rPr lang="en-US" dirty="0"/>
                <a:t>S</a:t>
              </a:r>
            </a:p>
          </p:txBody>
        </p:sp>
        <p:sp>
          <p:nvSpPr>
            <p:cNvPr id="226" name="TextBox 225">
              <a:extLst>
                <a:ext uri="{FF2B5EF4-FFF2-40B4-BE49-F238E27FC236}">
                  <a16:creationId xmlns:a16="http://schemas.microsoft.com/office/drawing/2014/main" id="{63461577-C8FA-1BEA-B9D4-FB62F9A3BC97}"/>
                </a:ext>
              </a:extLst>
            </p:cNvPr>
            <p:cNvSpPr txBox="1"/>
            <p:nvPr/>
          </p:nvSpPr>
          <p:spPr>
            <a:xfrm rot="10800000">
              <a:off x="5148685" y="1804964"/>
              <a:ext cx="292836" cy="334301"/>
            </a:xfrm>
            <a:prstGeom prst="rect">
              <a:avLst/>
            </a:prstGeom>
            <a:noFill/>
          </p:spPr>
          <p:txBody>
            <a:bodyPr wrap="none" rtlCol="0">
              <a:spAutoFit/>
            </a:bodyPr>
            <a:lstStyle/>
            <a:p>
              <a:r>
                <a:rPr lang="en-US" dirty="0"/>
                <a:t>A</a:t>
              </a:r>
            </a:p>
          </p:txBody>
        </p:sp>
        <p:sp>
          <p:nvSpPr>
            <p:cNvPr id="227" name="TextBox 226">
              <a:extLst>
                <a:ext uri="{FF2B5EF4-FFF2-40B4-BE49-F238E27FC236}">
                  <a16:creationId xmlns:a16="http://schemas.microsoft.com/office/drawing/2014/main" id="{9588A3D8-62A4-06E5-6CAB-3DFE07361130}"/>
                </a:ext>
              </a:extLst>
            </p:cNvPr>
            <p:cNvSpPr txBox="1"/>
            <p:nvPr/>
          </p:nvSpPr>
          <p:spPr>
            <a:xfrm rot="10254326">
              <a:off x="5941405" y="2654333"/>
              <a:ext cx="273628" cy="334301"/>
            </a:xfrm>
            <a:prstGeom prst="rect">
              <a:avLst/>
            </a:prstGeom>
            <a:noFill/>
          </p:spPr>
          <p:txBody>
            <a:bodyPr wrap="none" rtlCol="0">
              <a:spAutoFit/>
            </a:bodyPr>
            <a:lstStyle/>
            <a:p>
              <a:r>
                <a:rPr lang="en-US" dirty="0"/>
                <a:t>E</a:t>
              </a:r>
            </a:p>
          </p:txBody>
        </p:sp>
        <p:sp>
          <p:nvSpPr>
            <p:cNvPr id="228" name="TextBox 227">
              <a:extLst>
                <a:ext uri="{FF2B5EF4-FFF2-40B4-BE49-F238E27FC236}">
                  <a16:creationId xmlns:a16="http://schemas.microsoft.com/office/drawing/2014/main" id="{700841C8-78A9-54B2-96B9-B5E0DB6C82C4}"/>
                </a:ext>
              </a:extLst>
            </p:cNvPr>
            <p:cNvSpPr txBox="1"/>
            <p:nvPr/>
          </p:nvSpPr>
          <p:spPr>
            <a:xfrm rot="10800000">
              <a:off x="8844793" y="671858"/>
              <a:ext cx="304656" cy="334301"/>
            </a:xfrm>
            <a:prstGeom prst="rect">
              <a:avLst/>
            </a:prstGeom>
            <a:noFill/>
          </p:spPr>
          <p:txBody>
            <a:bodyPr wrap="none" rtlCol="0">
              <a:spAutoFit/>
            </a:bodyPr>
            <a:lstStyle/>
            <a:p>
              <a:r>
                <a:rPr lang="en-US" dirty="0"/>
                <a:t>G</a:t>
              </a:r>
            </a:p>
          </p:txBody>
        </p:sp>
        <p:sp>
          <p:nvSpPr>
            <p:cNvPr id="229" name="Arc 228">
              <a:extLst>
                <a:ext uri="{FF2B5EF4-FFF2-40B4-BE49-F238E27FC236}">
                  <a16:creationId xmlns:a16="http://schemas.microsoft.com/office/drawing/2014/main" id="{84985B66-C9F3-675A-C93B-E5386C549A82}"/>
                </a:ext>
              </a:extLst>
            </p:cNvPr>
            <p:cNvSpPr/>
            <p:nvPr/>
          </p:nvSpPr>
          <p:spPr>
            <a:xfrm rot="9688444">
              <a:off x="5366721" y="1629134"/>
              <a:ext cx="696493" cy="995819"/>
            </a:xfrm>
            <a:prstGeom prst="arc">
              <a:avLst>
                <a:gd name="adj1" fmla="val 17432624"/>
                <a:gd name="adj2" fmla="val 20956740"/>
              </a:avLst>
            </a:prstGeom>
            <a:ln>
              <a:headEnd type="triangle"/>
              <a:tailEnd type="none"/>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30" name="Arc 229">
              <a:extLst>
                <a:ext uri="{FF2B5EF4-FFF2-40B4-BE49-F238E27FC236}">
                  <a16:creationId xmlns:a16="http://schemas.microsoft.com/office/drawing/2014/main" id="{8967CE70-C37A-CDDA-F4E6-4CDD522D3549}"/>
                </a:ext>
              </a:extLst>
            </p:cNvPr>
            <p:cNvSpPr/>
            <p:nvPr/>
          </p:nvSpPr>
          <p:spPr>
            <a:xfrm rot="9159779">
              <a:off x="9674665" y="1183298"/>
              <a:ext cx="696493" cy="1135177"/>
            </a:xfrm>
            <a:prstGeom prst="arc">
              <a:avLst>
                <a:gd name="adj1" fmla="val 6375556"/>
                <a:gd name="adj2" fmla="val 9409242"/>
              </a:avLst>
            </a:prstGeom>
            <a:ln>
              <a:headEnd type="triangle"/>
              <a:tailEnd type="none"/>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31" name="Arc 230">
              <a:extLst>
                <a:ext uri="{FF2B5EF4-FFF2-40B4-BE49-F238E27FC236}">
                  <a16:creationId xmlns:a16="http://schemas.microsoft.com/office/drawing/2014/main" id="{12B8B801-82B9-A11C-3161-A5B704657B2C}"/>
                </a:ext>
              </a:extLst>
            </p:cNvPr>
            <p:cNvSpPr/>
            <p:nvPr/>
          </p:nvSpPr>
          <p:spPr>
            <a:xfrm rot="4796664">
              <a:off x="9502763" y="1882341"/>
              <a:ext cx="696493" cy="995819"/>
            </a:xfrm>
            <a:prstGeom prst="arc">
              <a:avLst>
                <a:gd name="adj1" fmla="val 17432624"/>
                <a:gd name="adj2" fmla="val 20956740"/>
              </a:avLst>
            </a:prstGeom>
            <a:ln>
              <a:headEnd type="triangle"/>
              <a:tailEnd type="none"/>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32" name="Arc 231">
              <a:extLst>
                <a:ext uri="{FF2B5EF4-FFF2-40B4-BE49-F238E27FC236}">
                  <a16:creationId xmlns:a16="http://schemas.microsoft.com/office/drawing/2014/main" id="{27168BFE-D243-E9F9-890F-16B05F4B2634}"/>
                </a:ext>
              </a:extLst>
            </p:cNvPr>
            <p:cNvSpPr/>
            <p:nvPr/>
          </p:nvSpPr>
          <p:spPr>
            <a:xfrm rot="15178747">
              <a:off x="6011946" y="603673"/>
              <a:ext cx="696493" cy="1660805"/>
            </a:xfrm>
            <a:prstGeom prst="arc">
              <a:avLst>
                <a:gd name="adj1" fmla="val 17432624"/>
                <a:gd name="adj2" fmla="val 75899"/>
              </a:avLst>
            </a:prstGeom>
            <a:ln>
              <a:headEnd type="triangle"/>
              <a:tailEnd type="none"/>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233" name="Group 232">
            <a:extLst>
              <a:ext uri="{FF2B5EF4-FFF2-40B4-BE49-F238E27FC236}">
                <a16:creationId xmlns:a16="http://schemas.microsoft.com/office/drawing/2014/main" id="{5C96419E-3CE7-0ED0-6C7F-6B7A6F8A8A2A}"/>
              </a:ext>
            </a:extLst>
          </p:cNvPr>
          <p:cNvGrpSpPr/>
          <p:nvPr/>
        </p:nvGrpSpPr>
        <p:grpSpPr>
          <a:xfrm>
            <a:off x="5710409" y="3528760"/>
            <a:ext cx="5375034" cy="2421483"/>
            <a:chOff x="5147467" y="657649"/>
            <a:chExt cx="5375034" cy="2421483"/>
          </a:xfrm>
        </p:grpSpPr>
        <p:sp>
          <p:nvSpPr>
            <p:cNvPr id="234" name="Oval 233">
              <a:extLst>
                <a:ext uri="{FF2B5EF4-FFF2-40B4-BE49-F238E27FC236}">
                  <a16:creationId xmlns:a16="http://schemas.microsoft.com/office/drawing/2014/main" id="{F56AC2F0-111F-89EB-D36A-6D7F9CF09B6E}"/>
                </a:ext>
              </a:extLst>
            </p:cNvPr>
            <p:cNvSpPr/>
            <p:nvPr/>
          </p:nvSpPr>
          <p:spPr>
            <a:xfrm>
              <a:off x="5461760" y="919551"/>
              <a:ext cx="4913906" cy="213095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5" name="Straight Connector 234">
              <a:extLst>
                <a:ext uri="{FF2B5EF4-FFF2-40B4-BE49-F238E27FC236}">
                  <a16:creationId xmlns:a16="http://schemas.microsoft.com/office/drawing/2014/main" id="{96F79B90-3ED8-FAB0-B2DF-FA4F73335072}"/>
                </a:ext>
              </a:extLst>
            </p:cNvPr>
            <p:cNvCxnSpPr>
              <a:cxnSpLocks/>
              <a:stCxn id="234" idx="2"/>
              <a:endCxn id="234" idx="6"/>
            </p:cNvCxnSpPr>
            <p:nvPr/>
          </p:nvCxnSpPr>
          <p:spPr>
            <a:xfrm>
              <a:off x="5461760" y="1985026"/>
              <a:ext cx="4913906"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36" name="Straight Connector 235">
              <a:extLst>
                <a:ext uri="{FF2B5EF4-FFF2-40B4-BE49-F238E27FC236}">
                  <a16:creationId xmlns:a16="http://schemas.microsoft.com/office/drawing/2014/main" id="{F1A58A25-4427-7B61-A241-0E65C80C3075}"/>
                </a:ext>
              </a:extLst>
            </p:cNvPr>
            <p:cNvCxnSpPr>
              <a:cxnSpLocks/>
              <a:endCxn id="234" idx="5"/>
            </p:cNvCxnSpPr>
            <p:nvPr/>
          </p:nvCxnSpPr>
          <p:spPr>
            <a:xfrm>
              <a:off x="6604096" y="1985026"/>
              <a:ext cx="3051945" cy="753405"/>
            </a:xfrm>
            <a:prstGeom prst="line">
              <a:avLst/>
            </a:prstGeom>
            <a:ln w="1905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3A271735-0104-57F7-737B-094424EB1DFC}"/>
                </a:ext>
              </a:extLst>
            </p:cNvPr>
            <p:cNvCxnSpPr>
              <a:cxnSpLocks/>
              <a:endCxn id="234" idx="3"/>
            </p:cNvCxnSpPr>
            <p:nvPr/>
          </p:nvCxnSpPr>
          <p:spPr>
            <a:xfrm flipH="1">
              <a:off x="6181385" y="1985025"/>
              <a:ext cx="422711" cy="753406"/>
            </a:xfrm>
            <a:prstGeom prst="line">
              <a:avLst/>
            </a:prstGeom>
            <a:ln w="1905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C94B802D-8FE4-BDB4-252A-453BA01D3663}"/>
                </a:ext>
              </a:extLst>
            </p:cNvPr>
            <p:cNvCxnSpPr>
              <a:cxnSpLocks/>
            </p:cNvCxnSpPr>
            <p:nvPr/>
          </p:nvCxnSpPr>
          <p:spPr>
            <a:xfrm flipV="1">
              <a:off x="6596145" y="991056"/>
              <a:ext cx="2246891" cy="993969"/>
            </a:xfrm>
            <a:prstGeom prst="line">
              <a:avLst/>
            </a:prstGeom>
            <a:ln w="1905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39" name="TextBox 238">
              <a:extLst>
                <a:ext uri="{FF2B5EF4-FFF2-40B4-BE49-F238E27FC236}">
                  <a16:creationId xmlns:a16="http://schemas.microsoft.com/office/drawing/2014/main" id="{77DC7AE8-A930-D3B3-7646-6A7C4E687295}"/>
                </a:ext>
              </a:extLst>
            </p:cNvPr>
            <p:cNvSpPr txBox="1"/>
            <p:nvPr/>
          </p:nvSpPr>
          <p:spPr>
            <a:xfrm>
              <a:off x="10419335" y="1800359"/>
              <a:ext cx="103166" cy="369332"/>
            </a:xfrm>
            <a:prstGeom prst="rect">
              <a:avLst/>
            </a:prstGeom>
            <a:noFill/>
          </p:spPr>
          <p:txBody>
            <a:bodyPr wrap="square" rtlCol="0">
              <a:spAutoFit/>
            </a:bodyPr>
            <a:lstStyle/>
            <a:p>
              <a:r>
                <a:rPr lang="en-US" dirty="0"/>
                <a:t>b</a:t>
              </a:r>
            </a:p>
          </p:txBody>
        </p:sp>
        <p:sp>
          <p:nvSpPr>
            <p:cNvPr id="240" name="TextBox 239">
              <a:extLst>
                <a:ext uri="{FF2B5EF4-FFF2-40B4-BE49-F238E27FC236}">
                  <a16:creationId xmlns:a16="http://schemas.microsoft.com/office/drawing/2014/main" id="{63A6A841-6715-3FEB-267C-D710F74D29E6}"/>
                </a:ext>
              </a:extLst>
            </p:cNvPr>
            <p:cNvSpPr txBox="1"/>
            <p:nvPr/>
          </p:nvSpPr>
          <p:spPr>
            <a:xfrm>
              <a:off x="9656041" y="2709800"/>
              <a:ext cx="255198" cy="369332"/>
            </a:xfrm>
            <a:prstGeom prst="rect">
              <a:avLst/>
            </a:prstGeom>
            <a:noFill/>
          </p:spPr>
          <p:txBody>
            <a:bodyPr wrap="none" rtlCol="0">
              <a:spAutoFit/>
            </a:bodyPr>
            <a:lstStyle/>
            <a:p>
              <a:r>
                <a:rPr lang="en-US" dirty="0"/>
                <a:t>f</a:t>
              </a:r>
            </a:p>
          </p:txBody>
        </p:sp>
        <p:sp>
          <p:nvSpPr>
            <p:cNvPr id="241" name="TextBox 240">
              <a:extLst>
                <a:ext uri="{FF2B5EF4-FFF2-40B4-BE49-F238E27FC236}">
                  <a16:creationId xmlns:a16="http://schemas.microsoft.com/office/drawing/2014/main" id="{CE27A046-7592-54DC-B471-7CE4808CF753}"/>
                </a:ext>
              </a:extLst>
            </p:cNvPr>
            <p:cNvSpPr txBox="1"/>
            <p:nvPr/>
          </p:nvSpPr>
          <p:spPr>
            <a:xfrm>
              <a:off x="6438121" y="1587062"/>
              <a:ext cx="308098" cy="369332"/>
            </a:xfrm>
            <a:prstGeom prst="rect">
              <a:avLst/>
            </a:prstGeom>
            <a:noFill/>
          </p:spPr>
          <p:txBody>
            <a:bodyPr wrap="none" rtlCol="0">
              <a:spAutoFit/>
            </a:bodyPr>
            <a:lstStyle/>
            <a:p>
              <a:r>
                <a:rPr lang="en-US" dirty="0"/>
                <a:t>C</a:t>
              </a:r>
            </a:p>
          </p:txBody>
        </p:sp>
        <p:sp>
          <p:nvSpPr>
            <p:cNvPr id="242" name="TextBox 241">
              <a:extLst>
                <a:ext uri="{FF2B5EF4-FFF2-40B4-BE49-F238E27FC236}">
                  <a16:creationId xmlns:a16="http://schemas.microsoft.com/office/drawing/2014/main" id="{DDEAF15F-3A1D-B8FD-B975-AB09A9CC05F4}"/>
                </a:ext>
              </a:extLst>
            </p:cNvPr>
            <p:cNvSpPr txBox="1"/>
            <p:nvPr/>
          </p:nvSpPr>
          <p:spPr>
            <a:xfrm>
              <a:off x="5147467" y="1787447"/>
              <a:ext cx="295274" cy="369332"/>
            </a:xfrm>
            <a:prstGeom prst="rect">
              <a:avLst/>
            </a:prstGeom>
            <a:noFill/>
          </p:spPr>
          <p:txBody>
            <a:bodyPr wrap="none" rtlCol="0">
              <a:spAutoFit/>
            </a:bodyPr>
            <a:lstStyle/>
            <a:p>
              <a:r>
                <a:rPr lang="en-US" dirty="0"/>
                <a:t>a</a:t>
              </a:r>
            </a:p>
          </p:txBody>
        </p:sp>
        <p:sp>
          <p:nvSpPr>
            <p:cNvPr id="243" name="TextBox 242">
              <a:extLst>
                <a:ext uri="{FF2B5EF4-FFF2-40B4-BE49-F238E27FC236}">
                  <a16:creationId xmlns:a16="http://schemas.microsoft.com/office/drawing/2014/main" id="{1526C393-3574-E2E5-EC63-20E313A75194}"/>
                </a:ext>
              </a:extLst>
            </p:cNvPr>
            <p:cNvSpPr txBox="1"/>
            <p:nvPr/>
          </p:nvSpPr>
          <p:spPr>
            <a:xfrm>
              <a:off x="5928178" y="2636818"/>
              <a:ext cx="300082" cy="369332"/>
            </a:xfrm>
            <a:prstGeom prst="rect">
              <a:avLst/>
            </a:prstGeom>
            <a:noFill/>
          </p:spPr>
          <p:txBody>
            <a:bodyPr wrap="none" rtlCol="0">
              <a:spAutoFit/>
            </a:bodyPr>
            <a:lstStyle/>
            <a:p>
              <a:r>
                <a:rPr lang="en-US" dirty="0"/>
                <a:t>e</a:t>
              </a:r>
            </a:p>
          </p:txBody>
        </p:sp>
        <p:sp>
          <p:nvSpPr>
            <p:cNvPr id="244" name="TextBox 243">
              <a:extLst>
                <a:ext uri="{FF2B5EF4-FFF2-40B4-BE49-F238E27FC236}">
                  <a16:creationId xmlns:a16="http://schemas.microsoft.com/office/drawing/2014/main" id="{67BD8576-1F2E-0E4A-661C-56B3B17161C0}"/>
                </a:ext>
              </a:extLst>
            </p:cNvPr>
            <p:cNvSpPr txBox="1"/>
            <p:nvPr/>
          </p:nvSpPr>
          <p:spPr>
            <a:xfrm>
              <a:off x="8843036" y="657649"/>
              <a:ext cx="293670" cy="369332"/>
            </a:xfrm>
            <a:prstGeom prst="rect">
              <a:avLst/>
            </a:prstGeom>
            <a:noFill/>
          </p:spPr>
          <p:txBody>
            <a:bodyPr wrap="none" rtlCol="0">
              <a:spAutoFit/>
            </a:bodyPr>
            <a:lstStyle/>
            <a:p>
              <a:r>
                <a:rPr lang="en-US" dirty="0"/>
                <a:t>g</a:t>
              </a:r>
            </a:p>
          </p:txBody>
        </p:sp>
        <p:sp>
          <p:nvSpPr>
            <p:cNvPr id="245" name="Arc 244">
              <a:extLst>
                <a:ext uri="{FF2B5EF4-FFF2-40B4-BE49-F238E27FC236}">
                  <a16:creationId xmlns:a16="http://schemas.microsoft.com/office/drawing/2014/main" id="{2BD8EDA6-37FF-39DA-B80C-A2F4621ADD7E}"/>
                </a:ext>
              </a:extLst>
            </p:cNvPr>
            <p:cNvSpPr/>
            <p:nvPr/>
          </p:nvSpPr>
          <p:spPr>
            <a:xfrm rot="9688444">
              <a:off x="5366721" y="1629134"/>
              <a:ext cx="696493" cy="995819"/>
            </a:xfrm>
            <a:prstGeom prst="arc">
              <a:avLst>
                <a:gd name="adj1" fmla="val 17432624"/>
                <a:gd name="adj2" fmla="val 20956740"/>
              </a:avLst>
            </a:prstGeom>
            <a:ln>
              <a:headEnd type="triangle"/>
              <a:tailEnd type="none"/>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46" name="Arc 245">
              <a:extLst>
                <a:ext uri="{FF2B5EF4-FFF2-40B4-BE49-F238E27FC236}">
                  <a16:creationId xmlns:a16="http://schemas.microsoft.com/office/drawing/2014/main" id="{6B04B413-29D3-30E8-F592-763D09173C89}"/>
                </a:ext>
              </a:extLst>
            </p:cNvPr>
            <p:cNvSpPr/>
            <p:nvPr/>
          </p:nvSpPr>
          <p:spPr>
            <a:xfrm rot="9159779">
              <a:off x="9674665" y="1183298"/>
              <a:ext cx="696493" cy="1135177"/>
            </a:xfrm>
            <a:prstGeom prst="arc">
              <a:avLst>
                <a:gd name="adj1" fmla="val 6375556"/>
                <a:gd name="adj2" fmla="val 9409242"/>
              </a:avLst>
            </a:prstGeom>
            <a:ln>
              <a:headEnd type="triangle"/>
              <a:tailEnd type="none"/>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47" name="Arc 246">
              <a:extLst>
                <a:ext uri="{FF2B5EF4-FFF2-40B4-BE49-F238E27FC236}">
                  <a16:creationId xmlns:a16="http://schemas.microsoft.com/office/drawing/2014/main" id="{AA8F858A-A6A8-DDDE-D207-F9560FF1D51F}"/>
                </a:ext>
              </a:extLst>
            </p:cNvPr>
            <p:cNvSpPr/>
            <p:nvPr/>
          </p:nvSpPr>
          <p:spPr>
            <a:xfrm rot="4796664">
              <a:off x="9502763" y="1882341"/>
              <a:ext cx="696493" cy="995819"/>
            </a:xfrm>
            <a:prstGeom prst="arc">
              <a:avLst>
                <a:gd name="adj1" fmla="val 17432624"/>
                <a:gd name="adj2" fmla="val 20956740"/>
              </a:avLst>
            </a:prstGeom>
            <a:ln>
              <a:headEnd type="triangle"/>
              <a:tailEnd type="none"/>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48" name="Arc 247">
              <a:extLst>
                <a:ext uri="{FF2B5EF4-FFF2-40B4-BE49-F238E27FC236}">
                  <a16:creationId xmlns:a16="http://schemas.microsoft.com/office/drawing/2014/main" id="{27E2E2B8-5E37-4AC5-728A-0062B60750DE}"/>
                </a:ext>
              </a:extLst>
            </p:cNvPr>
            <p:cNvSpPr/>
            <p:nvPr/>
          </p:nvSpPr>
          <p:spPr>
            <a:xfrm rot="15178747">
              <a:off x="6011946" y="603673"/>
              <a:ext cx="696493" cy="1660805"/>
            </a:xfrm>
            <a:prstGeom prst="arc">
              <a:avLst>
                <a:gd name="adj1" fmla="val 17432624"/>
                <a:gd name="adj2" fmla="val 75899"/>
              </a:avLst>
            </a:prstGeom>
            <a:ln>
              <a:headEnd type="triangle"/>
              <a:tailEnd type="none"/>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33180732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7A348CD-2293-7866-746B-15C8869F2C75}"/>
              </a:ext>
            </a:extLst>
          </p:cNvPr>
          <p:cNvSpPr>
            <a:spLocks noGrp="1"/>
          </p:cNvSpPr>
          <p:nvPr>
            <p:ph type="ftr" sz="quarter" idx="11"/>
          </p:nvPr>
        </p:nvSpPr>
        <p:spPr/>
        <p:txBody>
          <a:bodyPr/>
          <a:lstStyle/>
          <a:p>
            <a:r>
              <a:rPr lang="en-US"/>
              <a:t>spherical trigonometry </a:t>
            </a:r>
          </a:p>
        </p:txBody>
      </p:sp>
      <p:sp>
        <p:nvSpPr>
          <p:cNvPr id="3" name="Slide Number Placeholder 2">
            <a:extLst>
              <a:ext uri="{FF2B5EF4-FFF2-40B4-BE49-F238E27FC236}">
                <a16:creationId xmlns:a16="http://schemas.microsoft.com/office/drawing/2014/main" id="{D7C57B1D-A6B5-EB91-4A11-5F39018ADF96}"/>
              </a:ext>
            </a:extLst>
          </p:cNvPr>
          <p:cNvSpPr>
            <a:spLocks noGrp="1"/>
          </p:cNvSpPr>
          <p:nvPr>
            <p:ph type="sldNum" sz="quarter" idx="12"/>
          </p:nvPr>
        </p:nvSpPr>
        <p:spPr/>
        <p:txBody>
          <a:bodyPr/>
          <a:lstStyle/>
          <a:p>
            <a:fld id="{EAD0E5A3-E5BF-4C62-9ABC-B3B6F8D8761B}" type="slidenum">
              <a:rPr lang="en-US" smtClean="0"/>
              <a:t>43</a:t>
            </a:fld>
            <a:endParaRPr lang="en-US"/>
          </a:p>
        </p:txBody>
      </p:sp>
      <p:grpSp>
        <p:nvGrpSpPr>
          <p:cNvPr id="7" name="Group 6">
            <a:extLst>
              <a:ext uri="{FF2B5EF4-FFF2-40B4-BE49-F238E27FC236}">
                <a16:creationId xmlns:a16="http://schemas.microsoft.com/office/drawing/2014/main" id="{F306B41F-A3FE-8E5C-AB71-B63BA3270B2B}"/>
              </a:ext>
            </a:extLst>
          </p:cNvPr>
          <p:cNvGrpSpPr/>
          <p:nvPr/>
        </p:nvGrpSpPr>
        <p:grpSpPr>
          <a:xfrm>
            <a:off x="9978887" y="33090"/>
            <a:ext cx="2213112" cy="365125"/>
            <a:chOff x="9037322" y="14092"/>
            <a:chExt cx="3154678" cy="419465"/>
          </a:xfrm>
        </p:grpSpPr>
        <p:sp>
          <p:nvSpPr>
            <p:cNvPr id="6" name="Arrow: Pentagon 5">
              <a:extLst>
                <a:ext uri="{FF2B5EF4-FFF2-40B4-BE49-F238E27FC236}">
                  <a16:creationId xmlns:a16="http://schemas.microsoft.com/office/drawing/2014/main" id="{EE841CBA-CD6A-A939-1721-087D84131A0B}"/>
                </a:ext>
              </a:extLst>
            </p:cNvPr>
            <p:cNvSpPr/>
            <p:nvPr/>
          </p:nvSpPr>
          <p:spPr>
            <a:xfrm flipH="1">
              <a:off x="9037322" y="33090"/>
              <a:ext cx="3154678" cy="369332"/>
            </a:xfrm>
            <a:prstGeom prst="homePlate">
              <a:avLst/>
            </a:prstGeom>
            <a:solidFill>
              <a:srgbClr val="58B6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66B3114-5812-2CA2-551E-8FB6CE87AA1E}"/>
                </a:ext>
              </a:extLst>
            </p:cNvPr>
            <p:cNvSpPr txBox="1"/>
            <p:nvPr/>
          </p:nvSpPr>
          <p:spPr>
            <a:xfrm>
              <a:off x="9114514" y="14092"/>
              <a:ext cx="3077486" cy="419465"/>
            </a:xfrm>
            <a:prstGeom prst="rect">
              <a:avLst/>
            </a:prstGeom>
            <a:noFill/>
          </p:spPr>
          <p:txBody>
            <a:bodyPr wrap="square">
              <a:spAutoFit/>
            </a:bodyPr>
            <a:lstStyle/>
            <a:p>
              <a:pPr algn="ctr"/>
              <a:r>
                <a:rPr lang="en-US" dirty="0">
                  <a:solidFill>
                    <a:schemeClr val="bg1"/>
                  </a:solidFill>
                </a:rPr>
                <a:t>The Earth’s orbit</a:t>
              </a:r>
            </a:p>
          </p:txBody>
        </p:sp>
      </p:grpSp>
      <p:grpSp>
        <p:nvGrpSpPr>
          <p:cNvPr id="4" name="Group 3">
            <a:extLst>
              <a:ext uri="{FF2B5EF4-FFF2-40B4-BE49-F238E27FC236}">
                <a16:creationId xmlns:a16="http://schemas.microsoft.com/office/drawing/2014/main" id="{374FA52D-B5C0-8B83-8742-F8BA303F995D}"/>
              </a:ext>
            </a:extLst>
          </p:cNvPr>
          <p:cNvGrpSpPr/>
          <p:nvPr/>
        </p:nvGrpSpPr>
        <p:grpSpPr>
          <a:xfrm>
            <a:off x="5956565" y="-444647"/>
            <a:ext cx="5387285" cy="7891768"/>
            <a:chOff x="5956565" y="-444647"/>
            <a:chExt cx="5387285" cy="7891768"/>
          </a:xfrm>
        </p:grpSpPr>
        <p:grpSp>
          <p:nvGrpSpPr>
            <p:cNvPr id="8" name="Group 7">
              <a:extLst>
                <a:ext uri="{FF2B5EF4-FFF2-40B4-BE49-F238E27FC236}">
                  <a16:creationId xmlns:a16="http://schemas.microsoft.com/office/drawing/2014/main" id="{7D93F422-318B-C5EB-CC2F-C89FB4FB664E}"/>
                </a:ext>
              </a:extLst>
            </p:cNvPr>
            <p:cNvGrpSpPr/>
            <p:nvPr/>
          </p:nvGrpSpPr>
          <p:grpSpPr>
            <a:xfrm>
              <a:off x="5956565" y="-444647"/>
              <a:ext cx="5387285" cy="7891768"/>
              <a:chOff x="5938839" y="-515059"/>
              <a:chExt cx="5387285" cy="7891768"/>
            </a:xfrm>
          </p:grpSpPr>
          <p:grpSp>
            <p:nvGrpSpPr>
              <p:cNvPr id="10" name="Group 9">
                <a:extLst>
                  <a:ext uri="{FF2B5EF4-FFF2-40B4-BE49-F238E27FC236}">
                    <a16:creationId xmlns:a16="http://schemas.microsoft.com/office/drawing/2014/main" id="{08FE3AD1-5439-145A-58E5-5B66821D976D}"/>
                  </a:ext>
                </a:extLst>
              </p:cNvPr>
              <p:cNvGrpSpPr/>
              <p:nvPr/>
            </p:nvGrpSpPr>
            <p:grpSpPr>
              <a:xfrm>
                <a:off x="5938839" y="-515059"/>
                <a:ext cx="5387285" cy="7891768"/>
                <a:chOff x="5785598" y="-269618"/>
                <a:chExt cx="5387285" cy="7994485"/>
              </a:xfrm>
            </p:grpSpPr>
            <p:grpSp>
              <p:nvGrpSpPr>
                <p:cNvPr id="14" name="Group 13">
                  <a:extLst>
                    <a:ext uri="{FF2B5EF4-FFF2-40B4-BE49-F238E27FC236}">
                      <a16:creationId xmlns:a16="http://schemas.microsoft.com/office/drawing/2014/main" id="{D3DD3D17-34A8-BB57-3DB8-1A41CF2AFF2B}"/>
                    </a:ext>
                  </a:extLst>
                </p:cNvPr>
                <p:cNvGrpSpPr/>
                <p:nvPr/>
              </p:nvGrpSpPr>
              <p:grpSpPr>
                <a:xfrm>
                  <a:off x="5785598" y="-269618"/>
                  <a:ext cx="5387285" cy="7994485"/>
                  <a:chOff x="5694423" y="-702705"/>
                  <a:chExt cx="5387285" cy="7994485"/>
                </a:xfrm>
              </p:grpSpPr>
              <p:sp>
                <p:nvSpPr>
                  <p:cNvPr id="20" name="Oval 19">
                    <a:extLst>
                      <a:ext uri="{FF2B5EF4-FFF2-40B4-BE49-F238E27FC236}">
                        <a16:creationId xmlns:a16="http://schemas.microsoft.com/office/drawing/2014/main" id="{4DDA298F-E945-523E-7560-7E058902C985}"/>
                      </a:ext>
                    </a:extLst>
                  </p:cNvPr>
                  <p:cNvSpPr/>
                  <p:nvPr/>
                </p:nvSpPr>
                <p:spPr>
                  <a:xfrm>
                    <a:off x="5968508" y="725455"/>
                    <a:ext cx="4564049" cy="45640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0F2C416C-722B-1F3D-1AA4-7DDA1A016299}"/>
                      </a:ext>
                    </a:extLst>
                  </p:cNvPr>
                  <p:cNvGrpSpPr/>
                  <p:nvPr/>
                </p:nvGrpSpPr>
                <p:grpSpPr>
                  <a:xfrm>
                    <a:off x="5968509" y="2671637"/>
                    <a:ext cx="4573249" cy="866693"/>
                    <a:chOff x="5968509" y="2671637"/>
                    <a:chExt cx="4573249" cy="866693"/>
                  </a:xfrm>
                </p:grpSpPr>
                <p:sp>
                  <p:nvSpPr>
                    <p:cNvPr id="37" name="Arc 36">
                      <a:extLst>
                        <a:ext uri="{FF2B5EF4-FFF2-40B4-BE49-F238E27FC236}">
                          <a16:creationId xmlns:a16="http://schemas.microsoft.com/office/drawing/2014/main" id="{4B766A3F-2A0F-9B1F-C439-BF08E4232241}"/>
                        </a:ext>
                      </a:extLst>
                    </p:cNvPr>
                    <p:cNvSpPr/>
                    <p:nvPr/>
                  </p:nvSpPr>
                  <p:spPr>
                    <a:xfrm>
                      <a:off x="5968509" y="2671637"/>
                      <a:ext cx="4564048" cy="866693"/>
                    </a:xfrm>
                    <a:prstGeom prst="arc">
                      <a:avLst>
                        <a:gd name="adj1" fmla="val 21585153"/>
                        <a:gd name="adj2" fmla="val 1081486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Arc 37">
                      <a:extLst>
                        <a:ext uri="{FF2B5EF4-FFF2-40B4-BE49-F238E27FC236}">
                          <a16:creationId xmlns:a16="http://schemas.microsoft.com/office/drawing/2014/main" id="{BAD29897-4AB2-589C-1E25-A68E45C5DDE5}"/>
                        </a:ext>
                      </a:extLst>
                    </p:cNvPr>
                    <p:cNvSpPr/>
                    <p:nvPr/>
                  </p:nvSpPr>
                  <p:spPr>
                    <a:xfrm flipV="1">
                      <a:off x="5977710" y="2728765"/>
                      <a:ext cx="4564048" cy="691750"/>
                    </a:xfrm>
                    <a:prstGeom prst="arc">
                      <a:avLst>
                        <a:gd name="adj1" fmla="val 21482460"/>
                        <a:gd name="adj2" fmla="val 10814869"/>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grpSp>
              <p:sp>
                <p:nvSpPr>
                  <p:cNvPr id="22" name="TextBox 21">
                    <a:extLst>
                      <a:ext uri="{FF2B5EF4-FFF2-40B4-BE49-F238E27FC236}">
                        <a16:creationId xmlns:a16="http://schemas.microsoft.com/office/drawing/2014/main" id="{C3EC8483-2CB8-8CB6-FE3D-2A1CA3B7F89A}"/>
                      </a:ext>
                    </a:extLst>
                  </p:cNvPr>
                  <p:cNvSpPr txBox="1"/>
                  <p:nvPr/>
                </p:nvSpPr>
                <p:spPr>
                  <a:xfrm>
                    <a:off x="6999915" y="587461"/>
                    <a:ext cx="294199" cy="374139"/>
                  </a:xfrm>
                  <a:prstGeom prst="rect">
                    <a:avLst/>
                  </a:prstGeom>
                  <a:noFill/>
                </p:spPr>
                <p:txBody>
                  <a:bodyPr wrap="square" rtlCol="0">
                    <a:spAutoFit/>
                  </a:bodyPr>
                  <a:lstStyle/>
                  <a:p>
                    <a:r>
                      <a:rPr lang="en-US" dirty="0"/>
                      <a:t>K</a:t>
                    </a:r>
                  </a:p>
                </p:txBody>
              </p:sp>
              <p:sp>
                <p:nvSpPr>
                  <p:cNvPr id="23" name="TextBox 22">
                    <a:extLst>
                      <a:ext uri="{FF2B5EF4-FFF2-40B4-BE49-F238E27FC236}">
                        <a16:creationId xmlns:a16="http://schemas.microsoft.com/office/drawing/2014/main" id="{5EAB66FC-7D25-583B-ADEB-A537A1445C6E}"/>
                      </a:ext>
                    </a:extLst>
                  </p:cNvPr>
                  <p:cNvSpPr txBox="1"/>
                  <p:nvPr/>
                </p:nvSpPr>
                <p:spPr>
                  <a:xfrm>
                    <a:off x="8287372" y="307125"/>
                    <a:ext cx="333953" cy="369332"/>
                  </a:xfrm>
                  <a:prstGeom prst="rect">
                    <a:avLst/>
                  </a:prstGeom>
                  <a:noFill/>
                </p:spPr>
                <p:txBody>
                  <a:bodyPr wrap="square" rtlCol="0">
                    <a:spAutoFit/>
                  </a:bodyPr>
                  <a:lstStyle/>
                  <a:p>
                    <a:r>
                      <a:rPr lang="en-US" dirty="0"/>
                      <a:t>P</a:t>
                    </a:r>
                  </a:p>
                </p:txBody>
              </p:sp>
              <p:sp>
                <p:nvSpPr>
                  <p:cNvPr id="24" name="Arc 23">
                    <a:extLst>
                      <a:ext uri="{FF2B5EF4-FFF2-40B4-BE49-F238E27FC236}">
                        <a16:creationId xmlns:a16="http://schemas.microsoft.com/office/drawing/2014/main" id="{891EC09F-BF13-CFB7-5166-AB9F005017A3}"/>
                      </a:ext>
                    </a:extLst>
                  </p:cNvPr>
                  <p:cNvSpPr/>
                  <p:nvPr/>
                </p:nvSpPr>
                <p:spPr>
                  <a:xfrm rot="18826897">
                    <a:off x="7266903" y="410175"/>
                    <a:ext cx="2453944" cy="5175666"/>
                  </a:xfrm>
                  <a:prstGeom prst="arc">
                    <a:avLst>
                      <a:gd name="adj1" fmla="val 17064845"/>
                      <a:gd name="adj2" fmla="val 1917890"/>
                    </a:avLst>
                  </a:prstGeom>
                  <a:ln>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grpSp>
                <p:nvGrpSpPr>
                  <p:cNvPr id="25" name="Group 24">
                    <a:extLst>
                      <a:ext uri="{FF2B5EF4-FFF2-40B4-BE49-F238E27FC236}">
                        <a16:creationId xmlns:a16="http://schemas.microsoft.com/office/drawing/2014/main" id="{A533C37C-CA11-6885-5C24-D645930C79D3}"/>
                      </a:ext>
                    </a:extLst>
                  </p:cNvPr>
                  <p:cNvGrpSpPr/>
                  <p:nvPr/>
                </p:nvGrpSpPr>
                <p:grpSpPr>
                  <a:xfrm rot="19712940">
                    <a:off x="5890014" y="2176025"/>
                    <a:ext cx="4597132" cy="1529644"/>
                    <a:chOff x="5928501" y="2194165"/>
                    <a:chExt cx="4597132" cy="1529644"/>
                  </a:xfrm>
                </p:grpSpPr>
                <p:sp>
                  <p:nvSpPr>
                    <p:cNvPr id="35" name="Arc 34">
                      <a:extLst>
                        <a:ext uri="{FF2B5EF4-FFF2-40B4-BE49-F238E27FC236}">
                          <a16:creationId xmlns:a16="http://schemas.microsoft.com/office/drawing/2014/main" id="{36F9D79A-2EA2-CB92-3992-3861523CB7CE}"/>
                        </a:ext>
                      </a:extLst>
                    </p:cNvPr>
                    <p:cNvSpPr/>
                    <p:nvPr/>
                  </p:nvSpPr>
                  <p:spPr>
                    <a:xfrm>
                      <a:off x="5970175" y="2808153"/>
                      <a:ext cx="4548940" cy="866693"/>
                    </a:xfrm>
                    <a:prstGeom prst="arc">
                      <a:avLst>
                        <a:gd name="adj1" fmla="val 21303480"/>
                        <a:gd name="adj2" fmla="val 10814869"/>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6" name="Arc 35">
                      <a:extLst>
                        <a:ext uri="{FF2B5EF4-FFF2-40B4-BE49-F238E27FC236}">
                          <a16:creationId xmlns:a16="http://schemas.microsoft.com/office/drawing/2014/main" id="{4B8E00C2-23D0-D472-1AFD-EFD2976B22B9}"/>
                        </a:ext>
                      </a:extLst>
                    </p:cNvPr>
                    <p:cNvSpPr/>
                    <p:nvPr/>
                  </p:nvSpPr>
                  <p:spPr>
                    <a:xfrm flipV="1">
                      <a:off x="5961585" y="2808315"/>
                      <a:ext cx="4564048" cy="915494"/>
                    </a:xfrm>
                    <a:prstGeom prst="arc">
                      <a:avLst>
                        <a:gd name="adj1" fmla="val 3618717"/>
                        <a:gd name="adj2" fmla="val 10814869"/>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9" name="Arc 8">
                      <a:extLst>
                        <a:ext uri="{FF2B5EF4-FFF2-40B4-BE49-F238E27FC236}">
                          <a16:creationId xmlns:a16="http://schemas.microsoft.com/office/drawing/2014/main" id="{2112CA81-9195-BF20-516C-1A311E3942EA}"/>
                        </a:ext>
                      </a:extLst>
                    </p:cNvPr>
                    <p:cNvSpPr/>
                    <p:nvPr/>
                  </p:nvSpPr>
                  <p:spPr>
                    <a:xfrm>
                      <a:off x="5928501" y="2194165"/>
                      <a:ext cx="4548940" cy="866693"/>
                    </a:xfrm>
                    <a:prstGeom prst="arc">
                      <a:avLst>
                        <a:gd name="adj1" fmla="val 21315906"/>
                        <a:gd name="adj2" fmla="val 1101026"/>
                      </a:avLst>
                    </a:prstGeom>
                    <a:ln>
                      <a:solidFill>
                        <a:srgbClr val="FF0000"/>
                      </a:solidFill>
                      <a:prstDash val="sysDash"/>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sp>
                <p:nvSpPr>
                  <p:cNvPr id="26" name="TextBox 25">
                    <a:extLst>
                      <a:ext uri="{FF2B5EF4-FFF2-40B4-BE49-F238E27FC236}">
                        <a16:creationId xmlns:a16="http://schemas.microsoft.com/office/drawing/2014/main" id="{DED51923-4709-6B56-8F2B-442546097B96}"/>
                      </a:ext>
                    </a:extLst>
                  </p:cNvPr>
                  <p:cNvSpPr txBox="1"/>
                  <p:nvPr/>
                </p:nvSpPr>
                <p:spPr>
                  <a:xfrm>
                    <a:off x="9665548" y="3350672"/>
                    <a:ext cx="280868" cy="369332"/>
                  </a:xfrm>
                  <a:prstGeom prst="rect">
                    <a:avLst/>
                  </a:prstGeom>
                  <a:noFill/>
                </p:spPr>
                <p:txBody>
                  <a:bodyPr wrap="square" rtlCol="0">
                    <a:spAutoFit/>
                  </a:bodyPr>
                  <a:lstStyle/>
                  <a:p>
                    <a:r>
                      <a:rPr lang="en-US" dirty="0"/>
                      <a:t>D</a:t>
                    </a:r>
                  </a:p>
                </p:txBody>
              </p:sp>
              <p:sp>
                <p:nvSpPr>
                  <p:cNvPr id="27" name="TextBox 26">
                    <a:extLst>
                      <a:ext uri="{FF2B5EF4-FFF2-40B4-BE49-F238E27FC236}">
                        <a16:creationId xmlns:a16="http://schemas.microsoft.com/office/drawing/2014/main" id="{38DE907D-5D0E-E2A2-7B9A-C967F8FB1A8B}"/>
                      </a:ext>
                    </a:extLst>
                  </p:cNvPr>
                  <p:cNvSpPr txBox="1"/>
                  <p:nvPr/>
                </p:nvSpPr>
                <p:spPr>
                  <a:xfrm>
                    <a:off x="5694423" y="2933567"/>
                    <a:ext cx="378407" cy="374139"/>
                  </a:xfrm>
                  <a:prstGeom prst="rect">
                    <a:avLst/>
                  </a:prstGeom>
                  <a:noFill/>
                </p:spPr>
                <p:txBody>
                  <a:bodyPr wrap="square" rtlCol="0">
                    <a:spAutoFit/>
                  </a:bodyPr>
                  <a:lstStyle/>
                  <a:p>
                    <a:r>
                      <a:rPr lang="en-US" dirty="0"/>
                      <a:t>T</a:t>
                    </a:r>
                  </a:p>
                </p:txBody>
              </p:sp>
              <p:sp>
                <p:nvSpPr>
                  <p:cNvPr id="28" name="TextBox 27">
                    <a:extLst>
                      <a:ext uri="{FF2B5EF4-FFF2-40B4-BE49-F238E27FC236}">
                        <a16:creationId xmlns:a16="http://schemas.microsoft.com/office/drawing/2014/main" id="{8C63CAD3-DCE7-9931-CDAF-42CC61930DFC}"/>
                      </a:ext>
                    </a:extLst>
                  </p:cNvPr>
                  <p:cNvSpPr txBox="1"/>
                  <p:nvPr/>
                </p:nvSpPr>
                <p:spPr>
                  <a:xfrm>
                    <a:off x="6019959" y="4065760"/>
                    <a:ext cx="364107" cy="374139"/>
                  </a:xfrm>
                  <a:prstGeom prst="rect">
                    <a:avLst/>
                  </a:prstGeom>
                  <a:noFill/>
                </p:spPr>
                <p:txBody>
                  <a:bodyPr wrap="square" rtlCol="0">
                    <a:spAutoFit/>
                  </a:bodyPr>
                  <a:lstStyle/>
                  <a:p>
                    <a:r>
                      <a:rPr lang="en-US" dirty="0"/>
                      <a:t>Y</a:t>
                    </a:r>
                  </a:p>
                </p:txBody>
              </p:sp>
              <p:sp>
                <p:nvSpPr>
                  <p:cNvPr id="29" name="TextBox 28">
                    <a:extLst>
                      <a:ext uri="{FF2B5EF4-FFF2-40B4-BE49-F238E27FC236}">
                        <a16:creationId xmlns:a16="http://schemas.microsoft.com/office/drawing/2014/main" id="{DE9EAD02-A716-95E4-7B20-1DFC46740E66}"/>
                      </a:ext>
                    </a:extLst>
                  </p:cNvPr>
                  <p:cNvSpPr txBox="1"/>
                  <p:nvPr/>
                </p:nvSpPr>
                <p:spPr>
                  <a:xfrm>
                    <a:off x="8525488" y="3481488"/>
                    <a:ext cx="280868" cy="374139"/>
                  </a:xfrm>
                  <a:prstGeom prst="rect">
                    <a:avLst/>
                  </a:prstGeom>
                  <a:noFill/>
                </p:spPr>
                <p:txBody>
                  <a:bodyPr wrap="square" rtlCol="0">
                    <a:spAutoFit/>
                  </a:bodyPr>
                  <a:lstStyle/>
                  <a:p>
                    <a:r>
                      <a:rPr lang="en-US" dirty="0"/>
                      <a:t>r</a:t>
                    </a:r>
                  </a:p>
                </p:txBody>
              </p:sp>
              <p:sp>
                <p:nvSpPr>
                  <p:cNvPr id="30" name="TextBox 29">
                    <a:extLst>
                      <a:ext uri="{FF2B5EF4-FFF2-40B4-BE49-F238E27FC236}">
                        <a16:creationId xmlns:a16="http://schemas.microsoft.com/office/drawing/2014/main" id="{71B3F933-C49D-D695-8AE4-E7479ADEE86B}"/>
                      </a:ext>
                    </a:extLst>
                  </p:cNvPr>
                  <p:cNvSpPr txBox="1"/>
                  <p:nvPr/>
                </p:nvSpPr>
                <p:spPr>
                  <a:xfrm>
                    <a:off x="8384807" y="2786926"/>
                    <a:ext cx="381139" cy="374139"/>
                  </a:xfrm>
                  <a:prstGeom prst="rect">
                    <a:avLst/>
                  </a:prstGeom>
                  <a:noFill/>
                </p:spPr>
                <p:txBody>
                  <a:bodyPr wrap="square" rtlCol="0">
                    <a:spAutoFit/>
                  </a:bodyPr>
                  <a:lstStyle/>
                  <a:p>
                    <a:r>
                      <a:rPr lang="en-US" dirty="0"/>
                      <a:t>C</a:t>
                    </a:r>
                  </a:p>
                </p:txBody>
              </p:sp>
              <p:sp>
                <p:nvSpPr>
                  <p:cNvPr id="31" name="TextBox 30">
                    <a:extLst>
                      <a:ext uri="{FF2B5EF4-FFF2-40B4-BE49-F238E27FC236}">
                        <a16:creationId xmlns:a16="http://schemas.microsoft.com/office/drawing/2014/main" id="{0AF2CBC7-4AE6-FFEF-0270-47DEC7E39FC1}"/>
                      </a:ext>
                    </a:extLst>
                  </p:cNvPr>
                  <p:cNvSpPr txBox="1"/>
                  <p:nvPr/>
                </p:nvSpPr>
                <p:spPr>
                  <a:xfrm>
                    <a:off x="9446523" y="1999897"/>
                    <a:ext cx="219025" cy="374139"/>
                  </a:xfrm>
                  <a:prstGeom prst="rect">
                    <a:avLst/>
                  </a:prstGeom>
                  <a:noFill/>
                </p:spPr>
                <p:txBody>
                  <a:bodyPr wrap="square" rtlCol="0">
                    <a:spAutoFit/>
                  </a:bodyPr>
                  <a:lstStyle/>
                  <a:p>
                    <a:r>
                      <a:rPr lang="en-US" dirty="0"/>
                      <a:t>X</a:t>
                    </a:r>
                  </a:p>
                </p:txBody>
              </p:sp>
              <p:sp>
                <p:nvSpPr>
                  <p:cNvPr id="32" name="TextBox 31">
                    <a:extLst>
                      <a:ext uri="{FF2B5EF4-FFF2-40B4-BE49-F238E27FC236}">
                        <a16:creationId xmlns:a16="http://schemas.microsoft.com/office/drawing/2014/main" id="{BC0D6658-0016-56A3-6D04-189C17AC8E31}"/>
                      </a:ext>
                    </a:extLst>
                  </p:cNvPr>
                  <p:cNvSpPr txBox="1"/>
                  <p:nvPr/>
                </p:nvSpPr>
                <p:spPr>
                  <a:xfrm>
                    <a:off x="10235065" y="1760370"/>
                    <a:ext cx="223350" cy="374139"/>
                  </a:xfrm>
                  <a:prstGeom prst="rect">
                    <a:avLst/>
                  </a:prstGeom>
                  <a:noFill/>
                </p:spPr>
                <p:txBody>
                  <a:bodyPr wrap="square" rtlCol="0">
                    <a:spAutoFit/>
                  </a:bodyPr>
                  <a:lstStyle/>
                  <a:p>
                    <a:r>
                      <a:rPr lang="en-US" dirty="0"/>
                      <a:t>M</a:t>
                    </a:r>
                  </a:p>
                </p:txBody>
              </p:sp>
              <p:sp>
                <p:nvSpPr>
                  <p:cNvPr id="33" name="TextBox 32">
                    <a:extLst>
                      <a:ext uri="{FF2B5EF4-FFF2-40B4-BE49-F238E27FC236}">
                        <a16:creationId xmlns:a16="http://schemas.microsoft.com/office/drawing/2014/main" id="{4C3000B5-1461-3811-509F-B2FCD58B83E5}"/>
                      </a:ext>
                    </a:extLst>
                  </p:cNvPr>
                  <p:cNvSpPr txBox="1"/>
                  <p:nvPr/>
                </p:nvSpPr>
                <p:spPr>
                  <a:xfrm>
                    <a:off x="10497508" y="2933567"/>
                    <a:ext cx="192366" cy="369332"/>
                  </a:xfrm>
                  <a:prstGeom prst="rect">
                    <a:avLst/>
                  </a:prstGeom>
                  <a:noFill/>
                </p:spPr>
                <p:txBody>
                  <a:bodyPr wrap="square" rtlCol="0">
                    <a:spAutoFit/>
                  </a:bodyPr>
                  <a:lstStyle/>
                  <a:p>
                    <a:r>
                      <a:rPr lang="en-US" dirty="0"/>
                      <a:t>R</a:t>
                    </a:r>
                  </a:p>
                </p:txBody>
              </p:sp>
              <p:sp>
                <p:nvSpPr>
                  <p:cNvPr id="34" name="Arc 33">
                    <a:extLst>
                      <a:ext uri="{FF2B5EF4-FFF2-40B4-BE49-F238E27FC236}">
                        <a16:creationId xmlns:a16="http://schemas.microsoft.com/office/drawing/2014/main" id="{0336D1E8-D342-31E5-1D4B-9AFC76877731}"/>
                      </a:ext>
                    </a:extLst>
                  </p:cNvPr>
                  <p:cNvSpPr/>
                  <p:nvPr/>
                </p:nvSpPr>
                <p:spPr>
                  <a:xfrm rot="20149342">
                    <a:off x="7227620" y="219667"/>
                    <a:ext cx="2391291" cy="5311273"/>
                  </a:xfrm>
                  <a:prstGeom prst="arc">
                    <a:avLst>
                      <a:gd name="adj1" fmla="val 17489319"/>
                      <a:gd name="adj2" fmla="val 2677228"/>
                    </a:avLst>
                  </a:prstGeom>
                  <a:ln>
                    <a:headEnd type="oval"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40" name="Arc 39">
                    <a:extLst>
                      <a:ext uri="{FF2B5EF4-FFF2-40B4-BE49-F238E27FC236}">
                        <a16:creationId xmlns:a16="http://schemas.microsoft.com/office/drawing/2014/main" id="{DB951BBD-4841-1FDC-5362-7DA42560F785}"/>
                      </a:ext>
                    </a:extLst>
                  </p:cNvPr>
                  <p:cNvSpPr/>
                  <p:nvPr/>
                </p:nvSpPr>
                <p:spPr>
                  <a:xfrm rot="19596814" flipH="1">
                    <a:off x="7984745" y="-702705"/>
                    <a:ext cx="2294995" cy="6089960"/>
                  </a:xfrm>
                  <a:prstGeom prst="arc">
                    <a:avLst>
                      <a:gd name="adj1" fmla="val 17506682"/>
                      <a:gd name="adj2" fmla="val 1786922"/>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dirty="0"/>
                  </a:p>
                </p:txBody>
              </p:sp>
              <p:sp>
                <p:nvSpPr>
                  <p:cNvPr id="42" name="Arc 41">
                    <a:extLst>
                      <a:ext uri="{FF2B5EF4-FFF2-40B4-BE49-F238E27FC236}">
                        <a16:creationId xmlns:a16="http://schemas.microsoft.com/office/drawing/2014/main" id="{3DC56CD8-C00E-F5B3-534F-6B6A9D5DAF88}"/>
                      </a:ext>
                    </a:extLst>
                  </p:cNvPr>
                  <p:cNvSpPr/>
                  <p:nvPr/>
                </p:nvSpPr>
                <p:spPr>
                  <a:xfrm rot="281982">
                    <a:off x="6151128" y="-134992"/>
                    <a:ext cx="2422415" cy="7426772"/>
                  </a:xfrm>
                  <a:prstGeom prst="arc">
                    <a:avLst>
                      <a:gd name="adj1" fmla="val 17064845"/>
                      <a:gd name="adj2" fmla="val 21241306"/>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dirty="0"/>
                  </a:p>
                </p:txBody>
              </p:sp>
            </p:grpSp>
            <p:sp>
              <p:nvSpPr>
                <p:cNvPr id="15" name="Oval 14">
                  <a:extLst>
                    <a:ext uri="{FF2B5EF4-FFF2-40B4-BE49-F238E27FC236}">
                      <a16:creationId xmlns:a16="http://schemas.microsoft.com/office/drawing/2014/main" id="{D283EA5C-9AB2-5B9F-7F4C-83EDD9CC6D63}"/>
                    </a:ext>
                  </a:extLst>
                </p:cNvPr>
                <p:cNvSpPr/>
                <p:nvPr/>
              </p:nvSpPr>
              <p:spPr>
                <a:xfrm>
                  <a:off x="8496278" y="3494821"/>
                  <a:ext cx="45719" cy="8032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6CA25FF-7C03-8C73-005A-63A5C1A5E537}"/>
                    </a:ext>
                  </a:extLst>
                </p:cNvPr>
                <p:cNvSpPr/>
                <p:nvPr/>
              </p:nvSpPr>
              <p:spPr>
                <a:xfrm>
                  <a:off x="9496922" y="2579892"/>
                  <a:ext cx="45719" cy="8032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F9CD2536-EC9B-4E5F-EB9F-A24D94ED463F}"/>
                    </a:ext>
                  </a:extLst>
                </p:cNvPr>
                <p:cNvSpPr txBox="1"/>
                <p:nvPr/>
              </p:nvSpPr>
              <p:spPr>
                <a:xfrm>
                  <a:off x="9686787" y="5111605"/>
                  <a:ext cx="340158" cy="369332"/>
                </a:xfrm>
                <a:prstGeom prst="rect">
                  <a:avLst/>
                </a:prstGeom>
                <a:noFill/>
              </p:spPr>
              <p:txBody>
                <a:bodyPr wrap="none" rtlCol="0">
                  <a:spAutoFit/>
                </a:bodyPr>
                <a:lstStyle/>
                <a:p>
                  <a:r>
                    <a:rPr lang="en-US" dirty="0"/>
                    <a:t>Q</a:t>
                  </a:r>
                </a:p>
              </p:txBody>
            </p:sp>
            <p:sp>
              <p:nvSpPr>
                <p:cNvPr id="18" name="Oval 17">
                  <a:extLst>
                    <a:ext uri="{FF2B5EF4-FFF2-40B4-BE49-F238E27FC236}">
                      <a16:creationId xmlns:a16="http://schemas.microsoft.com/office/drawing/2014/main" id="{A31FFCE3-C09F-9907-5110-7651DFA0A93A}"/>
                    </a:ext>
                  </a:extLst>
                </p:cNvPr>
                <p:cNvSpPr/>
                <p:nvPr/>
              </p:nvSpPr>
              <p:spPr>
                <a:xfrm>
                  <a:off x="7330337" y="1361441"/>
                  <a:ext cx="45719" cy="8032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B65CF64-8888-3C8B-5453-96AC974DC38C}"/>
                    </a:ext>
                  </a:extLst>
                </p:cNvPr>
                <p:cNvSpPr/>
                <p:nvPr/>
              </p:nvSpPr>
              <p:spPr>
                <a:xfrm>
                  <a:off x="9671598" y="5232380"/>
                  <a:ext cx="45719" cy="8032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B594F173-E4BA-25D7-7066-88997DC8790B}"/>
                    </a:ext>
                  </a:extLst>
                </p:cNvPr>
                <p:cNvSpPr/>
                <p:nvPr/>
              </p:nvSpPr>
              <p:spPr>
                <a:xfrm>
                  <a:off x="8332828" y="3139688"/>
                  <a:ext cx="45719" cy="8032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9F3D09AD-887B-90F1-683D-3CA19E38F920}"/>
                    </a:ext>
                  </a:extLst>
                </p:cNvPr>
                <p:cNvSpPr/>
                <p:nvPr/>
              </p:nvSpPr>
              <p:spPr>
                <a:xfrm>
                  <a:off x="8657168" y="3929968"/>
                  <a:ext cx="45719" cy="8032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11" name="Arc 10">
                <a:extLst>
                  <a:ext uri="{FF2B5EF4-FFF2-40B4-BE49-F238E27FC236}">
                    <a16:creationId xmlns:a16="http://schemas.microsoft.com/office/drawing/2014/main" id="{7C0C3E4E-3068-CBD2-63FE-F8561D036CDD}"/>
                  </a:ext>
                </a:extLst>
              </p:cNvPr>
              <p:cNvSpPr/>
              <p:nvPr/>
            </p:nvSpPr>
            <p:spPr>
              <a:xfrm>
                <a:off x="6264375" y="876053"/>
                <a:ext cx="4499772" cy="4524106"/>
              </a:xfrm>
              <a:prstGeom prst="arc">
                <a:avLst>
                  <a:gd name="adj1" fmla="val 14643674"/>
                  <a:gd name="adj2" fmla="val 3241866"/>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01B40DB5-FC6C-F6F4-DE1B-DEAB9B4D57C4}"/>
                  </a:ext>
                </a:extLst>
              </p:cNvPr>
              <p:cNvSpPr txBox="1"/>
              <p:nvPr/>
            </p:nvSpPr>
            <p:spPr>
              <a:xfrm rot="20167265">
                <a:off x="7608633" y="4148048"/>
                <a:ext cx="698974" cy="307777"/>
              </a:xfrm>
              <a:prstGeom prst="rect">
                <a:avLst/>
              </a:prstGeom>
              <a:noFill/>
            </p:spPr>
            <p:txBody>
              <a:bodyPr wrap="none" rtlCol="0">
                <a:spAutoFit/>
              </a:bodyPr>
              <a:lstStyle/>
              <a:p>
                <a:r>
                  <a:rPr lang="en-US" sz="1400" i="1" dirty="0"/>
                  <a:t>Ecliptic</a:t>
                </a:r>
              </a:p>
            </p:txBody>
          </p:sp>
          <p:sp>
            <p:nvSpPr>
              <p:cNvPr id="13" name="TextBox 12">
                <a:extLst>
                  <a:ext uri="{FF2B5EF4-FFF2-40B4-BE49-F238E27FC236}">
                    <a16:creationId xmlns:a16="http://schemas.microsoft.com/office/drawing/2014/main" id="{4AB5C7B3-D8D5-5CDB-A705-C15DAFFE6274}"/>
                  </a:ext>
                </a:extLst>
              </p:cNvPr>
              <p:cNvSpPr txBox="1"/>
              <p:nvPr/>
            </p:nvSpPr>
            <p:spPr>
              <a:xfrm rot="360000">
                <a:off x="6522697" y="3563343"/>
                <a:ext cx="1443660" cy="352825"/>
              </a:xfrm>
              <a:prstGeom prst="rect">
                <a:avLst/>
              </a:prstGeom>
              <a:noFill/>
            </p:spPr>
            <p:txBody>
              <a:bodyPr wrap="square" rIns="91440" rtlCol="0">
                <a:normAutofit/>
              </a:bodyPr>
              <a:lstStyle/>
              <a:p>
                <a:r>
                  <a:rPr lang="en-US" sz="1400" i="1" dirty="0"/>
                  <a:t>Celestial  Equator</a:t>
                </a:r>
              </a:p>
            </p:txBody>
          </p:sp>
        </p:grpSp>
        <p:sp>
          <p:nvSpPr>
            <p:cNvPr id="44" name="TextBox 43">
              <a:extLst>
                <a:ext uri="{FF2B5EF4-FFF2-40B4-BE49-F238E27FC236}">
                  <a16:creationId xmlns:a16="http://schemas.microsoft.com/office/drawing/2014/main" id="{EA37022C-C3B4-D4D4-7D52-1A4988DEB888}"/>
                </a:ext>
              </a:extLst>
            </p:cNvPr>
            <p:cNvSpPr txBox="1"/>
            <p:nvPr/>
          </p:nvSpPr>
          <p:spPr>
            <a:xfrm>
              <a:off x="8237721" y="2605515"/>
              <a:ext cx="239017" cy="369332"/>
            </a:xfrm>
            <a:prstGeom prst="rect">
              <a:avLst/>
            </a:prstGeom>
            <a:noFill/>
          </p:spPr>
          <p:txBody>
            <a:bodyPr wrap="square" rtlCol="0">
              <a:spAutoFit/>
            </a:bodyPr>
            <a:lstStyle/>
            <a:p>
              <a:r>
                <a:rPr lang="en-US" dirty="0"/>
                <a:t>U</a:t>
              </a:r>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C25C2B78-285B-DED7-4B9F-8DAA01E2DB86}"/>
                    </a:ext>
                  </a:extLst>
                </p:cNvPr>
                <p:cNvSpPr txBox="1"/>
                <p:nvPr/>
              </p:nvSpPr>
              <p:spPr>
                <a:xfrm rot="1542192" flipH="1">
                  <a:off x="8019595" y="1512223"/>
                  <a:ext cx="784399"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1100" i="1" dirty="0" smtClean="0">
                                <a:solidFill>
                                  <a:srgbClr val="836967"/>
                                </a:solidFill>
                                <a:latin typeface="Cambria Math" panose="02040503050406030204" pitchFamily="18" charset="0"/>
                              </a:rPr>
                            </m:ctrlPr>
                          </m:sSupPr>
                          <m:e>
                            <m:r>
                              <a:rPr lang="en-US" sz="1100" dirty="0">
                                <a:latin typeface="Cambria Math" panose="02040503050406030204" pitchFamily="18" charset="0"/>
                              </a:rPr>
                              <m:t>90</m:t>
                            </m:r>
                          </m:e>
                          <m:sup>
                            <m:r>
                              <a:rPr lang="en-US" sz="1100" i="0" dirty="0">
                                <a:latin typeface="Cambria Math" panose="02040503050406030204" pitchFamily="18" charset="0"/>
                              </a:rPr>
                              <m:t>0</m:t>
                            </m:r>
                          </m:sup>
                        </m:sSup>
                        <m:r>
                          <a:rPr lang="en-US" sz="1100" i="0" dirty="0">
                            <a:latin typeface="Cambria Math" panose="02040503050406030204" pitchFamily="18" charset="0"/>
                          </a:rPr>
                          <m:t>−</m:t>
                        </m:r>
                        <m:r>
                          <a:rPr lang="en-US" sz="1100" i="1" dirty="0">
                            <a:latin typeface="Cambria Math" panose="02040503050406030204" pitchFamily="18" charset="0"/>
                          </a:rPr>
                          <m:t>𝛽</m:t>
                        </m:r>
                      </m:oMath>
                    </m:oMathPara>
                  </a14:m>
                  <a:endParaRPr lang="en-US" sz="1100" dirty="0"/>
                </a:p>
              </p:txBody>
            </p:sp>
          </mc:Choice>
          <mc:Fallback xmlns="">
            <p:sp>
              <p:nvSpPr>
                <p:cNvPr id="39" name="TextBox 38">
                  <a:extLst>
                    <a:ext uri="{FF2B5EF4-FFF2-40B4-BE49-F238E27FC236}">
                      <a16:creationId xmlns:a16="http://schemas.microsoft.com/office/drawing/2014/main" id="{C25C2B78-285B-DED7-4B9F-8DAA01E2DB86}"/>
                    </a:ext>
                  </a:extLst>
                </p:cNvPr>
                <p:cNvSpPr txBox="1">
                  <a:spLocks noRot="1" noChangeAspect="1" noMove="1" noResize="1" noEditPoints="1" noAdjustHandles="1" noChangeArrowheads="1" noChangeShapeType="1" noTextEdit="1"/>
                </p:cNvSpPr>
                <p:nvPr/>
              </p:nvSpPr>
              <p:spPr>
                <a:xfrm rot="1542192" flipH="1">
                  <a:off x="8019595" y="1512223"/>
                  <a:ext cx="784399" cy="26161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EE0CE78D-F62B-162F-9931-2642B565120B}"/>
                    </a:ext>
                  </a:extLst>
                </p:cNvPr>
                <p:cNvSpPr txBox="1"/>
                <p:nvPr/>
              </p:nvSpPr>
              <p:spPr>
                <a:xfrm rot="3235720" flipH="1">
                  <a:off x="8760357" y="1367896"/>
                  <a:ext cx="948926"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1200" i="1" dirty="0" smtClean="0">
                                <a:solidFill>
                                  <a:srgbClr val="836967"/>
                                </a:solidFill>
                                <a:latin typeface="Cambria Math" panose="02040503050406030204" pitchFamily="18" charset="0"/>
                              </a:rPr>
                            </m:ctrlPr>
                          </m:sSupPr>
                          <m:e>
                            <m:r>
                              <a:rPr lang="en-US" sz="1200" dirty="0">
                                <a:latin typeface="Cambria Math" panose="02040503050406030204" pitchFamily="18" charset="0"/>
                              </a:rPr>
                              <m:t>90</m:t>
                            </m:r>
                          </m:e>
                          <m:sup>
                            <m:r>
                              <a:rPr lang="en-US" sz="1200" i="0" dirty="0">
                                <a:latin typeface="Cambria Math" panose="02040503050406030204" pitchFamily="18" charset="0"/>
                              </a:rPr>
                              <m:t>0</m:t>
                            </m:r>
                          </m:sup>
                        </m:sSup>
                        <m:r>
                          <a:rPr lang="en-US" sz="1200" i="0" dirty="0">
                            <a:latin typeface="Cambria Math" panose="02040503050406030204" pitchFamily="18" charset="0"/>
                          </a:rPr>
                          <m:t>−</m:t>
                        </m:r>
                        <m:r>
                          <a:rPr lang="en-US" sz="1200" i="1" dirty="0">
                            <a:latin typeface="Cambria Math" panose="02040503050406030204" pitchFamily="18" charset="0"/>
                          </a:rPr>
                          <m:t>𝛿</m:t>
                        </m:r>
                      </m:oMath>
                    </m:oMathPara>
                  </a14:m>
                  <a:endParaRPr lang="en-US" sz="1200" dirty="0"/>
                </a:p>
              </p:txBody>
            </p:sp>
          </mc:Choice>
          <mc:Fallback xmlns="">
            <p:sp>
              <p:nvSpPr>
                <p:cNvPr id="45" name="TextBox 44">
                  <a:extLst>
                    <a:ext uri="{FF2B5EF4-FFF2-40B4-BE49-F238E27FC236}">
                      <a16:creationId xmlns:a16="http://schemas.microsoft.com/office/drawing/2014/main" id="{EE0CE78D-F62B-162F-9931-2642B565120B}"/>
                    </a:ext>
                  </a:extLst>
                </p:cNvPr>
                <p:cNvSpPr txBox="1">
                  <a:spLocks noRot="1" noChangeAspect="1" noMove="1" noResize="1" noEditPoints="1" noAdjustHandles="1" noChangeArrowheads="1" noChangeShapeType="1" noTextEdit="1"/>
                </p:cNvSpPr>
                <p:nvPr/>
              </p:nvSpPr>
              <p:spPr>
                <a:xfrm rot="3235720" flipH="1">
                  <a:off x="8760357" y="1367896"/>
                  <a:ext cx="948926" cy="27699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12A1A693-EF4B-0768-B48F-7AECDE94B57B}"/>
                    </a:ext>
                  </a:extLst>
                </p:cNvPr>
                <p:cNvSpPr txBox="1"/>
                <p:nvPr/>
              </p:nvSpPr>
              <p:spPr>
                <a:xfrm>
                  <a:off x="8088975" y="747592"/>
                  <a:ext cx="15228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46" name="TextBox 45">
                  <a:extLst>
                    <a:ext uri="{FF2B5EF4-FFF2-40B4-BE49-F238E27FC236}">
                      <a16:creationId xmlns:a16="http://schemas.microsoft.com/office/drawing/2014/main" id="{12A1A693-EF4B-0768-B48F-7AECDE94B57B}"/>
                    </a:ext>
                  </a:extLst>
                </p:cNvPr>
                <p:cNvSpPr txBox="1">
                  <a:spLocks noRot="1" noChangeAspect="1" noMove="1" noResize="1" noEditPoints="1" noAdjustHandles="1" noChangeArrowheads="1" noChangeShapeType="1" noTextEdit="1"/>
                </p:cNvSpPr>
                <p:nvPr/>
              </p:nvSpPr>
              <p:spPr>
                <a:xfrm>
                  <a:off x="8088975" y="747592"/>
                  <a:ext cx="152286" cy="215444"/>
                </a:xfrm>
                <a:prstGeom prst="rect">
                  <a:avLst/>
                </a:prstGeom>
                <a:blipFill>
                  <a:blip r:embed="rId4"/>
                  <a:stretch>
                    <a:fillRect l="-24000" r="-20000" b="-2857"/>
                  </a:stretch>
                </a:blipFill>
              </p:spPr>
              <p:txBody>
                <a:bodyPr/>
                <a:lstStyle/>
                <a:p>
                  <a:r>
                    <a:rPr lang="en-US">
                      <a:noFill/>
                    </a:rPr>
                    <a:t> </a:t>
                  </a:r>
                </a:p>
              </p:txBody>
            </p:sp>
          </mc:Fallback>
        </mc:AlternateContent>
        <p:sp>
          <p:nvSpPr>
            <p:cNvPr id="47" name="TextBox 46">
              <a:extLst>
                <a:ext uri="{FF2B5EF4-FFF2-40B4-BE49-F238E27FC236}">
                  <a16:creationId xmlns:a16="http://schemas.microsoft.com/office/drawing/2014/main" id="{DE3732EF-3D5D-7A0B-A2DC-F43D39B204D3}"/>
                </a:ext>
              </a:extLst>
            </p:cNvPr>
            <p:cNvSpPr txBox="1"/>
            <p:nvPr/>
          </p:nvSpPr>
          <p:spPr>
            <a:xfrm>
              <a:off x="10142480" y="1397792"/>
              <a:ext cx="195563" cy="369332"/>
            </a:xfrm>
            <a:prstGeom prst="rect">
              <a:avLst/>
            </a:prstGeom>
            <a:noFill/>
          </p:spPr>
          <p:txBody>
            <a:bodyPr wrap="square" rtlCol="0">
              <a:spAutoFit/>
            </a:bodyPr>
            <a:lstStyle/>
            <a:p>
              <a:r>
                <a:rPr lang="en-US" dirty="0"/>
                <a:t>L</a:t>
              </a:r>
            </a:p>
          </p:txBody>
        </p:sp>
        <p:sp>
          <p:nvSpPr>
            <p:cNvPr id="48" name="Arc 47">
              <a:extLst>
                <a:ext uri="{FF2B5EF4-FFF2-40B4-BE49-F238E27FC236}">
                  <a16:creationId xmlns:a16="http://schemas.microsoft.com/office/drawing/2014/main" id="{6859BFD3-EF10-FAF7-085A-3D1F36BB422D}"/>
                </a:ext>
              </a:extLst>
            </p:cNvPr>
            <p:cNvSpPr/>
            <p:nvPr/>
          </p:nvSpPr>
          <p:spPr>
            <a:xfrm rot="10330818" flipH="1" flipV="1">
              <a:off x="8852988" y="2966488"/>
              <a:ext cx="1331908" cy="833102"/>
            </a:xfrm>
            <a:prstGeom prst="arc">
              <a:avLst>
                <a:gd name="adj1" fmla="val 4787634"/>
                <a:gd name="adj2" fmla="val 6774088"/>
              </a:avLst>
            </a:prstGeom>
            <a:ln>
              <a:headEnd type="triangle"/>
              <a:tailEnd type="none"/>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9" name="Arc 48">
              <a:extLst>
                <a:ext uri="{FF2B5EF4-FFF2-40B4-BE49-F238E27FC236}">
                  <a16:creationId xmlns:a16="http://schemas.microsoft.com/office/drawing/2014/main" id="{AD0BDA66-2D80-5911-3C3B-21FBCA33D2F9}"/>
                </a:ext>
              </a:extLst>
            </p:cNvPr>
            <p:cNvSpPr/>
            <p:nvPr/>
          </p:nvSpPr>
          <p:spPr>
            <a:xfrm rot="8629974" flipH="1" flipV="1">
              <a:off x="7728865" y="3220725"/>
              <a:ext cx="1331908" cy="833102"/>
            </a:xfrm>
            <a:prstGeom prst="arc">
              <a:avLst>
                <a:gd name="adj1" fmla="val 4787634"/>
                <a:gd name="adj2" fmla="val 6774088"/>
              </a:avLst>
            </a:prstGeom>
            <a:ln>
              <a:headEnd type="triangle"/>
              <a:tailEnd type="none"/>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31548651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186D3B3-B086-2178-2A5A-3F1FC1E659BA}"/>
              </a:ext>
            </a:extLst>
          </p:cNvPr>
          <p:cNvSpPr>
            <a:spLocks noGrp="1"/>
          </p:cNvSpPr>
          <p:nvPr>
            <p:ph type="ftr" sz="quarter" idx="11"/>
          </p:nvPr>
        </p:nvSpPr>
        <p:spPr/>
        <p:txBody>
          <a:bodyPr/>
          <a:lstStyle/>
          <a:p>
            <a:r>
              <a:rPr lang="en-US"/>
              <a:t>spherical trigonometry </a:t>
            </a:r>
          </a:p>
        </p:txBody>
      </p:sp>
      <p:sp>
        <p:nvSpPr>
          <p:cNvPr id="3" name="Slide Number Placeholder 2">
            <a:extLst>
              <a:ext uri="{FF2B5EF4-FFF2-40B4-BE49-F238E27FC236}">
                <a16:creationId xmlns:a16="http://schemas.microsoft.com/office/drawing/2014/main" id="{7632344B-2A74-2B43-3C9E-B19781CE5BB6}"/>
              </a:ext>
            </a:extLst>
          </p:cNvPr>
          <p:cNvSpPr>
            <a:spLocks noGrp="1"/>
          </p:cNvSpPr>
          <p:nvPr>
            <p:ph type="sldNum" sz="quarter" idx="12"/>
          </p:nvPr>
        </p:nvSpPr>
        <p:spPr/>
        <p:txBody>
          <a:bodyPr/>
          <a:lstStyle/>
          <a:p>
            <a:fld id="{EAD0E5A3-E5BF-4C62-9ABC-B3B6F8D8761B}" type="slidenum">
              <a:rPr lang="en-US" smtClean="0"/>
              <a:t>44</a:t>
            </a:fld>
            <a:endParaRPr lang="en-US"/>
          </a:p>
        </p:txBody>
      </p:sp>
      <p:grpSp>
        <p:nvGrpSpPr>
          <p:cNvPr id="4" name="Group 3">
            <a:extLst>
              <a:ext uri="{FF2B5EF4-FFF2-40B4-BE49-F238E27FC236}">
                <a16:creationId xmlns:a16="http://schemas.microsoft.com/office/drawing/2014/main" id="{466C5A16-49C9-1BFF-558D-E2301F9C0542}"/>
              </a:ext>
            </a:extLst>
          </p:cNvPr>
          <p:cNvGrpSpPr/>
          <p:nvPr/>
        </p:nvGrpSpPr>
        <p:grpSpPr>
          <a:xfrm>
            <a:off x="8643068" y="33090"/>
            <a:ext cx="3548931" cy="369332"/>
            <a:chOff x="9037322" y="14092"/>
            <a:chExt cx="3154678" cy="419465"/>
          </a:xfrm>
        </p:grpSpPr>
        <p:sp>
          <p:nvSpPr>
            <p:cNvPr id="5" name="Arrow: Pentagon 4">
              <a:extLst>
                <a:ext uri="{FF2B5EF4-FFF2-40B4-BE49-F238E27FC236}">
                  <a16:creationId xmlns:a16="http://schemas.microsoft.com/office/drawing/2014/main" id="{1A0C4F9E-83A6-911F-6F15-0BA8E64E988A}"/>
                </a:ext>
              </a:extLst>
            </p:cNvPr>
            <p:cNvSpPr/>
            <p:nvPr/>
          </p:nvSpPr>
          <p:spPr>
            <a:xfrm flipH="1">
              <a:off x="9037322" y="33090"/>
              <a:ext cx="3154678" cy="369332"/>
            </a:xfrm>
            <a:prstGeom prst="homePlate">
              <a:avLst/>
            </a:prstGeom>
            <a:solidFill>
              <a:srgbClr val="58B6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EA119EA-E52E-BC4C-25D4-584AEBCF3607}"/>
                </a:ext>
              </a:extLst>
            </p:cNvPr>
            <p:cNvSpPr txBox="1"/>
            <p:nvPr/>
          </p:nvSpPr>
          <p:spPr>
            <a:xfrm>
              <a:off x="9114514" y="14092"/>
              <a:ext cx="3077486" cy="419465"/>
            </a:xfrm>
            <a:prstGeom prst="rect">
              <a:avLst/>
            </a:prstGeom>
            <a:noFill/>
          </p:spPr>
          <p:txBody>
            <a:bodyPr wrap="square">
              <a:spAutoFit/>
            </a:bodyPr>
            <a:lstStyle/>
            <a:p>
              <a:pPr algn="ctr"/>
              <a:r>
                <a:rPr lang="en-US" dirty="0">
                  <a:solidFill>
                    <a:schemeClr val="bg1"/>
                  </a:solidFill>
                </a:rPr>
                <a:t>Celestial Latitude and longitude</a:t>
              </a:r>
            </a:p>
          </p:txBody>
        </p:sp>
      </p:grpSp>
      <p:grpSp>
        <p:nvGrpSpPr>
          <p:cNvPr id="77" name="Group 76">
            <a:extLst>
              <a:ext uri="{FF2B5EF4-FFF2-40B4-BE49-F238E27FC236}">
                <a16:creationId xmlns:a16="http://schemas.microsoft.com/office/drawing/2014/main" id="{C8DB6BC0-6EB5-3D23-3F32-0893AE20C8BD}"/>
              </a:ext>
            </a:extLst>
          </p:cNvPr>
          <p:cNvGrpSpPr/>
          <p:nvPr/>
        </p:nvGrpSpPr>
        <p:grpSpPr>
          <a:xfrm>
            <a:off x="6036264" y="-324052"/>
            <a:ext cx="5387285" cy="7891768"/>
            <a:chOff x="5956565" y="-444647"/>
            <a:chExt cx="5387285" cy="7891768"/>
          </a:xfrm>
        </p:grpSpPr>
        <p:grpSp>
          <p:nvGrpSpPr>
            <p:cNvPr id="78" name="Group 77">
              <a:extLst>
                <a:ext uri="{FF2B5EF4-FFF2-40B4-BE49-F238E27FC236}">
                  <a16:creationId xmlns:a16="http://schemas.microsoft.com/office/drawing/2014/main" id="{16E3798D-7D00-1A78-E00A-43D83F8027B8}"/>
                </a:ext>
              </a:extLst>
            </p:cNvPr>
            <p:cNvGrpSpPr/>
            <p:nvPr/>
          </p:nvGrpSpPr>
          <p:grpSpPr>
            <a:xfrm>
              <a:off x="5956565" y="-444647"/>
              <a:ext cx="5387285" cy="7891768"/>
              <a:chOff x="5938839" y="-515059"/>
              <a:chExt cx="5387285" cy="7891768"/>
            </a:xfrm>
          </p:grpSpPr>
          <p:grpSp>
            <p:nvGrpSpPr>
              <p:cNvPr id="86" name="Group 85">
                <a:extLst>
                  <a:ext uri="{FF2B5EF4-FFF2-40B4-BE49-F238E27FC236}">
                    <a16:creationId xmlns:a16="http://schemas.microsoft.com/office/drawing/2014/main" id="{7B6E7E74-6298-04DC-CCF8-D0CB861F8F6B}"/>
                  </a:ext>
                </a:extLst>
              </p:cNvPr>
              <p:cNvGrpSpPr/>
              <p:nvPr/>
            </p:nvGrpSpPr>
            <p:grpSpPr>
              <a:xfrm>
                <a:off x="5938839" y="-515059"/>
                <a:ext cx="5387285" cy="7891768"/>
                <a:chOff x="5785598" y="-269618"/>
                <a:chExt cx="5387285" cy="7994485"/>
              </a:xfrm>
            </p:grpSpPr>
            <p:grpSp>
              <p:nvGrpSpPr>
                <p:cNvPr id="90" name="Group 89">
                  <a:extLst>
                    <a:ext uri="{FF2B5EF4-FFF2-40B4-BE49-F238E27FC236}">
                      <a16:creationId xmlns:a16="http://schemas.microsoft.com/office/drawing/2014/main" id="{4830B819-A54B-D737-4260-E364539811BD}"/>
                    </a:ext>
                  </a:extLst>
                </p:cNvPr>
                <p:cNvGrpSpPr/>
                <p:nvPr/>
              </p:nvGrpSpPr>
              <p:grpSpPr>
                <a:xfrm>
                  <a:off x="5785598" y="-269618"/>
                  <a:ext cx="5387285" cy="7994485"/>
                  <a:chOff x="5694423" y="-702705"/>
                  <a:chExt cx="5387285" cy="7994485"/>
                </a:xfrm>
              </p:grpSpPr>
              <p:sp>
                <p:nvSpPr>
                  <p:cNvPr id="98" name="Oval 97">
                    <a:extLst>
                      <a:ext uri="{FF2B5EF4-FFF2-40B4-BE49-F238E27FC236}">
                        <a16:creationId xmlns:a16="http://schemas.microsoft.com/office/drawing/2014/main" id="{C8215225-0D6E-C690-5340-57A9A47AD91E}"/>
                      </a:ext>
                    </a:extLst>
                  </p:cNvPr>
                  <p:cNvSpPr/>
                  <p:nvPr/>
                </p:nvSpPr>
                <p:spPr>
                  <a:xfrm>
                    <a:off x="5968508" y="725455"/>
                    <a:ext cx="4564049" cy="45640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nvGrpSpPr>
                  <p:cNvPr id="99" name="Group 98">
                    <a:extLst>
                      <a:ext uri="{FF2B5EF4-FFF2-40B4-BE49-F238E27FC236}">
                        <a16:creationId xmlns:a16="http://schemas.microsoft.com/office/drawing/2014/main" id="{67ACE0F2-EACA-41A4-93CA-E4B6074A8A38}"/>
                      </a:ext>
                    </a:extLst>
                  </p:cNvPr>
                  <p:cNvGrpSpPr/>
                  <p:nvPr/>
                </p:nvGrpSpPr>
                <p:grpSpPr>
                  <a:xfrm>
                    <a:off x="5968509" y="2671637"/>
                    <a:ext cx="4573249" cy="866693"/>
                    <a:chOff x="5968509" y="2671637"/>
                    <a:chExt cx="4573249" cy="866693"/>
                  </a:xfrm>
                </p:grpSpPr>
                <p:sp>
                  <p:nvSpPr>
                    <p:cNvPr id="118" name="Arc 117">
                      <a:extLst>
                        <a:ext uri="{FF2B5EF4-FFF2-40B4-BE49-F238E27FC236}">
                          <a16:creationId xmlns:a16="http://schemas.microsoft.com/office/drawing/2014/main" id="{5692C00F-A365-B904-4173-6ECAD25BE581}"/>
                        </a:ext>
                      </a:extLst>
                    </p:cNvPr>
                    <p:cNvSpPr/>
                    <p:nvPr/>
                  </p:nvSpPr>
                  <p:spPr>
                    <a:xfrm>
                      <a:off x="5968509" y="2671637"/>
                      <a:ext cx="4564048" cy="866693"/>
                    </a:xfrm>
                    <a:prstGeom prst="arc">
                      <a:avLst>
                        <a:gd name="adj1" fmla="val 21585153"/>
                        <a:gd name="adj2" fmla="val 1081486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sp>
                  <p:nvSpPr>
                    <p:cNvPr id="119" name="Arc 118">
                      <a:extLst>
                        <a:ext uri="{FF2B5EF4-FFF2-40B4-BE49-F238E27FC236}">
                          <a16:creationId xmlns:a16="http://schemas.microsoft.com/office/drawing/2014/main" id="{4328F6E9-C6BF-C11E-2CDB-7950A8F43792}"/>
                        </a:ext>
                      </a:extLst>
                    </p:cNvPr>
                    <p:cNvSpPr/>
                    <p:nvPr/>
                  </p:nvSpPr>
                  <p:spPr>
                    <a:xfrm flipV="1">
                      <a:off x="5977710" y="2728765"/>
                      <a:ext cx="4564048" cy="691750"/>
                    </a:xfrm>
                    <a:prstGeom prst="arc">
                      <a:avLst>
                        <a:gd name="adj1" fmla="val 21482460"/>
                        <a:gd name="adj2" fmla="val 10814869"/>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sz="1600"/>
                    </a:p>
                  </p:txBody>
                </p:sp>
              </p:grpSp>
              <p:sp>
                <p:nvSpPr>
                  <p:cNvPr id="100" name="TextBox 99">
                    <a:extLst>
                      <a:ext uri="{FF2B5EF4-FFF2-40B4-BE49-F238E27FC236}">
                        <a16:creationId xmlns:a16="http://schemas.microsoft.com/office/drawing/2014/main" id="{AC506DB2-7A7D-57E8-D5CB-FBD19200E1DB}"/>
                      </a:ext>
                    </a:extLst>
                  </p:cNvPr>
                  <p:cNvSpPr txBox="1"/>
                  <p:nvPr/>
                </p:nvSpPr>
                <p:spPr>
                  <a:xfrm>
                    <a:off x="6999915" y="587461"/>
                    <a:ext cx="294199" cy="342961"/>
                  </a:xfrm>
                  <a:prstGeom prst="rect">
                    <a:avLst/>
                  </a:prstGeom>
                  <a:noFill/>
                </p:spPr>
                <p:txBody>
                  <a:bodyPr wrap="square" rtlCol="0">
                    <a:spAutoFit/>
                  </a:bodyPr>
                  <a:lstStyle/>
                  <a:p>
                    <a:r>
                      <a:rPr lang="en-US" sz="1600" dirty="0"/>
                      <a:t>K</a:t>
                    </a:r>
                  </a:p>
                </p:txBody>
              </p:sp>
              <p:sp>
                <p:nvSpPr>
                  <p:cNvPr id="101" name="TextBox 100">
                    <a:extLst>
                      <a:ext uri="{FF2B5EF4-FFF2-40B4-BE49-F238E27FC236}">
                        <a16:creationId xmlns:a16="http://schemas.microsoft.com/office/drawing/2014/main" id="{13EB8E2A-069F-DB3C-E837-7DACA1D16598}"/>
                      </a:ext>
                    </a:extLst>
                  </p:cNvPr>
                  <p:cNvSpPr txBox="1"/>
                  <p:nvPr/>
                </p:nvSpPr>
                <p:spPr>
                  <a:xfrm>
                    <a:off x="8287372" y="307125"/>
                    <a:ext cx="333953" cy="342961"/>
                  </a:xfrm>
                  <a:prstGeom prst="rect">
                    <a:avLst/>
                  </a:prstGeom>
                  <a:noFill/>
                </p:spPr>
                <p:txBody>
                  <a:bodyPr wrap="square" rtlCol="0">
                    <a:spAutoFit/>
                  </a:bodyPr>
                  <a:lstStyle/>
                  <a:p>
                    <a:r>
                      <a:rPr lang="en-US" sz="1600" dirty="0"/>
                      <a:t>P</a:t>
                    </a:r>
                  </a:p>
                </p:txBody>
              </p:sp>
              <p:sp>
                <p:nvSpPr>
                  <p:cNvPr id="102" name="Arc 101">
                    <a:extLst>
                      <a:ext uri="{FF2B5EF4-FFF2-40B4-BE49-F238E27FC236}">
                        <a16:creationId xmlns:a16="http://schemas.microsoft.com/office/drawing/2014/main" id="{EEBAFD6B-4C40-8009-6069-04890603164F}"/>
                      </a:ext>
                    </a:extLst>
                  </p:cNvPr>
                  <p:cNvSpPr/>
                  <p:nvPr/>
                </p:nvSpPr>
                <p:spPr>
                  <a:xfrm rot="18826897">
                    <a:off x="7266903" y="410175"/>
                    <a:ext cx="2453944" cy="5175666"/>
                  </a:xfrm>
                  <a:prstGeom prst="arc">
                    <a:avLst>
                      <a:gd name="adj1" fmla="val 17064845"/>
                      <a:gd name="adj2" fmla="val 1917890"/>
                    </a:avLst>
                  </a:prstGeom>
                  <a:ln>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sz="1600" dirty="0"/>
                  </a:p>
                </p:txBody>
              </p:sp>
              <p:grpSp>
                <p:nvGrpSpPr>
                  <p:cNvPr id="103" name="Group 102">
                    <a:extLst>
                      <a:ext uri="{FF2B5EF4-FFF2-40B4-BE49-F238E27FC236}">
                        <a16:creationId xmlns:a16="http://schemas.microsoft.com/office/drawing/2014/main" id="{B26FD87C-A448-942C-E661-4E65FC4636E7}"/>
                      </a:ext>
                    </a:extLst>
                  </p:cNvPr>
                  <p:cNvGrpSpPr/>
                  <p:nvPr/>
                </p:nvGrpSpPr>
                <p:grpSpPr>
                  <a:xfrm rot="19712940">
                    <a:off x="5890014" y="2176025"/>
                    <a:ext cx="4597132" cy="1529644"/>
                    <a:chOff x="5928501" y="2194165"/>
                    <a:chExt cx="4597132" cy="1529644"/>
                  </a:xfrm>
                </p:grpSpPr>
                <p:sp>
                  <p:nvSpPr>
                    <p:cNvPr id="115" name="Arc 114">
                      <a:extLst>
                        <a:ext uri="{FF2B5EF4-FFF2-40B4-BE49-F238E27FC236}">
                          <a16:creationId xmlns:a16="http://schemas.microsoft.com/office/drawing/2014/main" id="{C97373A0-1DFA-7EE5-26A3-D651EE75D5EB}"/>
                        </a:ext>
                      </a:extLst>
                    </p:cNvPr>
                    <p:cNvSpPr/>
                    <p:nvPr/>
                  </p:nvSpPr>
                  <p:spPr>
                    <a:xfrm>
                      <a:off x="5970175" y="2808153"/>
                      <a:ext cx="4548940" cy="866693"/>
                    </a:xfrm>
                    <a:prstGeom prst="arc">
                      <a:avLst>
                        <a:gd name="adj1" fmla="val 21303480"/>
                        <a:gd name="adj2" fmla="val 10814869"/>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sz="1600"/>
                    </a:p>
                  </p:txBody>
                </p:sp>
                <p:sp>
                  <p:nvSpPr>
                    <p:cNvPr id="116" name="Arc 115">
                      <a:extLst>
                        <a:ext uri="{FF2B5EF4-FFF2-40B4-BE49-F238E27FC236}">
                          <a16:creationId xmlns:a16="http://schemas.microsoft.com/office/drawing/2014/main" id="{37C94B1B-52C4-B32B-05CC-5A8EAA0E44CE}"/>
                        </a:ext>
                      </a:extLst>
                    </p:cNvPr>
                    <p:cNvSpPr/>
                    <p:nvPr/>
                  </p:nvSpPr>
                  <p:spPr>
                    <a:xfrm flipV="1">
                      <a:off x="5961585" y="2808315"/>
                      <a:ext cx="4564048" cy="915494"/>
                    </a:xfrm>
                    <a:prstGeom prst="arc">
                      <a:avLst>
                        <a:gd name="adj1" fmla="val 3618717"/>
                        <a:gd name="adj2" fmla="val 10814869"/>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sz="1600"/>
                    </a:p>
                  </p:txBody>
                </p:sp>
                <p:sp>
                  <p:nvSpPr>
                    <p:cNvPr id="117" name="Arc 116">
                      <a:extLst>
                        <a:ext uri="{FF2B5EF4-FFF2-40B4-BE49-F238E27FC236}">
                          <a16:creationId xmlns:a16="http://schemas.microsoft.com/office/drawing/2014/main" id="{4B39C9D3-0A66-151F-0F9F-4B31650FCA61}"/>
                        </a:ext>
                      </a:extLst>
                    </p:cNvPr>
                    <p:cNvSpPr/>
                    <p:nvPr/>
                  </p:nvSpPr>
                  <p:spPr>
                    <a:xfrm>
                      <a:off x="5928501" y="2194165"/>
                      <a:ext cx="4548940" cy="866693"/>
                    </a:xfrm>
                    <a:prstGeom prst="arc">
                      <a:avLst>
                        <a:gd name="adj1" fmla="val 21315906"/>
                        <a:gd name="adj2" fmla="val 1101026"/>
                      </a:avLst>
                    </a:prstGeom>
                    <a:ln>
                      <a:solidFill>
                        <a:srgbClr val="FF0000"/>
                      </a:solidFill>
                      <a:prstDash val="sysDash"/>
                    </a:ln>
                  </p:spPr>
                  <p:style>
                    <a:lnRef idx="1">
                      <a:schemeClr val="dk1"/>
                    </a:lnRef>
                    <a:fillRef idx="0">
                      <a:schemeClr val="dk1"/>
                    </a:fillRef>
                    <a:effectRef idx="0">
                      <a:schemeClr val="dk1"/>
                    </a:effectRef>
                    <a:fontRef idx="minor">
                      <a:schemeClr val="tx1"/>
                    </a:fontRef>
                  </p:style>
                  <p:txBody>
                    <a:bodyPr rtlCol="0" anchor="ctr"/>
                    <a:lstStyle/>
                    <a:p>
                      <a:pPr algn="ctr"/>
                      <a:endParaRPr lang="en-US" sz="1600"/>
                    </a:p>
                  </p:txBody>
                </p:sp>
              </p:grpSp>
              <p:sp>
                <p:nvSpPr>
                  <p:cNvPr id="104" name="TextBox 103">
                    <a:extLst>
                      <a:ext uri="{FF2B5EF4-FFF2-40B4-BE49-F238E27FC236}">
                        <a16:creationId xmlns:a16="http://schemas.microsoft.com/office/drawing/2014/main" id="{C1659C67-8154-C4E3-054E-4E80A54038F5}"/>
                      </a:ext>
                    </a:extLst>
                  </p:cNvPr>
                  <p:cNvSpPr txBox="1"/>
                  <p:nvPr/>
                </p:nvSpPr>
                <p:spPr>
                  <a:xfrm>
                    <a:off x="9665548" y="3350672"/>
                    <a:ext cx="280868" cy="342961"/>
                  </a:xfrm>
                  <a:prstGeom prst="rect">
                    <a:avLst/>
                  </a:prstGeom>
                  <a:noFill/>
                </p:spPr>
                <p:txBody>
                  <a:bodyPr wrap="square" rtlCol="0">
                    <a:spAutoFit/>
                  </a:bodyPr>
                  <a:lstStyle/>
                  <a:p>
                    <a:r>
                      <a:rPr lang="en-US" sz="1600" dirty="0"/>
                      <a:t>D</a:t>
                    </a:r>
                  </a:p>
                </p:txBody>
              </p:sp>
              <p:sp>
                <p:nvSpPr>
                  <p:cNvPr id="105" name="TextBox 104">
                    <a:extLst>
                      <a:ext uri="{FF2B5EF4-FFF2-40B4-BE49-F238E27FC236}">
                        <a16:creationId xmlns:a16="http://schemas.microsoft.com/office/drawing/2014/main" id="{7CC1FDFD-70F0-91B7-16FD-B66BAC297E05}"/>
                      </a:ext>
                    </a:extLst>
                  </p:cNvPr>
                  <p:cNvSpPr txBox="1"/>
                  <p:nvPr/>
                </p:nvSpPr>
                <p:spPr>
                  <a:xfrm>
                    <a:off x="5694423" y="2933567"/>
                    <a:ext cx="378407" cy="342961"/>
                  </a:xfrm>
                  <a:prstGeom prst="rect">
                    <a:avLst/>
                  </a:prstGeom>
                  <a:noFill/>
                </p:spPr>
                <p:txBody>
                  <a:bodyPr wrap="square" rtlCol="0">
                    <a:spAutoFit/>
                  </a:bodyPr>
                  <a:lstStyle/>
                  <a:p>
                    <a:r>
                      <a:rPr lang="en-US" sz="1600" dirty="0"/>
                      <a:t>T</a:t>
                    </a:r>
                  </a:p>
                </p:txBody>
              </p:sp>
              <p:sp>
                <p:nvSpPr>
                  <p:cNvPr id="106" name="TextBox 105">
                    <a:extLst>
                      <a:ext uri="{FF2B5EF4-FFF2-40B4-BE49-F238E27FC236}">
                        <a16:creationId xmlns:a16="http://schemas.microsoft.com/office/drawing/2014/main" id="{B96EB634-E1E7-3AB7-C017-FB0357CD828A}"/>
                      </a:ext>
                    </a:extLst>
                  </p:cNvPr>
                  <p:cNvSpPr txBox="1"/>
                  <p:nvPr/>
                </p:nvSpPr>
                <p:spPr>
                  <a:xfrm>
                    <a:off x="6019959" y="4065760"/>
                    <a:ext cx="364107" cy="342961"/>
                  </a:xfrm>
                  <a:prstGeom prst="rect">
                    <a:avLst/>
                  </a:prstGeom>
                  <a:noFill/>
                </p:spPr>
                <p:txBody>
                  <a:bodyPr wrap="square" rtlCol="0">
                    <a:spAutoFit/>
                  </a:bodyPr>
                  <a:lstStyle/>
                  <a:p>
                    <a:r>
                      <a:rPr lang="en-US" sz="1600" dirty="0"/>
                      <a:t>Y</a:t>
                    </a:r>
                  </a:p>
                </p:txBody>
              </p:sp>
              <p:sp>
                <p:nvSpPr>
                  <p:cNvPr id="107" name="TextBox 106">
                    <a:extLst>
                      <a:ext uri="{FF2B5EF4-FFF2-40B4-BE49-F238E27FC236}">
                        <a16:creationId xmlns:a16="http://schemas.microsoft.com/office/drawing/2014/main" id="{486D917C-1CA2-84D9-5A0A-82B78F53151A}"/>
                      </a:ext>
                    </a:extLst>
                  </p:cNvPr>
                  <p:cNvSpPr txBox="1"/>
                  <p:nvPr/>
                </p:nvSpPr>
                <p:spPr>
                  <a:xfrm>
                    <a:off x="8525488" y="3481488"/>
                    <a:ext cx="280868" cy="342961"/>
                  </a:xfrm>
                  <a:prstGeom prst="rect">
                    <a:avLst/>
                  </a:prstGeom>
                  <a:noFill/>
                </p:spPr>
                <p:txBody>
                  <a:bodyPr wrap="square" rtlCol="0">
                    <a:spAutoFit/>
                  </a:bodyPr>
                  <a:lstStyle/>
                  <a:p>
                    <a:r>
                      <a:rPr lang="en-US" sz="1600" dirty="0"/>
                      <a:t>r</a:t>
                    </a:r>
                  </a:p>
                </p:txBody>
              </p:sp>
              <p:sp>
                <p:nvSpPr>
                  <p:cNvPr id="108" name="TextBox 107">
                    <a:extLst>
                      <a:ext uri="{FF2B5EF4-FFF2-40B4-BE49-F238E27FC236}">
                        <a16:creationId xmlns:a16="http://schemas.microsoft.com/office/drawing/2014/main" id="{C5F7A5F2-1BF1-DB93-20F2-01B029C725C7}"/>
                      </a:ext>
                    </a:extLst>
                  </p:cNvPr>
                  <p:cNvSpPr txBox="1"/>
                  <p:nvPr/>
                </p:nvSpPr>
                <p:spPr>
                  <a:xfrm>
                    <a:off x="8384807" y="2786926"/>
                    <a:ext cx="381139" cy="342961"/>
                  </a:xfrm>
                  <a:prstGeom prst="rect">
                    <a:avLst/>
                  </a:prstGeom>
                  <a:noFill/>
                </p:spPr>
                <p:txBody>
                  <a:bodyPr wrap="square" rtlCol="0">
                    <a:spAutoFit/>
                  </a:bodyPr>
                  <a:lstStyle/>
                  <a:p>
                    <a:r>
                      <a:rPr lang="en-US" sz="1600" dirty="0"/>
                      <a:t>C</a:t>
                    </a:r>
                  </a:p>
                </p:txBody>
              </p:sp>
              <p:sp>
                <p:nvSpPr>
                  <p:cNvPr id="109" name="TextBox 108">
                    <a:extLst>
                      <a:ext uri="{FF2B5EF4-FFF2-40B4-BE49-F238E27FC236}">
                        <a16:creationId xmlns:a16="http://schemas.microsoft.com/office/drawing/2014/main" id="{EF3C059E-4F77-EE19-8D64-970FA9735757}"/>
                      </a:ext>
                    </a:extLst>
                  </p:cNvPr>
                  <p:cNvSpPr txBox="1"/>
                  <p:nvPr/>
                </p:nvSpPr>
                <p:spPr>
                  <a:xfrm>
                    <a:off x="9446523" y="1999897"/>
                    <a:ext cx="219025" cy="342961"/>
                  </a:xfrm>
                  <a:prstGeom prst="rect">
                    <a:avLst/>
                  </a:prstGeom>
                  <a:noFill/>
                </p:spPr>
                <p:txBody>
                  <a:bodyPr wrap="square" rtlCol="0">
                    <a:spAutoFit/>
                  </a:bodyPr>
                  <a:lstStyle/>
                  <a:p>
                    <a:r>
                      <a:rPr lang="en-US" sz="1600" dirty="0"/>
                      <a:t>X</a:t>
                    </a:r>
                  </a:p>
                </p:txBody>
              </p:sp>
              <p:sp>
                <p:nvSpPr>
                  <p:cNvPr id="110" name="TextBox 109">
                    <a:extLst>
                      <a:ext uri="{FF2B5EF4-FFF2-40B4-BE49-F238E27FC236}">
                        <a16:creationId xmlns:a16="http://schemas.microsoft.com/office/drawing/2014/main" id="{2E50F7DB-E3C7-CA32-3EA8-C2C7DA607149}"/>
                      </a:ext>
                    </a:extLst>
                  </p:cNvPr>
                  <p:cNvSpPr txBox="1"/>
                  <p:nvPr/>
                </p:nvSpPr>
                <p:spPr>
                  <a:xfrm>
                    <a:off x="10235065" y="1760370"/>
                    <a:ext cx="223350" cy="342961"/>
                  </a:xfrm>
                  <a:prstGeom prst="rect">
                    <a:avLst/>
                  </a:prstGeom>
                  <a:noFill/>
                </p:spPr>
                <p:txBody>
                  <a:bodyPr wrap="square" rtlCol="0">
                    <a:spAutoFit/>
                  </a:bodyPr>
                  <a:lstStyle/>
                  <a:p>
                    <a:r>
                      <a:rPr lang="en-US" sz="1600" dirty="0"/>
                      <a:t>M</a:t>
                    </a:r>
                  </a:p>
                </p:txBody>
              </p:sp>
              <p:sp>
                <p:nvSpPr>
                  <p:cNvPr id="111" name="TextBox 110">
                    <a:extLst>
                      <a:ext uri="{FF2B5EF4-FFF2-40B4-BE49-F238E27FC236}">
                        <a16:creationId xmlns:a16="http://schemas.microsoft.com/office/drawing/2014/main" id="{25FC6F6B-ADCB-19F7-9FE9-68740F80086B}"/>
                      </a:ext>
                    </a:extLst>
                  </p:cNvPr>
                  <p:cNvSpPr txBox="1"/>
                  <p:nvPr/>
                </p:nvSpPr>
                <p:spPr>
                  <a:xfrm>
                    <a:off x="10497508" y="2933567"/>
                    <a:ext cx="192366" cy="342961"/>
                  </a:xfrm>
                  <a:prstGeom prst="rect">
                    <a:avLst/>
                  </a:prstGeom>
                  <a:noFill/>
                </p:spPr>
                <p:txBody>
                  <a:bodyPr wrap="square" rtlCol="0">
                    <a:spAutoFit/>
                  </a:bodyPr>
                  <a:lstStyle/>
                  <a:p>
                    <a:r>
                      <a:rPr lang="en-US" sz="1600" dirty="0"/>
                      <a:t>R</a:t>
                    </a:r>
                  </a:p>
                </p:txBody>
              </p:sp>
              <p:sp>
                <p:nvSpPr>
                  <p:cNvPr id="112" name="Arc 111">
                    <a:extLst>
                      <a:ext uri="{FF2B5EF4-FFF2-40B4-BE49-F238E27FC236}">
                        <a16:creationId xmlns:a16="http://schemas.microsoft.com/office/drawing/2014/main" id="{3CE85581-EC13-35FF-8295-521EB35B0162}"/>
                      </a:ext>
                    </a:extLst>
                  </p:cNvPr>
                  <p:cNvSpPr/>
                  <p:nvPr/>
                </p:nvSpPr>
                <p:spPr>
                  <a:xfrm rot="20149342">
                    <a:off x="7227620" y="219667"/>
                    <a:ext cx="2391291" cy="5311273"/>
                  </a:xfrm>
                  <a:prstGeom prst="arc">
                    <a:avLst>
                      <a:gd name="adj1" fmla="val 17489319"/>
                      <a:gd name="adj2" fmla="val 2677228"/>
                    </a:avLst>
                  </a:prstGeom>
                  <a:ln>
                    <a:headEnd type="oval"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sz="1600" dirty="0"/>
                  </a:p>
                </p:txBody>
              </p:sp>
              <p:sp>
                <p:nvSpPr>
                  <p:cNvPr id="113" name="Arc 112">
                    <a:extLst>
                      <a:ext uri="{FF2B5EF4-FFF2-40B4-BE49-F238E27FC236}">
                        <a16:creationId xmlns:a16="http://schemas.microsoft.com/office/drawing/2014/main" id="{F948AD23-9B2A-0092-9D1C-D4B3EB186C93}"/>
                      </a:ext>
                    </a:extLst>
                  </p:cNvPr>
                  <p:cNvSpPr/>
                  <p:nvPr/>
                </p:nvSpPr>
                <p:spPr>
                  <a:xfrm rot="19596814" flipH="1">
                    <a:off x="7984745" y="-702705"/>
                    <a:ext cx="2294995" cy="6089960"/>
                  </a:xfrm>
                  <a:prstGeom prst="arc">
                    <a:avLst>
                      <a:gd name="adj1" fmla="val 17506682"/>
                      <a:gd name="adj2" fmla="val 1786922"/>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sz="1600" dirty="0"/>
                  </a:p>
                </p:txBody>
              </p:sp>
              <p:sp>
                <p:nvSpPr>
                  <p:cNvPr id="114" name="Arc 113">
                    <a:extLst>
                      <a:ext uri="{FF2B5EF4-FFF2-40B4-BE49-F238E27FC236}">
                        <a16:creationId xmlns:a16="http://schemas.microsoft.com/office/drawing/2014/main" id="{505C5AF0-99FB-933B-24D3-7DED70E2BA5F}"/>
                      </a:ext>
                    </a:extLst>
                  </p:cNvPr>
                  <p:cNvSpPr/>
                  <p:nvPr/>
                </p:nvSpPr>
                <p:spPr>
                  <a:xfrm rot="281982">
                    <a:off x="6151128" y="-134992"/>
                    <a:ext cx="2422415" cy="7426772"/>
                  </a:xfrm>
                  <a:prstGeom prst="arc">
                    <a:avLst>
                      <a:gd name="adj1" fmla="val 17064845"/>
                      <a:gd name="adj2" fmla="val 21241306"/>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sz="1600" dirty="0"/>
                  </a:p>
                </p:txBody>
              </p:sp>
              <p:sp>
                <p:nvSpPr>
                  <p:cNvPr id="127" name="TextBox 126">
                    <a:extLst>
                      <a:ext uri="{FF2B5EF4-FFF2-40B4-BE49-F238E27FC236}">
                        <a16:creationId xmlns:a16="http://schemas.microsoft.com/office/drawing/2014/main" id="{FFE79A58-14AE-436A-BABC-39BB516389E0}"/>
                      </a:ext>
                    </a:extLst>
                  </p:cNvPr>
                  <p:cNvSpPr txBox="1"/>
                  <p:nvPr/>
                </p:nvSpPr>
                <p:spPr>
                  <a:xfrm>
                    <a:off x="9679147" y="2282368"/>
                    <a:ext cx="319213" cy="342961"/>
                  </a:xfrm>
                  <a:prstGeom prst="rect">
                    <a:avLst/>
                  </a:prstGeom>
                  <a:noFill/>
                </p:spPr>
                <p:txBody>
                  <a:bodyPr wrap="square" rtlCol="0">
                    <a:spAutoFit/>
                  </a:bodyPr>
                  <a:lstStyle/>
                  <a:p>
                    <a:r>
                      <a:rPr lang="en-US" sz="1600" dirty="0"/>
                      <a:t>A</a:t>
                    </a:r>
                  </a:p>
                </p:txBody>
              </p:sp>
            </p:grpSp>
            <p:sp>
              <p:nvSpPr>
                <p:cNvPr id="91" name="Oval 90">
                  <a:extLst>
                    <a:ext uri="{FF2B5EF4-FFF2-40B4-BE49-F238E27FC236}">
                      <a16:creationId xmlns:a16="http://schemas.microsoft.com/office/drawing/2014/main" id="{F0EDF8C9-3AA2-C64C-C24C-6AD74295D787}"/>
                    </a:ext>
                  </a:extLst>
                </p:cNvPr>
                <p:cNvSpPr/>
                <p:nvPr/>
              </p:nvSpPr>
              <p:spPr>
                <a:xfrm>
                  <a:off x="8496278" y="3494821"/>
                  <a:ext cx="45719" cy="8032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600"/>
                </a:p>
              </p:txBody>
            </p:sp>
            <p:sp>
              <p:nvSpPr>
                <p:cNvPr id="92" name="Oval 91">
                  <a:extLst>
                    <a:ext uri="{FF2B5EF4-FFF2-40B4-BE49-F238E27FC236}">
                      <a16:creationId xmlns:a16="http://schemas.microsoft.com/office/drawing/2014/main" id="{D183748B-2F6A-F978-602C-EFBC434B3030}"/>
                    </a:ext>
                  </a:extLst>
                </p:cNvPr>
                <p:cNvSpPr/>
                <p:nvPr/>
              </p:nvSpPr>
              <p:spPr>
                <a:xfrm>
                  <a:off x="9496922" y="2579892"/>
                  <a:ext cx="45719" cy="8032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600"/>
                </a:p>
              </p:txBody>
            </p:sp>
            <p:sp>
              <p:nvSpPr>
                <p:cNvPr id="93" name="TextBox 92">
                  <a:extLst>
                    <a:ext uri="{FF2B5EF4-FFF2-40B4-BE49-F238E27FC236}">
                      <a16:creationId xmlns:a16="http://schemas.microsoft.com/office/drawing/2014/main" id="{B29AE7CB-EA14-AFA9-6C06-4CEEE40218F8}"/>
                    </a:ext>
                  </a:extLst>
                </p:cNvPr>
                <p:cNvSpPr txBox="1"/>
                <p:nvPr/>
              </p:nvSpPr>
              <p:spPr>
                <a:xfrm>
                  <a:off x="9686787" y="5111605"/>
                  <a:ext cx="322524" cy="342961"/>
                </a:xfrm>
                <a:prstGeom prst="rect">
                  <a:avLst/>
                </a:prstGeom>
                <a:noFill/>
              </p:spPr>
              <p:txBody>
                <a:bodyPr wrap="none" rtlCol="0">
                  <a:spAutoFit/>
                </a:bodyPr>
                <a:lstStyle/>
                <a:p>
                  <a:r>
                    <a:rPr lang="en-US" sz="1600" dirty="0"/>
                    <a:t>Q</a:t>
                  </a:r>
                </a:p>
              </p:txBody>
            </p:sp>
            <p:sp>
              <p:nvSpPr>
                <p:cNvPr id="94" name="Oval 93">
                  <a:extLst>
                    <a:ext uri="{FF2B5EF4-FFF2-40B4-BE49-F238E27FC236}">
                      <a16:creationId xmlns:a16="http://schemas.microsoft.com/office/drawing/2014/main" id="{2F998000-BE59-F762-F1F1-0290FFF37350}"/>
                    </a:ext>
                  </a:extLst>
                </p:cNvPr>
                <p:cNvSpPr/>
                <p:nvPr/>
              </p:nvSpPr>
              <p:spPr>
                <a:xfrm>
                  <a:off x="7330337" y="1361441"/>
                  <a:ext cx="45719" cy="8032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600"/>
                </a:p>
              </p:txBody>
            </p:sp>
            <p:sp>
              <p:nvSpPr>
                <p:cNvPr id="95" name="Oval 94">
                  <a:extLst>
                    <a:ext uri="{FF2B5EF4-FFF2-40B4-BE49-F238E27FC236}">
                      <a16:creationId xmlns:a16="http://schemas.microsoft.com/office/drawing/2014/main" id="{060C3A6F-4F19-0E31-8F72-B7F9A0073756}"/>
                    </a:ext>
                  </a:extLst>
                </p:cNvPr>
                <p:cNvSpPr/>
                <p:nvPr/>
              </p:nvSpPr>
              <p:spPr>
                <a:xfrm>
                  <a:off x="9671598" y="5232380"/>
                  <a:ext cx="45719" cy="8032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600"/>
                </a:p>
              </p:txBody>
            </p:sp>
            <p:sp>
              <p:nvSpPr>
                <p:cNvPr id="96" name="Oval 95">
                  <a:extLst>
                    <a:ext uri="{FF2B5EF4-FFF2-40B4-BE49-F238E27FC236}">
                      <a16:creationId xmlns:a16="http://schemas.microsoft.com/office/drawing/2014/main" id="{9A813239-6162-CD8A-6262-206373CC25F3}"/>
                    </a:ext>
                  </a:extLst>
                </p:cNvPr>
                <p:cNvSpPr/>
                <p:nvPr/>
              </p:nvSpPr>
              <p:spPr>
                <a:xfrm>
                  <a:off x="8332828" y="3139688"/>
                  <a:ext cx="45719" cy="8032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600"/>
                </a:p>
              </p:txBody>
            </p:sp>
            <p:sp>
              <p:nvSpPr>
                <p:cNvPr id="97" name="Oval 96">
                  <a:extLst>
                    <a:ext uri="{FF2B5EF4-FFF2-40B4-BE49-F238E27FC236}">
                      <a16:creationId xmlns:a16="http://schemas.microsoft.com/office/drawing/2014/main" id="{85B63DAE-64D9-F0DC-0CD3-34A708CE41ED}"/>
                    </a:ext>
                  </a:extLst>
                </p:cNvPr>
                <p:cNvSpPr/>
                <p:nvPr/>
              </p:nvSpPr>
              <p:spPr>
                <a:xfrm>
                  <a:off x="8657168" y="3929968"/>
                  <a:ext cx="45719" cy="8032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600"/>
                </a:p>
              </p:txBody>
            </p:sp>
          </p:grpSp>
          <p:sp>
            <p:nvSpPr>
              <p:cNvPr id="87" name="Arc 86">
                <a:extLst>
                  <a:ext uri="{FF2B5EF4-FFF2-40B4-BE49-F238E27FC236}">
                    <a16:creationId xmlns:a16="http://schemas.microsoft.com/office/drawing/2014/main" id="{51482E58-B28B-EB6C-6DE1-58842132F098}"/>
                  </a:ext>
                </a:extLst>
              </p:cNvPr>
              <p:cNvSpPr/>
              <p:nvPr/>
            </p:nvSpPr>
            <p:spPr>
              <a:xfrm>
                <a:off x="6264375" y="876053"/>
                <a:ext cx="4499772" cy="4524106"/>
              </a:xfrm>
              <a:prstGeom prst="arc">
                <a:avLst>
                  <a:gd name="adj1" fmla="val 14643674"/>
                  <a:gd name="adj2" fmla="val 3241866"/>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sz="1600"/>
              </a:p>
            </p:txBody>
          </p:sp>
          <p:sp>
            <p:nvSpPr>
              <p:cNvPr id="88" name="TextBox 87">
                <a:extLst>
                  <a:ext uri="{FF2B5EF4-FFF2-40B4-BE49-F238E27FC236}">
                    <a16:creationId xmlns:a16="http://schemas.microsoft.com/office/drawing/2014/main" id="{93934B10-6488-D4AC-8BFC-8D51F4BC4980}"/>
                  </a:ext>
                </a:extLst>
              </p:cNvPr>
              <p:cNvSpPr txBox="1"/>
              <p:nvPr/>
            </p:nvSpPr>
            <p:spPr>
              <a:xfrm rot="20167265">
                <a:off x="7647682" y="4163437"/>
                <a:ext cx="620876" cy="276999"/>
              </a:xfrm>
              <a:prstGeom prst="rect">
                <a:avLst/>
              </a:prstGeom>
              <a:noFill/>
            </p:spPr>
            <p:txBody>
              <a:bodyPr wrap="none" rtlCol="0">
                <a:spAutoFit/>
              </a:bodyPr>
              <a:lstStyle/>
              <a:p>
                <a:r>
                  <a:rPr lang="en-US" sz="1200" i="1" dirty="0"/>
                  <a:t>Ecliptic</a:t>
                </a:r>
              </a:p>
            </p:txBody>
          </p:sp>
          <p:sp>
            <p:nvSpPr>
              <p:cNvPr id="89" name="TextBox 88">
                <a:extLst>
                  <a:ext uri="{FF2B5EF4-FFF2-40B4-BE49-F238E27FC236}">
                    <a16:creationId xmlns:a16="http://schemas.microsoft.com/office/drawing/2014/main" id="{C4D94CCE-F85C-01E5-609F-ACCB86DF9C72}"/>
                  </a:ext>
                </a:extLst>
              </p:cNvPr>
              <p:cNvSpPr txBox="1"/>
              <p:nvPr/>
            </p:nvSpPr>
            <p:spPr>
              <a:xfrm rot="360000">
                <a:off x="6522697" y="3563343"/>
                <a:ext cx="1443660" cy="352825"/>
              </a:xfrm>
              <a:prstGeom prst="rect">
                <a:avLst/>
              </a:prstGeom>
              <a:noFill/>
            </p:spPr>
            <p:txBody>
              <a:bodyPr wrap="square" rIns="91440" rtlCol="0">
                <a:normAutofit/>
              </a:bodyPr>
              <a:lstStyle/>
              <a:p>
                <a:r>
                  <a:rPr lang="en-US" sz="1200" i="1" dirty="0"/>
                  <a:t>Celestial  Equator</a:t>
                </a:r>
              </a:p>
            </p:txBody>
          </p:sp>
        </p:grpSp>
        <p:sp>
          <p:nvSpPr>
            <p:cNvPr id="79" name="TextBox 78">
              <a:extLst>
                <a:ext uri="{FF2B5EF4-FFF2-40B4-BE49-F238E27FC236}">
                  <a16:creationId xmlns:a16="http://schemas.microsoft.com/office/drawing/2014/main" id="{826A5918-2270-F8D7-7C24-FCBA6EFD1143}"/>
                </a:ext>
              </a:extLst>
            </p:cNvPr>
            <p:cNvSpPr txBox="1"/>
            <p:nvPr/>
          </p:nvSpPr>
          <p:spPr>
            <a:xfrm>
              <a:off x="8237721" y="2605515"/>
              <a:ext cx="239017" cy="338554"/>
            </a:xfrm>
            <a:prstGeom prst="rect">
              <a:avLst/>
            </a:prstGeom>
            <a:noFill/>
          </p:spPr>
          <p:txBody>
            <a:bodyPr wrap="square" rtlCol="0">
              <a:spAutoFit/>
            </a:bodyPr>
            <a:lstStyle/>
            <a:p>
              <a:r>
                <a:rPr lang="en-US" sz="1600" dirty="0"/>
                <a:t>U</a:t>
              </a:r>
            </a:p>
          </p:txBody>
        </p:sp>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72741045-8281-2198-B8B1-47F7B189BB78}"/>
                    </a:ext>
                  </a:extLst>
                </p:cNvPr>
                <p:cNvSpPr txBox="1"/>
                <p:nvPr/>
              </p:nvSpPr>
              <p:spPr>
                <a:xfrm rot="1542192" flipH="1">
                  <a:off x="8019595" y="1512223"/>
                  <a:ext cx="784399"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1050" i="1" dirty="0" smtClean="0">
                                <a:solidFill>
                                  <a:srgbClr val="836967"/>
                                </a:solidFill>
                                <a:latin typeface="Cambria Math" panose="02040503050406030204" pitchFamily="18" charset="0"/>
                              </a:rPr>
                            </m:ctrlPr>
                          </m:sSupPr>
                          <m:e>
                            <m:r>
                              <a:rPr lang="en-US" sz="1050" dirty="0">
                                <a:latin typeface="Cambria Math" panose="02040503050406030204" pitchFamily="18" charset="0"/>
                              </a:rPr>
                              <m:t>90</m:t>
                            </m:r>
                          </m:e>
                          <m:sup>
                            <m:r>
                              <a:rPr lang="en-US" sz="1050" i="0" dirty="0">
                                <a:latin typeface="Cambria Math" panose="02040503050406030204" pitchFamily="18" charset="0"/>
                              </a:rPr>
                              <m:t>0</m:t>
                            </m:r>
                          </m:sup>
                        </m:sSup>
                        <m:r>
                          <a:rPr lang="en-US" sz="1050" i="0" dirty="0">
                            <a:latin typeface="Cambria Math" panose="02040503050406030204" pitchFamily="18" charset="0"/>
                          </a:rPr>
                          <m:t>−</m:t>
                        </m:r>
                        <m:r>
                          <a:rPr lang="en-US" sz="1050" i="1" dirty="0">
                            <a:latin typeface="Cambria Math" panose="02040503050406030204" pitchFamily="18" charset="0"/>
                          </a:rPr>
                          <m:t>𝛽</m:t>
                        </m:r>
                      </m:oMath>
                    </m:oMathPara>
                  </a14:m>
                  <a:endParaRPr lang="en-US" sz="1050" dirty="0"/>
                </a:p>
              </p:txBody>
            </p:sp>
          </mc:Choice>
          <mc:Fallback xmlns="">
            <p:sp>
              <p:nvSpPr>
                <p:cNvPr id="80" name="TextBox 79">
                  <a:extLst>
                    <a:ext uri="{FF2B5EF4-FFF2-40B4-BE49-F238E27FC236}">
                      <a16:creationId xmlns:a16="http://schemas.microsoft.com/office/drawing/2014/main" id="{72741045-8281-2198-B8B1-47F7B189BB78}"/>
                    </a:ext>
                  </a:extLst>
                </p:cNvPr>
                <p:cNvSpPr txBox="1">
                  <a:spLocks noRot="1" noChangeAspect="1" noMove="1" noResize="1" noEditPoints="1" noAdjustHandles="1" noChangeArrowheads="1" noChangeShapeType="1" noTextEdit="1"/>
                </p:cNvSpPr>
                <p:nvPr/>
              </p:nvSpPr>
              <p:spPr>
                <a:xfrm rot="1542192" flipH="1">
                  <a:off x="8019595" y="1512223"/>
                  <a:ext cx="784399" cy="26161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C925D6D5-0FE9-043B-7F6C-E907136A7FD5}"/>
                    </a:ext>
                  </a:extLst>
                </p:cNvPr>
                <p:cNvSpPr txBox="1"/>
                <p:nvPr/>
              </p:nvSpPr>
              <p:spPr>
                <a:xfrm rot="3235720" flipH="1">
                  <a:off x="8760357" y="1375590"/>
                  <a:ext cx="948926"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1100" i="1" dirty="0" smtClean="0">
                                <a:solidFill>
                                  <a:srgbClr val="836967"/>
                                </a:solidFill>
                                <a:latin typeface="Cambria Math" panose="02040503050406030204" pitchFamily="18" charset="0"/>
                              </a:rPr>
                            </m:ctrlPr>
                          </m:sSupPr>
                          <m:e>
                            <m:r>
                              <a:rPr lang="en-US" sz="1100" dirty="0">
                                <a:latin typeface="Cambria Math" panose="02040503050406030204" pitchFamily="18" charset="0"/>
                              </a:rPr>
                              <m:t>90</m:t>
                            </m:r>
                          </m:e>
                          <m:sup>
                            <m:r>
                              <a:rPr lang="en-US" sz="1100" i="0" dirty="0">
                                <a:latin typeface="Cambria Math" panose="02040503050406030204" pitchFamily="18" charset="0"/>
                              </a:rPr>
                              <m:t>0</m:t>
                            </m:r>
                          </m:sup>
                        </m:sSup>
                        <m:r>
                          <a:rPr lang="en-US" sz="1100" i="0" dirty="0">
                            <a:latin typeface="Cambria Math" panose="02040503050406030204" pitchFamily="18" charset="0"/>
                          </a:rPr>
                          <m:t>−</m:t>
                        </m:r>
                        <m:r>
                          <a:rPr lang="en-US" sz="1100" i="1" dirty="0">
                            <a:latin typeface="Cambria Math" panose="02040503050406030204" pitchFamily="18" charset="0"/>
                          </a:rPr>
                          <m:t>𝛿</m:t>
                        </m:r>
                      </m:oMath>
                    </m:oMathPara>
                  </a14:m>
                  <a:endParaRPr lang="en-US" sz="1100" dirty="0"/>
                </a:p>
              </p:txBody>
            </p:sp>
          </mc:Choice>
          <mc:Fallback xmlns="">
            <p:sp>
              <p:nvSpPr>
                <p:cNvPr id="81" name="TextBox 80">
                  <a:extLst>
                    <a:ext uri="{FF2B5EF4-FFF2-40B4-BE49-F238E27FC236}">
                      <a16:creationId xmlns:a16="http://schemas.microsoft.com/office/drawing/2014/main" id="{C925D6D5-0FE9-043B-7F6C-E907136A7FD5}"/>
                    </a:ext>
                  </a:extLst>
                </p:cNvPr>
                <p:cNvSpPr txBox="1">
                  <a:spLocks noRot="1" noChangeAspect="1" noMove="1" noResize="1" noEditPoints="1" noAdjustHandles="1" noChangeArrowheads="1" noChangeShapeType="1" noTextEdit="1"/>
                </p:cNvSpPr>
                <p:nvPr/>
              </p:nvSpPr>
              <p:spPr>
                <a:xfrm rot="3235720" flipH="1">
                  <a:off x="8760357" y="1375590"/>
                  <a:ext cx="948926" cy="26161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3265B19A-DB60-615F-6EED-E59587F921FA}"/>
                    </a:ext>
                  </a:extLst>
                </p:cNvPr>
                <p:cNvSpPr txBox="1"/>
                <p:nvPr/>
              </p:nvSpPr>
              <p:spPr>
                <a:xfrm>
                  <a:off x="8088975" y="747592"/>
                  <a:ext cx="131446"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ea typeface="Cambria Math" panose="02040503050406030204" pitchFamily="18" charset="0"/>
                          </a:rPr>
                          <m:t>∈</m:t>
                        </m:r>
                      </m:oMath>
                    </m:oMathPara>
                  </a14:m>
                  <a:endParaRPr lang="en-US" sz="1200" dirty="0"/>
                </a:p>
              </p:txBody>
            </p:sp>
          </mc:Choice>
          <mc:Fallback xmlns="">
            <p:sp>
              <p:nvSpPr>
                <p:cNvPr id="82" name="TextBox 81">
                  <a:extLst>
                    <a:ext uri="{FF2B5EF4-FFF2-40B4-BE49-F238E27FC236}">
                      <a16:creationId xmlns:a16="http://schemas.microsoft.com/office/drawing/2014/main" id="{3265B19A-DB60-615F-6EED-E59587F921FA}"/>
                    </a:ext>
                  </a:extLst>
                </p:cNvPr>
                <p:cNvSpPr txBox="1">
                  <a:spLocks noRot="1" noChangeAspect="1" noMove="1" noResize="1" noEditPoints="1" noAdjustHandles="1" noChangeArrowheads="1" noChangeShapeType="1" noTextEdit="1"/>
                </p:cNvSpPr>
                <p:nvPr/>
              </p:nvSpPr>
              <p:spPr>
                <a:xfrm>
                  <a:off x="8088975" y="747592"/>
                  <a:ext cx="131446" cy="184666"/>
                </a:xfrm>
                <a:prstGeom prst="rect">
                  <a:avLst/>
                </a:prstGeom>
                <a:blipFill>
                  <a:blip r:embed="rId4"/>
                  <a:stretch>
                    <a:fillRect l="-18182" r="-22727"/>
                  </a:stretch>
                </a:blipFill>
              </p:spPr>
              <p:txBody>
                <a:bodyPr/>
                <a:lstStyle/>
                <a:p>
                  <a:r>
                    <a:rPr lang="en-US">
                      <a:noFill/>
                    </a:rPr>
                    <a:t> </a:t>
                  </a:r>
                </a:p>
              </p:txBody>
            </p:sp>
          </mc:Fallback>
        </mc:AlternateContent>
        <p:sp>
          <p:nvSpPr>
            <p:cNvPr id="83" name="TextBox 82">
              <a:extLst>
                <a:ext uri="{FF2B5EF4-FFF2-40B4-BE49-F238E27FC236}">
                  <a16:creationId xmlns:a16="http://schemas.microsoft.com/office/drawing/2014/main" id="{8F4BF01C-259A-7DDB-D154-36A659E813EC}"/>
                </a:ext>
              </a:extLst>
            </p:cNvPr>
            <p:cNvSpPr txBox="1"/>
            <p:nvPr/>
          </p:nvSpPr>
          <p:spPr>
            <a:xfrm>
              <a:off x="10142480" y="1397792"/>
              <a:ext cx="195563" cy="338554"/>
            </a:xfrm>
            <a:prstGeom prst="rect">
              <a:avLst/>
            </a:prstGeom>
            <a:noFill/>
          </p:spPr>
          <p:txBody>
            <a:bodyPr wrap="square" rtlCol="0">
              <a:spAutoFit/>
            </a:bodyPr>
            <a:lstStyle/>
            <a:p>
              <a:r>
                <a:rPr lang="en-US" sz="1600" dirty="0"/>
                <a:t>L</a:t>
              </a:r>
            </a:p>
          </p:txBody>
        </p:sp>
        <p:sp>
          <p:nvSpPr>
            <p:cNvPr id="84" name="Arc 83">
              <a:extLst>
                <a:ext uri="{FF2B5EF4-FFF2-40B4-BE49-F238E27FC236}">
                  <a16:creationId xmlns:a16="http://schemas.microsoft.com/office/drawing/2014/main" id="{50F04543-67F9-3C2B-7E07-D9613A539805}"/>
                </a:ext>
              </a:extLst>
            </p:cNvPr>
            <p:cNvSpPr/>
            <p:nvPr/>
          </p:nvSpPr>
          <p:spPr>
            <a:xfrm rot="10330818" flipH="1" flipV="1">
              <a:off x="8852988" y="2966488"/>
              <a:ext cx="1331908" cy="833102"/>
            </a:xfrm>
            <a:prstGeom prst="arc">
              <a:avLst>
                <a:gd name="adj1" fmla="val 4787634"/>
                <a:gd name="adj2" fmla="val 6774088"/>
              </a:avLst>
            </a:prstGeom>
            <a:ln>
              <a:headEnd type="triangle"/>
              <a:tailEnd type="none"/>
            </a:ln>
          </p:spPr>
          <p:style>
            <a:lnRef idx="1">
              <a:schemeClr val="dk1"/>
            </a:lnRef>
            <a:fillRef idx="0">
              <a:schemeClr val="dk1"/>
            </a:fillRef>
            <a:effectRef idx="0">
              <a:schemeClr val="dk1"/>
            </a:effectRef>
            <a:fontRef idx="minor">
              <a:schemeClr val="tx1"/>
            </a:fontRef>
          </p:style>
          <p:txBody>
            <a:bodyPr rtlCol="0" anchor="ctr"/>
            <a:lstStyle/>
            <a:p>
              <a:pPr algn="ctr"/>
              <a:endParaRPr lang="en-US" sz="1600"/>
            </a:p>
          </p:txBody>
        </p:sp>
        <p:sp>
          <p:nvSpPr>
            <p:cNvPr id="85" name="Arc 84">
              <a:extLst>
                <a:ext uri="{FF2B5EF4-FFF2-40B4-BE49-F238E27FC236}">
                  <a16:creationId xmlns:a16="http://schemas.microsoft.com/office/drawing/2014/main" id="{FEB5329E-E12B-239C-4BA4-85DCE3F83A60}"/>
                </a:ext>
              </a:extLst>
            </p:cNvPr>
            <p:cNvSpPr/>
            <p:nvPr/>
          </p:nvSpPr>
          <p:spPr>
            <a:xfrm rot="8629974" flipH="1" flipV="1">
              <a:off x="7728865" y="3220725"/>
              <a:ext cx="1331908" cy="833102"/>
            </a:xfrm>
            <a:prstGeom prst="arc">
              <a:avLst>
                <a:gd name="adj1" fmla="val 4787634"/>
                <a:gd name="adj2" fmla="val 6774088"/>
              </a:avLst>
            </a:prstGeom>
            <a:ln>
              <a:headEnd type="triangle"/>
              <a:tailEnd type="none"/>
            </a:ln>
          </p:spPr>
          <p:style>
            <a:lnRef idx="1">
              <a:schemeClr val="dk1"/>
            </a:lnRef>
            <a:fillRef idx="0">
              <a:schemeClr val="dk1"/>
            </a:fillRef>
            <a:effectRef idx="0">
              <a:schemeClr val="dk1"/>
            </a:effectRef>
            <a:fontRef idx="minor">
              <a:schemeClr val="tx1"/>
            </a:fontRef>
          </p:style>
          <p:txBody>
            <a:bodyPr rtlCol="0" anchor="ctr"/>
            <a:lstStyle/>
            <a:p>
              <a:pPr algn="ctr"/>
              <a:endParaRPr lang="en-US" sz="1600"/>
            </a:p>
          </p:txBody>
        </p:sp>
      </p:grpSp>
      <p:sp>
        <p:nvSpPr>
          <p:cNvPr id="120" name="TextBox 119">
            <a:extLst>
              <a:ext uri="{FF2B5EF4-FFF2-40B4-BE49-F238E27FC236}">
                <a16:creationId xmlns:a16="http://schemas.microsoft.com/office/drawing/2014/main" id="{BF8B6ED9-840E-8625-C20C-BF424A987F85}"/>
              </a:ext>
            </a:extLst>
          </p:cNvPr>
          <p:cNvSpPr txBox="1"/>
          <p:nvPr/>
        </p:nvSpPr>
        <p:spPr>
          <a:xfrm>
            <a:off x="508596" y="375008"/>
            <a:ext cx="5584078" cy="923330"/>
          </a:xfrm>
          <a:prstGeom prst="rect">
            <a:avLst/>
          </a:prstGeom>
          <a:solidFill>
            <a:schemeClr val="accent2">
              <a:lumMod val="40000"/>
              <a:lumOff val="60000"/>
            </a:schemeClr>
          </a:solidFill>
        </p:spPr>
        <p:txBody>
          <a:bodyPr wrap="square" rtlCol="0">
            <a:spAutoFit/>
          </a:bodyPr>
          <a:lstStyle/>
          <a:p>
            <a:r>
              <a:rPr lang="en-US" dirty="0"/>
              <a:t>The position of a celestial body can be referred to the ecliptic as fundamental great circle and the vernal equinox r as principal reference point.</a:t>
            </a:r>
          </a:p>
        </p:txBody>
      </p:sp>
      <p:sp>
        <p:nvSpPr>
          <p:cNvPr id="121" name="TextBox 120">
            <a:extLst>
              <a:ext uri="{FF2B5EF4-FFF2-40B4-BE49-F238E27FC236}">
                <a16:creationId xmlns:a16="http://schemas.microsoft.com/office/drawing/2014/main" id="{77352EE2-6B12-FC68-44C3-82E8BBE6B74D}"/>
              </a:ext>
            </a:extLst>
          </p:cNvPr>
          <p:cNvSpPr txBox="1"/>
          <p:nvPr/>
        </p:nvSpPr>
        <p:spPr>
          <a:xfrm>
            <a:off x="490692" y="1564424"/>
            <a:ext cx="4545307" cy="1477328"/>
          </a:xfrm>
          <a:prstGeom prst="rect">
            <a:avLst/>
          </a:prstGeom>
          <a:noFill/>
        </p:spPr>
        <p:txBody>
          <a:bodyPr wrap="square" rtlCol="0">
            <a:spAutoFit/>
          </a:bodyPr>
          <a:lstStyle/>
          <a:p>
            <a:r>
              <a:rPr lang="en-US" dirty="0"/>
              <a:t>Let </a:t>
            </a:r>
          </a:p>
          <a:p>
            <a:r>
              <a:rPr lang="en-US" dirty="0"/>
              <a:t>	K – the pole of the ecliptic </a:t>
            </a:r>
          </a:p>
          <a:p>
            <a:r>
              <a:rPr lang="en-US" dirty="0"/>
              <a:t>And</a:t>
            </a:r>
          </a:p>
          <a:p>
            <a:r>
              <a:rPr lang="en-US" dirty="0"/>
              <a:t>	KXA – great circle arc passing through X </a:t>
            </a:r>
          </a:p>
          <a:p>
            <a:r>
              <a:rPr lang="en-US" dirty="0"/>
              <a:t>		and meeting the ecliptic in A</a:t>
            </a:r>
          </a:p>
        </p:txBody>
      </p:sp>
      <p:sp>
        <p:nvSpPr>
          <p:cNvPr id="123" name="TextBox 122">
            <a:extLst>
              <a:ext uri="{FF2B5EF4-FFF2-40B4-BE49-F238E27FC236}">
                <a16:creationId xmlns:a16="http://schemas.microsoft.com/office/drawing/2014/main" id="{FDABC7EA-8BC7-6BCC-D587-5CC06E03A6CA}"/>
              </a:ext>
            </a:extLst>
          </p:cNvPr>
          <p:cNvSpPr txBox="1"/>
          <p:nvPr/>
        </p:nvSpPr>
        <p:spPr>
          <a:xfrm>
            <a:off x="475410" y="3249637"/>
            <a:ext cx="4950780" cy="646331"/>
          </a:xfrm>
          <a:prstGeom prst="rect">
            <a:avLst/>
          </a:prstGeom>
          <a:solidFill>
            <a:schemeClr val="bg2">
              <a:lumMod val="90000"/>
            </a:schemeClr>
          </a:solidFill>
        </p:spPr>
        <p:txBody>
          <a:bodyPr wrap="square">
            <a:spAutoFit/>
          </a:bodyPr>
          <a:lstStyle/>
          <a:p>
            <a:r>
              <a:rPr lang="en-US" dirty="0"/>
              <a:t>The arc rA measured from r to A along the ecliptic in </a:t>
            </a:r>
            <a:r>
              <a:rPr lang="en-US" i="1" dirty="0"/>
              <a:t>the direction of the sun’s annual motion</a:t>
            </a:r>
            <a:r>
              <a:rPr lang="en-US" dirty="0"/>
              <a:t>,</a:t>
            </a:r>
          </a:p>
        </p:txBody>
      </p:sp>
      <p:sp>
        <p:nvSpPr>
          <p:cNvPr id="124" name="TextBox 123">
            <a:extLst>
              <a:ext uri="{FF2B5EF4-FFF2-40B4-BE49-F238E27FC236}">
                <a16:creationId xmlns:a16="http://schemas.microsoft.com/office/drawing/2014/main" id="{E677A376-BFA8-1BC9-409F-EB324E553DFA}"/>
              </a:ext>
            </a:extLst>
          </p:cNvPr>
          <p:cNvSpPr txBox="1"/>
          <p:nvPr/>
        </p:nvSpPr>
        <p:spPr>
          <a:xfrm>
            <a:off x="434827" y="4218092"/>
            <a:ext cx="5549315" cy="646331"/>
          </a:xfrm>
          <a:prstGeom prst="rect">
            <a:avLst/>
          </a:prstGeom>
          <a:noFill/>
        </p:spPr>
        <p:txBody>
          <a:bodyPr wrap="square" rtlCol="0">
            <a:spAutoFit/>
          </a:bodyPr>
          <a:lstStyle/>
          <a:p>
            <a:r>
              <a:rPr lang="en-US" dirty="0"/>
              <a:t>i.e. eastwards, is called the </a:t>
            </a:r>
            <a:r>
              <a:rPr lang="en-US" dirty="0">
                <a:solidFill>
                  <a:srgbClr val="FF0000"/>
                </a:solidFill>
              </a:rPr>
              <a:t>longitude</a:t>
            </a:r>
            <a:r>
              <a:rPr lang="en-US" dirty="0"/>
              <a:t> of the heavenly body X and measured from 0</a:t>
            </a:r>
            <a:r>
              <a:rPr lang="en-US" dirty="0">
                <a:latin typeface="Cambria Math" panose="02040503050406030204" pitchFamily="18" charset="0"/>
                <a:ea typeface="Cambria Math" panose="02040503050406030204" pitchFamily="18" charset="0"/>
              </a:rPr>
              <a:t>°</a:t>
            </a:r>
            <a:r>
              <a:rPr lang="en-US" dirty="0"/>
              <a:t> to 360</a:t>
            </a:r>
            <a:r>
              <a:rPr lang="en-US" dirty="0">
                <a:latin typeface="Cambria Math" panose="02040503050406030204" pitchFamily="18" charset="0"/>
                <a:ea typeface="Cambria Math" panose="02040503050406030204" pitchFamily="18" charset="0"/>
              </a:rPr>
              <a:t>° round the ecliptic.</a:t>
            </a:r>
            <a:endParaRPr lang="en-US" dirty="0"/>
          </a:p>
        </p:txBody>
      </p:sp>
      <p:sp>
        <p:nvSpPr>
          <p:cNvPr id="126" name="TextBox 125">
            <a:extLst>
              <a:ext uri="{FF2B5EF4-FFF2-40B4-BE49-F238E27FC236}">
                <a16:creationId xmlns:a16="http://schemas.microsoft.com/office/drawing/2014/main" id="{66AC66CA-D9B8-0713-4689-74E9FE03FE7B}"/>
              </a:ext>
            </a:extLst>
          </p:cNvPr>
          <p:cNvSpPr txBox="1"/>
          <p:nvPr/>
        </p:nvSpPr>
        <p:spPr>
          <a:xfrm>
            <a:off x="480011" y="5174609"/>
            <a:ext cx="5433347" cy="369332"/>
          </a:xfrm>
          <a:prstGeom prst="rect">
            <a:avLst/>
          </a:prstGeom>
          <a:noFill/>
        </p:spPr>
        <p:txBody>
          <a:bodyPr wrap="none" rtlCol="0">
            <a:spAutoFit/>
          </a:bodyPr>
          <a:lstStyle/>
          <a:p>
            <a:r>
              <a:rPr lang="en-US" dirty="0"/>
              <a:t>The arc AX is the </a:t>
            </a:r>
            <a:r>
              <a:rPr lang="en-US" dirty="0">
                <a:solidFill>
                  <a:srgbClr val="FF0000"/>
                </a:solidFill>
              </a:rPr>
              <a:t>latitude</a:t>
            </a:r>
            <a:r>
              <a:rPr lang="en-US" dirty="0"/>
              <a:t> and measured north to south. </a:t>
            </a:r>
          </a:p>
        </p:txBody>
      </p:sp>
    </p:spTree>
    <p:extLst>
      <p:ext uri="{BB962C8B-B14F-4D97-AF65-F5344CB8AC3E}">
        <p14:creationId xmlns:p14="http://schemas.microsoft.com/office/powerpoint/2010/main" val="24876297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BA92AC5-FE3E-1939-3977-B57ADF490B7E}"/>
              </a:ext>
            </a:extLst>
          </p:cNvPr>
          <p:cNvSpPr>
            <a:spLocks noGrp="1"/>
          </p:cNvSpPr>
          <p:nvPr>
            <p:ph type="ftr" sz="quarter" idx="11"/>
          </p:nvPr>
        </p:nvSpPr>
        <p:spPr/>
        <p:txBody>
          <a:bodyPr/>
          <a:lstStyle/>
          <a:p>
            <a:r>
              <a:rPr lang="en-US"/>
              <a:t>spherical trigonometry </a:t>
            </a:r>
          </a:p>
        </p:txBody>
      </p:sp>
      <p:sp>
        <p:nvSpPr>
          <p:cNvPr id="3" name="Slide Number Placeholder 2">
            <a:extLst>
              <a:ext uri="{FF2B5EF4-FFF2-40B4-BE49-F238E27FC236}">
                <a16:creationId xmlns:a16="http://schemas.microsoft.com/office/drawing/2014/main" id="{AFB4DE42-5D96-0880-EFFD-0CC1441F03E7}"/>
              </a:ext>
            </a:extLst>
          </p:cNvPr>
          <p:cNvSpPr>
            <a:spLocks noGrp="1"/>
          </p:cNvSpPr>
          <p:nvPr>
            <p:ph type="sldNum" sz="quarter" idx="12"/>
          </p:nvPr>
        </p:nvSpPr>
        <p:spPr/>
        <p:txBody>
          <a:bodyPr/>
          <a:lstStyle/>
          <a:p>
            <a:fld id="{EAD0E5A3-E5BF-4C62-9ABC-B3B6F8D8761B}" type="slidenum">
              <a:rPr lang="en-US" smtClean="0"/>
              <a:t>45</a:t>
            </a:fld>
            <a:endParaRPr lang="en-US"/>
          </a:p>
        </p:txBody>
      </p:sp>
      <p:grpSp>
        <p:nvGrpSpPr>
          <p:cNvPr id="4" name="Group 3">
            <a:extLst>
              <a:ext uri="{FF2B5EF4-FFF2-40B4-BE49-F238E27FC236}">
                <a16:creationId xmlns:a16="http://schemas.microsoft.com/office/drawing/2014/main" id="{907FB86D-5700-4B5A-2FD8-3E4976500CF7}"/>
              </a:ext>
            </a:extLst>
          </p:cNvPr>
          <p:cNvGrpSpPr/>
          <p:nvPr/>
        </p:nvGrpSpPr>
        <p:grpSpPr>
          <a:xfrm>
            <a:off x="8643068" y="33090"/>
            <a:ext cx="3548931" cy="369332"/>
            <a:chOff x="9037322" y="14092"/>
            <a:chExt cx="3154678" cy="419465"/>
          </a:xfrm>
        </p:grpSpPr>
        <p:sp>
          <p:nvSpPr>
            <p:cNvPr id="5" name="Arrow: Pentagon 4">
              <a:extLst>
                <a:ext uri="{FF2B5EF4-FFF2-40B4-BE49-F238E27FC236}">
                  <a16:creationId xmlns:a16="http://schemas.microsoft.com/office/drawing/2014/main" id="{77EAF8A6-3FBF-BD8D-4679-42BC0F5FAE81}"/>
                </a:ext>
              </a:extLst>
            </p:cNvPr>
            <p:cNvSpPr/>
            <p:nvPr/>
          </p:nvSpPr>
          <p:spPr>
            <a:xfrm flipH="1">
              <a:off x="9037322" y="33090"/>
              <a:ext cx="3154678" cy="369332"/>
            </a:xfrm>
            <a:prstGeom prst="homePlate">
              <a:avLst/>
            </a:prstGeom>
            <a:solidFill>
              <a:srgbClr val="58B6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B5A00EB-E096-2EA6-A367-E8162221738B}"/>
                </a:ext>
              </a:extLst>
            </p:cNvPr>
            <p:cNvSpPr txBox="1"/>
            <p:nvPr/>
          </p:nvSpPr>
          <p:spPr>
            <a:xfrm>
              <a:off x="9114514" y="14092"/>
              <a:ext cx="3077486" cy="419465"/>
            </a:xfrm>
            <a:prstGeom prst="rect">
              <a:avLst/>
            </a:prstGeom>
            <a:noFill/>
          </p:spPr>
          <p:txBody>
            <a:bodyPr wrap="square">
              <a:spAutoFit/>
            </a:bodyPr>
            <a:lstStyle/>
            <a:p>
              <a:pPr algn="ctr"/>
              <a:r>
                <a:rPr lang="en-US" dirty="0">
                  <a:solidFill>
                    <a:schemeClr val="bg1"/>
                  </a:solidFill>
                </a:rPr>
                <a:t>Celestial Latitude and longitude</a:t>
              </a:r>
            </a:p>
          </p:txBody>
        </p:sp>
      </p:grpSp>
      <p:sp>
        <p:nvSpPr>
          <p:cNvPr id="7" name="TextBox 6">
            <a:extLst>
              <a:ext uri="{FF2B5EF4-FFF2-40B4-BE49-F238E27FC236}">
                <a16:creationId xmlns:a16="http://schemas.microsoft.com/office/drawing/2014/main" id="{31A56A29-B1DB-F557-275E-D7CAB6A002F9}"/>
              </a:ext>
            </a:extLst>
          </p:cNvPr>
          <p:cNvSpPr txBox="1"/>
          <p:nvPr/>
        </p:nvSpPr>
        <p:spPr>
          <a:xfrm>
            <a:off x="548640" y="402422"/>
            <a:ext cx="6894836" cy="923330"/>
          </a:xfrm>
          <a:prstGeom prst="rect">
            <a:avLst/>
          </a:prstGeom>
          <a:solidFill>
            <a:schemeClr val="accent6">
              <a:lumMod val="20000"/>
              <a:lumOff val="80000"/>
            </a:schemeClr>
          </a:solidFill>
        </p:spPr>
        <p:txBody>
          <a:bodyPr wrap="none" rtlCol="0">
            <a:spAutoFit/>
          </a:bodyPr>
          <a:lstStyle/>
          <a:p>
            <a:r>
              <a:rPr lang="en-US" dirty="0"/>
              <a:t>If we know the star’s right ascension and declination</a:t>
            </a:r>
          </a:p>
          <a:p>
            <a:r>
              <a:rPr lang="en-US" dirty="0"/>
              <a:t>We can obtain its latitude (</a:t>
            </a:r>
            <a:r>
              <a:rPr lang="el-GR" dirty="0">
                <a:latin typeface="Cambria Math" panose="02040503050406030204" pitchFamily="18" charset="0"/>
                <a:ea typeface="Cambria Math" panose="02040503050406030204" pitchFamily="18" charset="0"/>
              </a:rPr>
              <a:t>β</a:t>
            </a:r>
            <a:r>
              <a:rPr lang="en-US" dirty="0"/>
              <a:t>) and its longitude (</a:t>
            </a:r>
            <a:r>
              <a:rPr lang="el-GR" dirty="0">
                <a:latin typeface="Cambria Math" panose="02040503050406030204" pitchFamily="18" charset="0"/>
                <a:ea typeface="Cambria Math" panose="02040503050406030204" pitchFamily="18" charset="0"/>
              </a:rPr>
              <a:t>λ</a:t>
            </a:r>
            <a:r>
              <a:rPr lang="en-US" dirty="0"/>
              <a:t>) from the triangle KPX</a:t>
            </a:r>
          </a:p>
          <a:p>
            <a:r>
              <a:rPr lang="en-US" dirty="0"/>
              <a:t>And </a:t>
            </a:r>
            <a:r>
              <a:rPr lang="en-US" i="1" dirty="0"/>
              <a:t>vice-versa.</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2C8EE0A-D6FB-6157-2F5D-E6A5A6165306}"/>
                  </a:ext>
                </a:extLst>
              </p:cNvPr>
              <p:cNvSpPr txBox="1"/>
              <p:nvPr/>
            </p:nvSpPr>
            <p:spPr>
              <a:xfrm>
                <a:off x="548640" y="1397675"/>
                <a:ext cx="4843762" cy="2862322"/>
              </a:xfrm>
              <a:prstGeom prst="rect">
                <a:avLst/>
              </a:prstGeom>
              <a:noFill/>
            </p:spPr>
            <p:txBody>
              <a:bodyPr wrap="none" rtlCol="0">
                <a:spAutoFit/>
              </a:bodyPr>
              <a:lstStyle/>
              <a:p>
                <a:r>
                  <a:rPr lang="en-US" dirty="0"/>
                  <a:t>Now </a:t>
                </a:r>
              </a:p>
              <a:p>
                <a:r>
                  <a:rPr lang="en-US" dirty="0"/>
                  <a:t>	r is the pole of the great circle KPMR</a:t>
                </a:r>
              </a:p>
              <a:p>
                <a:r>
                  <a:rPr lang="en-US" dirty="0"/>
                  <a:t>Hence</a:t>
                </a:r>
              </a:p>
              <a:p>
                <a:r>
                  <a:rPr lang="en-US" dirty="0"/>
                  <a:t>	 KPr = 90</a:t>
                </a:r>
                <a:r>
                  <a:rPr lang="en-US" dirty="0">
                    <a:latin typeface="Cambria Math" panose="02040503050406030204" pitchFamily="18" charset="0"/>
                    <a:ea typeface="Cambria Math" panose="02040503050406030204" pitchFamily="18" charset="0"/>
                  </a:rPr>
                  <a:t>°</a:t>
                </a:r>
              </a:p>
              <a:p>
                <a:r>
                  <a:rPr lang="en-US" dirty="0">
                    <a:latin typeface="Cambria Math" panose="02040503050406030204" pitchFamily="18" charset="0"/>
                    <a:ea typeface="Cambria Math" panose="02040503050406030204" pitchFamily="18" charset="0"/>
                  </a:rPr>
                  <a:t>And since</a:t>
                </a:r>
              </a:p>
              <a:p>
                <a:r>
                  <a:rPr lang="en-US" dirty="0">
                    <a:latin typeface="Cambria Math" panose="02040503050406030204" pitchFamily="18" charset="0"/>
                    <a:ea typeface="Cambria Math" panose="02040503050406030204" pitchFamily="18" charset="0"/>
                  </a:rPr>
                  <a:t>	 rD = rPX = α</a:t>
                </a:r>
              </a:p>
              <a:p>
                <a:r>
                  <a:rPr lang="en-US" dirty="0">
                    <a:latin typeface="Cambria Math" panose="02040503050406030204" pitchFamily="18" charset="0"/>
                    <a:ea typeface="Cambria Math" panose="02040503050406030204" pitchFamily="18" charset="0"/>
                  </a:rPr>
                  <a:t>Then </a:t>
                </a:r>
              </a:p>
              <a:p>
                <a:r>
                  <a:rPr lang="en-US" dirty="0">
                    <a:latin typeface="Cambria Math" panose="02040503050406030204" pitchFamily="18" charset="0"/>
                    <a:ea typeface="Cambria Math" panose="02040503050406030204" pitchFamily="18" charset="0"/>
                  </a:rPr>
                  <a:t>	</a:t>
                </a:r>
                <a14:m>
                  <m:oMath xmlns:m="http://schemas.openxmlformats.org/officeDocument/2006/math">
                    <m:r>
                      <m:rPr>
                        <m:sty m:val="p"/>
                      </m:rPr>
                      <a:rPr lang="en-US" b="0" i="0" smtClean="0">
                        <a:latin typeface="Cambria Math" panose="02040503050406030204" pitchFamily="18" charset="0"/>
                        <a:ea typeface="Cambria Math" panose="02040503050406030204" pitchFamily="18" charset="0"/>
                      </a:rPr>
                      <m:t>KPX</m:t>
                    </m:r>
                    <m:r>
                      <a:rPr lang="en-US" b="0" i="0"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90</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oMath>
                </a14:m>
                <a:endParaRPr lang="en-US" dirty="0"/>
              </a:p>
              <a:p>
                <a:r>
                  <a:rPr lang="en-US" dirty="0"/>
                  <a:t>Also </a:t>
                </a:r>
              </a:p>
              <a:p>
                <a:r>
                  <a:rPr lang="en-US" b="0" dirty="0">
                    <a:ea typeface="Cambria Math" panose="02040503050406030204" pitchFamily="18" charset="0"/>
                  </a:rPr>
                  <a:t>	</a:t>
                </a:r>
                <a14:m>
                  <m:oMath xmlns:m="http://schemas.openxmlformats.org/officeDocument/2006/math">
                    <m:r>
                      <m:rPr>
                        <m:sty m:val="p"/>
                      </m:rPr>
                      <a:rPr lang="en-US" b="0" i="0" smtClean="0">
                        <a:latin typeface="Cambria Math" panose="02040503050406030204" pitchFamily="18" charset="0"/>
                        <a:ea typeface="Cambria Math" panose="02040503050406030204" pitchFamily="18" charset="0"/>
                      </a:rPr>
                      <m:t>PX</m:t>
                    </m:r>
                    <m:r>
                      <a:rPr lang="en-US" b="0" i="0"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90</m:t>
                    </m:r>
                    <m:r>
                      <a:rPr lang="en-US" b="0" i="1" smtClean="0">
                        <a:latin typeface="Cambria Math" panose="02040503050406030204" pitchFamily="18" charset="0"/>
                        <a:ea typeface="Cambria Math" panose="02040503050406030204" pitchFamily="18" charset="0"/>
                      </a:rPr>
                      <m:t>°</m:t>
                    </m:r>
                    <m:r>
                      <a:rPr lang="en-US" b="0" i="0" smtClean="0">
                        <a:latin typeface="Cambria Math" panose="02040503050406030204" pitchFamily="18" charset="0"/>
                        <a:ea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δ</m:t>
                    </m:r>
                  </m:oMath>
                </a14:m>
                <a:r>
                  <a:rPr lang="en-US" dirty="0"/>
                  <a:t> 		and 		</a:t>
                </a:r>
                <a:r>
                  <a:rPr lang="en-US" dirty="0">
                    <a:ea typeface="Cambria Math" panose="02040503050406030204" pitchFamily="18" charset="0"/>
                  </a:rPr>
                  <a:t> </a:t>
                </a:r>
                <a14:m>
                  <m:oMath xmlns:m="http://schemas.openxmlformats.org/officeDocument/2006/math">
                    <m:r>
                      <m:rPr>
                        <m:sty m:val="p"/>
                      </m:rPr>
                      <a:rPr lang="en-US" dirty="0">
                        <a:latin typeface="Cambria Math" panose="02040503050406030204" pitchFamily="18" charset="0"/>
                        <a:ea typeface="Cambria Math" panose="02040503050406030204" pitchFamily="18" charset="0"/>
                      </a:rPr>
                      <m:t>K</m:t>
                    </m:r>
                    <m:r>
                      <m:rPr>
                        <m:sty m:val="p"/>
                      </m:rPr>
                      <a:rPr lang="en-US" b="0" i="0" dirty="0" smtClean="0">
                        <a:latin typeface="Cambria Math" panose="02040503050406030204" pitchFamily="18" charset="0"/>
                        <a:ea typeface="Cambria Math" panose="02040503050406030204" pitchFamily="18" charset="0"/>
                      </a:rPr>
                      <m:t>X</m:t>
                    </m:r>
                    <m:r>
                      <a:rPr lang="en-US">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90</m:t>
                    </m:r>
                    <m:r>
                      <a:rPr lang="en-US" i="1">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𝛽</m:t>
                    </m:r>
                  </m:oMath>
                </a14:m>
                <a:r>
                  <a:rPr lang="en-US" dirty="0"/>
                  <a:t> </a:t>
                </a:r>
              </a:p>
            </p:txBody>
          </p:sp>
        </mc:Choice>
        <mc:Fallback xmlns="">
          <p:sp>
            <p:nvSpPr>
              <p:cNvPr id="8" name="TextBox 7">
                <a:extLst>
                  <a:ext uri="{FF2B5EF4-FFF2-40B4-BE49-F238E27FC236}">
                    <a16:creationId xmlns:a16="http://schemas.microsoft.com/office/drawing/2014/main" id="{22C8EE0A-D6FB-6157-2F5D-E6A5A6165306}"/>
                  </a:ext>
                </a:extLst>
              </p:cNvPr>
              <p:cNvSpPr txBox="1">
                <a:spLocks noRot="1" noChangeAspect="1" noMove="1" noResize="1" noEditPoints="1" noAdjustHandles="1" noChangeArrowheads="1" noChangeShapeType="1" noTextEdit="1"/>
              </p:cNvSpPr>
              <p:nvPr/>
            </p:nvSpPr>
            <p:spPr>
              <a:xfrm>
                <a:off x="548640" y="1397675"/>
                <a:ext cx="4843762" cy="2862322"/>
              </a:xfrm>
              <a:prstGeom prst="rect">
                <a:avLst/>
              </a:prstGeom>
              <a:blipFill>
                <a:blip r:embed="rId2"/>
                <a:stretch>
                  <a:fillRect l="-1006" t="-1064" b="-2340"/>
                </a:stretch>
              </a:blipFill>
            </p:spPr>
            <p:txBody>
              <a:bodyPr/>
              <a:lstStyle/>
              <a:p>
                <a:r>
                  <a:rPr lang="en-US">
                    <a:noFill/>
                  </a:rPr>
                  <a:t> </a:t>
                </a:r>
              </a:p>
            </p:txBody>
          </p:sp>
        </mc:Fallback>
      </mc:AlternateContent>
    </p:spTree>
    <p:extLst>
      <p:ext uri="{BB962C8B-B14F-4D97-AF65-F5344CB8AC3E}">
        <p14:creationId xmlns:p14="http://schemas.microsoft.com/office/powerpoint/2010/main" val="27453091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7A348CD-2293-7866-746B-15C8869F2C75}"/>
              </a:ext>
            </a:extLst>
          </p:cNvPr>
          <p:cNvSpPr>
            <a:spLocks noGrp="1"/>
          </p:cNvSpPr>
          <p:nvPr>
            <p:ph type="ftr" sz="quarter" idx="11"/>
          </p:nvPr>
        </p:nvSpPr>
        <p:spPr/>
        <p:txBody>
          <a:bodyPr/>
          <a:lstStyle/>
          <a:p>
            <a:r>
              <a:rPr lang="en-US"/>
              <a:t>spherical trigonometry </a:t>
            </a:r>
          </a:p>
        </p:txBody>
      </p:sp>
      <p:sp>
        <p:nvSpPr>
          <p:cNvPr id="3" name="Slide Number Placeholder 2">
            <a:extLst>
              <a:ext uri="{FF2B5EF4-FFF2-40B4-BE49-F238E27FC236}">
                <a16:creationId xmlns:a16="http://schemas.microsoft.com/office/drawing/2014/main" id="{D7C57B1D-A6B5-EB91-4A11-5F39018ADF96}"/>
              </a:ext>
            </a:extLst>
          </p:cNvPr>
          <p:cNvSpPr>
            <a:spLocks noGrp="1"/>
          </p:cNvSpPr>
          <p:nvPr>
            <p:ph type="sldNum" sz="quarter" idx="12"/>
          </p:nvPr>
        </p:nvSpPr>
        <p:spPr/>
        <p:txBody>
          <a:bodyPr/>
          <a:lstStyle/>
          <a:p>
            <a:fld id="{EAD0E5A3-E5BF-4C62-9ABC-B3B6F8D8761B}" type="slidenum">
              <a:rPr lang="en-US" smtClean="0"/>
              <a:t>46</a:t>
            </a:fld>
            <a:endParaRPr lang="en-US"/>
          </a:p>
        </p:txBody>
      </p:sp>
      <p:grpSp>
        <p:nvGrpSpPr>
          <p:cNvPr id="7" name="Group 6">
            <a:extLst>
              <a:ext uri="{FF2B5EF4-FFF2-40B4-BE49-F238E27FC236}">
                <a16:creationId xmlns:a16="http://schemas.microsoft.com/office/drawing/2014/main" id="{F306B41F-A3FE-8E5C-AB71-B63BA3270B2B}"/>
              </a:ext>
            </a:extLst>
          </p:cNvPr>
          <p:cNvGrpSpPr/>
          <p:nvPr/>
        </p:nvGrpSpPr>
        <p:grpSpPr>
          <a:xfrm>
            <a:off x="9978887" y="33090"/>
            <a:ext cx="2213112" cy="369332"/>
            <a:chOff x="9037322" y="14092"/>
            <a:chExt cx="3154678" cy="424298"/>
          </a:xfrm>
        </p:grpSpPr>
        <p:sp>
          <p:nvSpPr>
            <p:cNvPr id="6" name="Arrow: Pentagon 5">
              <a:extLst>
                <a:ext uri="{FF2B5EF4-FFF2-40B4-BE49-F238E27FC236}">
                  <a16:creationId xmlns:a16="http://schemas.microsoft.com/office/drawing/2014/main" id="{EE841CBA-CD6A-A939-1721-087D84131A0B}"/>
                </a:ext>
              </a:extLst>
            </p:cNvPr>
            <p:cNvSpPr/>
            <p:nvPr/>
          </p:nvSpPr>
          <p:spPr>
            <a:xfrm flipH="1">
              <a:off x="9037322" y="33090"/>
              <a:ext cx="3154678" cy="369332"/>
            </a:xfrm>
            <a:prstGeom prst="homePlate">
              <a:avLst/>
            </a:prstGeom>
            <a:solidFill>
              <a:srgbClr val="58B6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66B3114-5812-2CA2-551E-8FB6CE87AA1E}"/>
                </a:ext>
              </a:extLst>
            </p:cNvPr>
            <p:cNvSpPr txBox="1"/>
            <p:nvPr/>
          </p:nvSpPr>
          <p:spPr>
            <a:xfrm>
              <a:off x="9114514" y="14092"/>
              <a:ext cx="3077486" cy="424298"/>
            </a:xfrm>
            <a:prstGeom prst="rect">
              <a:avLst/>
            </a:prstGeom>
            <a:noFill/>
          </p:spPr>
          <p:txBody>
            <a:bodyPr wrap="square">
              <a:spAutoFit/>
            </a:bodyPr>
            <a:lstStyle/>
            <a:p>
              <a:pPr algn="ctr"/>
              <a:r>
                <a:rPr lang="en-US" dirty="0">
                  <a:solidFill>
                    <a:schemeClr val="bg1"/>
                  </a:solidFill>
                </a:rPr>
                <a:t>Sidereal time</a:t>
              </a:r>
            </a:p>
          </p:txBody>
        </p:sp>
      </p:grpSp>
      <p:grpSp>
        <p:nvGrpSpPr>
          <p:cNvPr id="83" name="Group 82">
            <a:extLst>
              <a:ext uri="{FF2B5EF4-FFF2-40B4-BE49-F238E27FC236}">
                <a16:creationId xmlns:a16="http://schemas.microsoft.com/office/drawing/2014/main" id="{7ABD339B-2E77-A6CE-C3BB-834D2D37ED69}"/>
              </a:ext>
            </a:extLst>
          </p:cNvPr>
          <p:cNvGrpSpPr/>
          <p:nvPr/>
        </p:nvGrpSpPr>
        <p:grpSpPr>
          <a:xfrm>
            <a:off x="7187979" y="996950"/>
            <a:ext cx="3943846" cy="4634767"/>
            <a:chOff x="7187979" y="996950"/>
            <a:chExt cx="3943846" cy="4634767"/>
          </a:xfrm>
        </p:grpSpPr>
        <p:sp>
          <p:nvSpPr>
            <p:cNvPr id="4" name="Oval 3">
              <a:extLst>
                <a:ext uri="{FF2B5EF4-FFF2-40B4-BE49-F238E27FC236}">
                  <a16:creationId xmlns:a16="http://schemas.microsoft.com/office/drawing/2014/main" id="{7865A266-EE31-E61F-2CD7-1059620788D5}"/>
                </a:ext>
              </a:extLst>
            </p:cNvPr>
            <p:cNvSpPr/>
            <p:nvPr/>
          </p:nvSpPr>
          <p:spPr>
            <a:xfrm>
              <a:off x="7187979" y="1343770"/>
              <a:ext cx="3943846" cy="39438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97D28C85-F8F5-13A5-D281-9EDA59361F75}"/>
                </a:ext>
              </a:extLst>
            </p:cNvPr>
            <p:cNvSpPr/>
            <p:nvPr/>
          </p:nvSpPr>
          <p:spPr>
            <a:xfrm>
              <a:off x="8692431" y="2848222"/>
              <a:ext cx="934942" cy="93494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Arc 50">
              <a:extLst>
                <a:ext uri="{FF2B5EF4-FFF2-40B4-BE49-F238E27FC236}">
                  <a16:creationId xmlns:a16="http://schemas.microsoft.com/office/drawing/2014/main" id="{85C41D35-E780-4CC6-7BCD-72B8E6570A10}"/>
                </a:ext>
              </a:extLst>
            </p:cNvPr>
            <p:cNvSpPr/>
            <p:nvPr/>
          </p:nvSpPr>
          <p:spPr>
            <a:xfrm>
              <a:off x="7550481" y="1297172"/>
              <a:ext cx="2689322" cy="4049901"/>
            </a:xfrm>
            <a:prstGeom prst="arc">
              <a:avLst>
                <a:gd name="adj1" fmla="val 16688449"/>
                <a:gd name="adj2" fmla="val 4926657"/>
              </a:avLst>
            </a:prstGeom>
            <a:ln>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TextBox 51">
              <a:extLst>
                <a:ext uri="{FF2B5EF4-FFF2-40B4-BE49-F238E27FC236}">
                  <a16:creationId xmlns:a16="http://schemas.microsoft.com/office/drawing/2014/main" id="{E26A841B-6AD7-31CB-17A9-19450096FB6D}"/>
                </a:ext>
              </a:extLst>
            </p:cNvPr>
            <p:cNvSpPr txBox="1"/>
            <p:nvPr/>
          </p:nvSpPr>
          <p:spPr>
            <a:xfrm>
              <a:off x="9072390" y="5262385"/>
              <a:ext cx="298450" cy="369332"/>
            </a:xfrm>
            <a:prstGeom prst="rect">
              <a:avLst/>
            </a:prstGeom>
            <a:noFill/>
          </p:spPr>
          <p:txBody>
            <a:bodyPr wrap="square" rtlCol="0">
              <a:spAutoFit/>
            </a:bodyPr>
            <a:lstStyle/>
            <a:p>
              <a:r>
                <a:rPr lang="en-US" dirty="0"/>
                <a:t>Q</a:t>
              </a:r>
            </a:p>
          </p:txBody>
        </p:sp>
        <p:sp>
          <p:nvSpPr>
            <p:cNvPr id="53" name="TextBox 52">
              <a:extLst>
                <a:ext uri="{FF2B5EF4-FFF2-40B4-BE49-F238E27FC236}">
                  <a16:creationId xmlns:a16="http://schemas.microsoft.com/office/drawing/2014/main" id="{1D2E5C63-9159-8204-2B05-537D1ED6FBA8}"/>
                </a:ext>
              </a:extLst>
            </p:cNvPr>
            <p:cNvSpPr txBox="1"/>
            <p:nvPr/>
          </p:nvSpPr>
          <p:spPr>
            <a:xfrm>
              <a:off x="9004482" y="996950"/>
              <a:ext cx="241301" cy="369332"/>
            </a:xfrm>
            <a:prstGeom prst="rect">
              <a:avLst/>
            </a:prstGeom>
            <a:noFill/>
          </p:spPr>
          <p:txBody>
            <a:bodyPr wrap="square" rtlCol="0">
              <a:spAutoFit/>
            </a:bodyPr>
            <a:lstStyle/>
            <a:p>
              <a:r>
                <a:rPr lang="en-US" dirty="0"/>
                <a:t>P</a:t>
              </a:r>
            </a:p>
          </p:txBody>
        </p:sp>
        <p:sp>
          <p:nvSpPr>
            <p:cNvPr id="54" name="TextBox 53">
              <a:extLst>
                <a:ext uri="{FF2B5EF4-FFF2-40B4-BE49-F238E27FC236}">
                  <a16:creationId xmlns:a16="http://schemas.microsoft.com/office/drawing/2014/main" id="{B3456F7F-2A62-7334-32B6-9B59DC21C2D2}"/>
                </a:ext>
              </a:extLst>
            </p:cNvPr>
            <p:cNvSpPr txBox="1"/>
            <p:nvPr/>
          </p:nvSpPr>
          <p:spPr>
            <a:xfrm>
              <a:off x="10189797" y="2578003"/>
              <a:ext cx="254000" cy="369332"/>
            </a:xfrm>
            <a:prstGeom prst="rect">
              <a:avLst/>
            </a:prstGeom>
            <a:noFill/>
          </p:spPr>
          <p:txBody>
            <a:bodyPr wrap="square" rtlCol="0">
              <a:spAutoFit/>
            </a:bodyPr>
            <a:lstStyle/>
            <a:p>
              <a:r>
                <a:rPr lang="en-US" dirty="0"/>
                <a:t>L</a:t>
              </a:r>
            </a:p>
          </p:txBody>
        </p:sp>
        <p:sp>
          <p:nvSpPr>
            <p:cNvPr id="55" name="TextBox 54">
              <a:extLst>
                <a:ext uri="{FF2B5EF4-FFF2-40B4-BE49-F238E27FC236}">
                  <a16:creationId xmlns:a16="http://schemas.microsoft.com/office/drawing/2014/main" id="{C295AF53-2FB6-F0AF-7A01-7C4DA4D3D20F}"/>
                </a:ext>
              </a:extLst>
            </p:cNvPr>
            <p:cNvSpPr txBox="1"/>
            <p:nvPr/>
          </p:nvSpPr>
          <p:spPr>
            <a:xfrm>
              <a:off x="10515330" y="1643226"/>
              <a:ext cx="329979" cy="369332"/>
            </a:xfrm>
            <a:prstGeom prst="rect">
              <a:avLst/>
            </a:prstGeom>
            <a:noFill/>
          </p:spPr>
          <p:txBody>
            <a:bodyPr wrap="square" rtlCol="0">
              <a:spAutoFit/>
            </a:bodyPr>
            <a:lstStyle/>
            <a:p>
              <a:r>
                <a:rPr lang="en-US" dirty="0"/>
                <a:t>G</a:t>
              </a:r>
            </a:p>
          </p:txBody>
        </p:sp>
        <p:sp>
          <p:nvSpPr>
            <p:cNvPr id="56" name="TextBox 55">
              <a:extLst>
                <a:ext uri="{FF2B5EF4-FFF2-40B4-BE49-F238E27FC236}">
                  <a16:creationId xmlns:a16="http://schemas.microsoft.com/office/drawing/2014/main" id="{63706BBB-1AF1-8A6D-1CB6-354C538C23A5}"/>
                </a:ext>
              </a:extLst>
            </p:cNvPr>
            <p:cNvSpPr txBox="1"/>
            <p:nvPr/>
          </p:nvSpPr>
          <p:spPr>
            <a:xfrm>
              <a:off x="7706983" y="2433170"/>
              <a:ext cx="374140" cy="369332"/>
            </a:xfrm>
            <a:prstGeom prst="rect">
              <a:avLst/>
            </a:prstGeom>
            <a:noFill/>
          </p:spPr>
          <p:txBody>
            <a:bodyPr wrap="square" rtlCol="0">
              <a:spAutoFit/>
            </a:bodyPr>
            <a:lstStyle/>
            <a:p>
              <a:r>
                <a:rPr lang="en-US" dirty="0"/>
                <a:t>X</a:t>
              </a:r>
            </a:p>
          </p:txBody>
        </p:sp>
        <p:sp>
          <p:nvSpPr>
            <p:cNvPr id="57" name="TextBox 56">
              <a:extLst>
                <a:ext uri="{FF2B5EF4-FFF2-40B4-BE49-F238E27FC236}">
                  <a16:creationId xmlns:a16="http://schemas.microsoft.com/office/drawing/2014/main" id="{DBD0F382-F65B-E323-27D0-1267DA459EB1}"/>
                </a:ext>
              </a:extLst>
            </p:cNvPr>
            <p:cNvSpPr txBox="1"/>
            <p:nvPr/>
          </p:nvSpPr>
          <p:spPr>
            <a:xfrm>
              <a:off x="8126941" y="3244334"/>
              <a:ext cx="264816" cy="369332"/>
            </a:xfrm>
            <a:prstGeom prst="rect">
              <a:avLst/>
            </a:prstGeom>
            <a:noFill/>
          </p:spPr>
          <p:txBody>
            <a:bodyPr wrap="none" rtlCol="0">
              <a:spAutoFit/>
            </a:bodyPr>
            <a:lstStyle/>
            <a:p>
              <a:r>
                <a:rPr lang="en-US" dirty="0"/>
                <a:t>r</a:t>
              </a:r>
            </a:p>
          </p:txBody>
        </p:sp>
        <p:sp>
          <p:nvSpPr>
            <p:cNvPr id="58" name="TextBox 57">
              <a:extLst>
                <a:ext uri="{FF2B5EF4-FFF2-40B4-BE49-F238E27FC236}">
                  <a16:creationId xmlns:a16="http://schemas.microsoft.com/office/drawing/2014/main" id="{47D29D40-8B41-B039-268A-52A3EBF82F15}"/>
                </a:ext>
              </a:extLst>
            </p:cNvPr>
            <p:cNvSpPr txBox="1"/>
            <p:nvPr/>
          </p:nvSpPr>
          <p:spPr>
            <a:xfrm>
              <a:off x="9245783" y="3208933"/>
              <a:ext cx="196850" cy="369332"/>
            </a:xfrm>
            <a:prstGeom prst="rect">
              <a:avLst/>
            </a:prstGeom>
            <a:noFill/>
          </p:spPr>
          <p:txBody>
            <a:bodyPr wrap="square" rtlCol="0">
              <a:spAutoFit/>
            </a:bodyPr>
            <a:lstStyle/>
            <a:p>
              <a:r>
                <a:rPr lang="en-US" dirty="0">
                  <a:latin typeface="Bahnschrift SemiBold SemiConden" panose="020B0502040204020203" pitchFamily="34" charset="0"/>
                </a:rPr>
                <a:t>l</a:t>
              </a:r>
            </a:p>
          </p:txBody>
        </p:sp>
        <p:cxnSp>
          <p:nvCxnSpPr>
            <p:cNvPr id="60" name="Straight Connector 59">
              <a:extLst>
                <a:ext uri="{FF2B5EF4-FFF2-40B4-BE49-F238E27FC236}">
                  <a16:creationId xmlns:a16="http://schemas.microsoft.com/office/drawing/2014/main" id="{DB0BF81C-9F6D-BEAE-ABEF-7A0AA82DB800}"/>
                </a:ext>
              </a:extLst>
            </p:cNvPr>
            <p:cNvCxnSpPr>
              <a:cxnSpLocks/>
              <a:stCxn id="4" idx="0"/>
            </p:cNvCxnSpPr>
            <p:nvPr/>
          </p:nvCxnSpPr>
          <p:spPr>
            <a:xfrm>
              <a:off x="9159902" y="1343770"/>
              <a:ext cx="0" cy="197192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2" name="Straight Connector 61">
              <a:extLst>
                <a:ext uri="{FF2B5EF4-FFF2-40B4-BE49-F238E27FC236}">
                  <a16:creationId xmlns:a16="http://schemas.microsoft.com/office/drawing/2014/main" id="{C4C0C4EC-1B19-D68D-0EF8-B01D19780EB9}"/>
                </a:ext>
              </a:extLst>
            </p:cNvPr>
            <p:cNvCxnSpPr>
              <a:cxnSpLocks/>
              <a:stCxn id="4" idx="7"/>
            </p:cNvCxnSpPr>
            <p:nvPr/>
          </p:nvCxnSpPr>
          <p:spPr>
            <a:xfrm flipH="1">
              <a:off x="9159902" y="1921333"/>
              <a:ext cx="1394360" cy="139436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6" name="Straight Connector 65">
              <a:extLst>
                <a:ext uri="{FF2B5EF4-FFF2-40B4-BE49-F238E27FC236}">
                  <a16:creationId xmlns:a16="http://schemas.microsoft.com/office/drawing/2014/main" id="{0E851717-3666-0ECA-794B-F93E18F4E768}"/>
                </a:ext>
              </a:extLst>
            </p:cNvPr>
            <p:cNvCxnSpPr>
              <a:cxnSpLocks/>
            </p:cNvCxnSpPr>
            <p:nvPr/>
          </p:nvCxnSpPr>
          <p:spPr>
            <a:xfrm flipH="1">
              <a:off x="9159901" y="2848222"/>
              <a:ext cx="1032932" cy="46747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0" name="Arc 69">
              <a:extLst>
                <a:ext uri="{FF2B5EF4-FFF2-40B4-BE49-F238E27FC236}">
                  <a16:creationId xmlns:a16="http://schemas.microsoft.com/office/drawing/2014/main" id="{17128F2F-8612-C0D4-0F43-FD335470EF28}"/>
                </a:ext>
              </a:extLst>
            </p:cNvPr>
            <p:cNvSpPr/>
            <p:nvPr/>
          </p:nvSpPr>
          <p:spPr>
            <a:xfrm>
              <a:off x="8181533" y="1265864"/>
              <a:ext cx="2689322" cy="4049901"/>
            </a:xfrm>
            <a:prstGeom prst="arc">
              <a:avLst>
                <a:gd name="adj1" fmla="val 9947391"/>
                <a:gd name="adj2" fmla="val 15582673"/>
              </a:avLst>
            </a:prstGeom>
            <a:ln>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1" name="Arc 70">
              <a:extLst>
                <a:ext uri="{FF2B5EF4-FFF2-40B4-BE49-F238E27FC236}">
                  <a16:creationId xmlns:a16="http://schemas.microsoft.com/office/drawing/2014/main" id="{69F189A0-1CC6-E452-8A04-8F08C16A7B46}"/>
                </a:ext>
              </a:extLst>
            </p:cNvPr>
            <p:cNvSpPr/>
            <p:nvPr/>
          </p:nvSpPr>
          <p:spPr>
            <a:xfrm rot="1110897">
              <a:off x="7570398" y="1290741"/>
              <a:ext cx="2689322" cy="4049901"/>
            </a:xfrm>
            <a:prstGeom prst="arc">
              <a:avLst>
                <a:gd name="adj1" fmla="val 10219180"/>
                <a:gd name="adj2" fmla="val 15582673"/>
              </a:avLst>
            </a:prstGeom>
            <a:ln>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2" name="Arc 71">
              <a:extLst>
                <a:ext uri="{FF2B5EF4-FFF2-40B4-BE49-F238E27FC236}">
                  <a16:creationId xmlns:a16="http://schemas.microsoft.com/office/drawing/2014/main" id="{AB1F603B-8CB9-233D-484F-9FCCFF57B0E5}"/>
                </a:ext>
              </a:extLst>
            </p:cNvPr>
            <p:cNvSpPr/>
            <p:nvPr/>
          </p:nvSpPr>
          <p:spPr>
            <a:xfrm>
              <a:off x="8765352" y="2848222"/>
              <a:ext cx="695157" cy="941887"/>
            </a:xfrm>
            <a:prstGeom prst="arc">
              <a:avLst>
                <a:gd name="adj1" fmla="val 16643092"/>
                <a:gd name="adj2" fmla="val 481527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3" name="Oval 72">
              <a:extLst>
                <a:ext uri="{FF2B5EF4-FFF2-40B4-BE49-F238E27FC236}">
                  <a16:creationId xmlns:a16="http://schemas.microsoft.com/office/drawing/2014/main" id="{A0A47FC4-6F28-65C0-117A-ACF1AD046065}"/>
                </a:ext>
              </a:extLst>
            </p:cNvPr>
            <p:cNvSpPr/>
            <p:nvPr/>
          </p:nvSpPr>
          <p:spPr>
            <a:xfrm>
              <a:off x="9414790" y="3179128"/>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B9F629F7-428A-202D-3DFA-7774F931C755}"/>
                </a:ext>
              </a:extLst>
            </p:cNvPr>
            <p:cNvSpPr/>
            <p:nvPr/>
          </p:nvSpPr>
          <p:spPr>
            <a:xfrm>
              <a:off x="7715125" y="2595653"/>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15E90CA9-C91A-D544-92AE-219938D2F510}"/>
                </a:ext>
              </a:extLst>
            </p:cNvPr>
            <p:cNvSpPr/>
            <p:nvPr/>
          </p:nvSpPr>
          <p:spPr>
            <a:xfrm>
              <a:off x="8157389" y="3299262"/>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1748D13E-D001-8832-E79D-2C42CF73B232}"/>
                </a:ext>
              </a:extLst>
            </p:cNvPr>
            <p:cNvSpPr/>
            <p:nvPr/>
          </p:nvSpPr>
          <p:spPr>
            <a:xfrm>
              <a:off x="9137040" y="2825362"/>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EE406F67-C3C4-2201-83D5-47A4330B332B}"/>
                </a:ext>
              </a:extLst>
            </p:cNvPr>
            <p:cNvSpPr/>
            <p:nvPr/>
          </p:nvSpPr>
          <p:spPr>
            <a:xfrm>
              <a:off x="9475362" y="296283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40335143-708A-F101-C0AF-C32537D6CEDC}"/>
                </a:ext>
              </a:extLst>
            </p:cNvPr>
            <p:cNvSpPr/>
            <p:nvPr/>
          </p:nvSpPr>
          <p:spPr>
            <a:xfrm>
              <a:off x="10169974" y="2802502"/>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B5D38165-23DE-FEE2-A247-498BC6E82614}"/>
                </a:ext>
              </a:extLst>
            </p:cNvPr>
            <p:cNvSpPr/>
            <p:nvPr/>
          </p:nvSpPr>
          <p:spPr>
            <a:xfrm>
              <a:off x="10529518" y="1890025"/>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1" name="TextBox 80">
              <a:extLst>
                <a:ext uri="{FF2B5EF4-FFF2-40B4-BE49-F238E27FC236}">
                  <a16:creationId xmlns:a16="http://schemas.microsoft.com/office/drawing/2014/main" id="{0076CAAC-72B1-AA77-DB78-039653E7A861}"/>
                </a:ext>
              </a:extLst>
            </p:cNvPr>
            <p:cNvSpPr txBox="1"/>
            <p:nvPr/>
          </p:nvSpPr>
          <p:spPr>
            <a:xfrm>
              <a:off x="8909334" y="2529099"/>
              <a:ext cx="194852" cy="369332"/>
            </a:xfrm>
            <a:prstGeom prst="rect">
              <a:avLst/>
            </a:prstGeom>
            <a:noFill/>
          </p:spPr>
          <p:txBody>
            <a:bodyPr wrap="square" rtlCol="0">
              <a:spAutoFit/>
            </a:bodyPr>
            <a:lstStyle/>
            <a:p>
              <a:r>
                <a:rPr lang="en-US" dirty="0"/>
                <a:t>p</a:t>
              </a:r>
            </a:p>
          </p:txBody>
        </p:sp>
        <p:sp>
          <p:nvSpPr>
            <p:cNvPr id="82" name="TextBox 81">
              <a:extLst>
                <a:ext uri="{FF2B5EF4-FFF2-40B4-BE49-F238E27FC236}">
                  <a16:creationId xmlns:a16="http://schemas.microsoft.com/office/drawing/2014/main" id="{AE739897-D743-F369-9493-25933769E268}"/>
                </a:ext>
              </a:extLst>
            </p:cNvPr>
            <p:cNvSpPr txBox="1"/>
            <p:nvPr/>
          </p:nvSpPr>
          <p:spPr>
            <a:xfrm>
              <a:off x="9335484" y="2585841"/>
              <a:ext cx="293670" cy="369332"/>
            </a:xfrm>
            <a:prstGeom prst="rect">
              <a:avLst/>
            </a:prstGeom>
            <a:noFill/>
          </p:spPr>
          <p:txBody>
            <a:bodyPr wrap="none" rtlCol="0">
              <a:spAutoFit/>
            </a:bodyPr>
            <a:lstStyle/>
            <a:p>
              <a:r>
                <a:rPr lang="en-US" dirty="0"/>
                <a:t>g</a:t>
              </a:r>
            </a:p>
          </p:txBody>
        </p:sp>
      </p:grpSp>
    </p:spTree>
    <p:extLst>
      <p:ext uri="{BB962C8B-B14F-4D97-AF65-F5344CB8AC3E}">
        <p14:creationId xmlns:p14="http://schemas.microsoft.com/office/powerpoint/2010/main" val="34288186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7A348CD-2293-7866-746B-15C8869F2C75}"/>
              </a:ext>
            </a:extLst>
          </p:cNvPr>
          <p:cNvSpPr>
            <a:spLocks noGrp="1"/>
          </p:cNvSpPr>
          <p:nvPr>
            <p:ph type="ftr" sz="quarter" idx="11"/>
          </p:nvPr>
        </p:nvSpPr>
        <p:spPr/>
        <p:txBody>
          <a:bodyPr/>
          <a:lstStyle/>
          <a:p>
            <a:r>
              <a:rPr lang="en-US"/>
              <a:t>spherical trigonometry </a:t>
            </a:r>
          </a:p>
        </p:txBody>
      </p:sp>
      <p:sp>
        <p:nvSpPr>
          <p:cNvPr id="3" name="Slide Number Placeholder 2">
            <a:extLst>
              <a:ext uri="{FF2B5EF4-FFF2-40B4-BE49-F238E27FC236}">
                <a16:creationId xmlns:a16="http://schemas.microsoft.com/office/drawing/2014/main" id="{D7C57B1D-A6B5-EB91-4A11-5F39018ADF96}"/>
              </a:ext>
            </a:extLst>
          </p:cNvPr>
          <p:cNvSpPr>
            <a:spLocks noGrp="1"/>
          </p:cNvSpPr>
          <p:nvPr>
            <p:ph type="sldNum" sz="quarter" idx="12"/>
          </p:nvPr>
        </p:nvSpPr>
        <p:spPr/>
        <p:txBody>
          <a:bodyPr/>
          <a:lstStyle/>
          <a:p>
            <a:fld id="{EAD0E5A3-E5BF-4C62-9ABC-B3B6F8D8761B}" type="slidenum">
              <a:rPr lang="en-US" smtClean="0"/>
              <a:t>47</a:t>
            </a:fld>
            <a:endParaRPr lang="en-US"/>
          </a:p>
        </p:txBody>
      </p:sp>
      <p:grpSp>
        <p:nvGrpSpPr>
          <p:cNvPr id="7" name="Group 6">
            <a:extLst>
              <a:ext uri="{FF2B5EF4-FFF2-40B4-BE49-F238E27FC236}">
                <a16:creationId xmlns:a16="http://schemas.microsoft.com/office/drawing/2014/main" id="{F306B41F-A3FE-8E5C-AB71-B63BA3270B2B}"/>
              </a:ext>
            </a:extLst>
          </p:cNvPr>
          <p:cNvGrpSpPr/>
          <p:nvPr/>
        </p:nvGrpSpPr>
        <p:grpSpPr>
          <a:xfrm>
            <a:off x="9978887" y="33090"/>
            <a:ext cx="2213112" cy="369332"/>
            <a:chOff x="9037322" y="14092"/>
            <a:chExt cx="3154678" cy="424297"/>
          </a:xfrm>
        </p:grpSpPr>
        <p:sp>
          <p:nvSpPr>
            <p:cNvPr id="6" name="Arrow: Pentagon 5">
              <a:extLst>
                <a:ext uri="{FF2B5EF4-FFF2-40B4-BE49-F238E27FC236}">
                  <a16:creationId xmlns:a16="http://schemas.microsoft.com/office/drawing/2014/main" id="{EE841CBA-CD6A-A939-1721-087D84131A0B}"/>
                </a:ext>
              </a:extLst>
            </p:cNvPr>
            <p:cNvSpPr/>
            <p:nvPr/>
          </p:nvSpPr>
          <p:spPr>
            <a:xfrm flipH="1">
              <a:off x="9037322" y="33090"/>
              <a:ext cx="3154678" cy="369332"/>
            </a:xfrm>
            <a:prstGeom prst="homePlate">
              <a:avLst/>
            </a:prstGeom>
            <a:solidFill>
              <a:srgbClr val="58B6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66B3114-5812-2CA2-551E-8FB6CE87AA1E}"/>
                </a:ext>
              </a:extLst>
            </p:cNvPr>
            <p:cNvSpPr txBox="1"/>
            <p:nvPr/>
          </p:nvSpPr>
          <p:spPr>
            <a:xfrm>
              <a:off x="9114514" y="14092"/>
              <a:ext cx="3077486" cy="424298"/>
            </a:xfrm>
            <a:prstGeom prst="rect">
              <a:avLst/>
            </a:prstGeom>
            <a:noFill/>
          </p:spPr>
          <p:txBody>
            <a:bodyPr wrap="square">
              <a:spAutoFit/>
            </a:bodyPr>
            <a:lstStyle/>
            <a:p>
              <a:pPr algn="ctr"/>
              <a:r>
                <a:rPr lang="en-US" dirty="0">
                  <a:solidFill>
                    <a:schemeClr val="bg1"/>
                  </a:solidFill>
                </a:rPr>
                <a:t>Mean solar time</a:t>
              </a:r>
            </a:p>
          </p:txBody>
        </p:sp>
      </p:grpSp>
      <p:grpSp>
        <p:nvGrpSpPr>
          <p:cNvPr id="45" name="Group 44">
            <a:extLst>
              <a:ext uri="{FF2B5EF4-FFF2-40B4-BE49-F238E27FC236}">
                <a16:creationId xmlns:a16="http://schemas.microsoft.com/office/drawing/2014/main" id="{97972676-ACE5-AA6B-48FB-23A7C3F053FC}"/>
              </a:ext>
            </a:extLst>
          </p:cNvPr>
          <p:cNvGrpSpPr/>
          <p:nvPr/>
        </p:nvGrpSpPr>
        <p:grpSpPr>
          <a:xfrm>
            <a:off x="6288245" y="755671"/>
            <a:ext cx="4900248" cy="5202607"/>
            <a:chOff x="6288245" y="755671"/>
            <a:chExt cx="4900248" cy="5202607"/>
          </a:xfrm>
        </p:grpSpPr>
        <p:grpSp>
          <p:nvGrpSpPr>
            <p:cNvPr id="8" name="Group 7">
              <a:extLst>
                <a:ext uri="{FF2B5EF4-FFF2-40B4-BE49-F238E27FC236}">
                  <a16:creationId xmlns:a16="http://schemas.microsoft.com/office/drawing/2014/main" id="{BDDE9DE7-FB6C-64AA-161D-C8973979E1F5}"/>
                </a:ext>
              </a:extLst>
            </p:cNvPr>
            <p:cNvGrpSpPr/>
            <p:nvPr/>
          </p:nvGrpSpPr>
          <p:grpSpPr>
            <a:xfrm>
              <a:off x="6288245" y="755671"/>
              <a:ext cx="4900248" cy="5202607"/>
              <a:chOff x="5938839" y="408277"/>
              <a:chExt cx="5227453" cy="5550000"/>
            </a:xfrm>
          </p:grpSpPr>
          <p:grpSp>
            <p:nvGrpSpPr>
              <p:cNvPr id="9" name="Group 8">
                <a:extLst>
                  <a:ext uri="{FF2B5EF4-FFF2-40B4-BE49-F238E27FC236}">
                    <a16:creationId xmlns:a16="http://schemas.microsoft.com/office/drawing/2014/main" id="{003C0BFC-6A51-1DEA-1D32-9CB6A5ABF80B}"/>
                  </a:ext>
                </a:extLst>
              </p:cNvPr>
              <p:cNvGrpSpPr/>
              <p:nvPr/>
            </p:nvGrpSpPr>
            <p:grpSpPr>
              <a:xfrm>
                <a:off x="5938839" y="408277"/>
                <a:ext cx="5227453" cy="5550000"/>
                <a:chOff x="5938839" y="408277"/>
                <a:chExt cx="5227453" cy="5550000"/>
              </a:xfrm>
            </p:grpSpPr>
            <p:grpSp>
              <p:nvGrpSpPr>
                <p:cNvPr id="11" name="Group 10">
                  <a:extLst>
                    <a:ext uri="{FF2B5EF4-FFF2-40B4-BE49-F238E27FC236}">
                      <a16:creationId xmlns:a16="http://schemas.microsoft.com/office/drawing/2014/main" id="{FD7D3539-81BB-77C9-0078-89D8E813EE8E}"/>
                    </a:ext>
                  </a:extLst>
                </p:cNvPr>
                <p:cNvGrpSpPr/>
                <p:nvPr/>
              </p:nvGrpSpPr>
              <p:grpSpPr>
                <a:xfrm>
                  <a:off x="5938839" y="408277"/>
                  <a:ext cx="5227453" cy="5550000"/>
                  <a:chOff x="5785598" y="665737"/>
                  <a:chExt cx="5227453" cy="5622235"/>
                </a:xfrm>
              </p:grpSpPr>
              <p:grpSp>
                <p:nvGrpSpPr>
                  <p:cNvPr id="15" name="Group 14">
                    <a:extLst>
                      <a:ext uri="{FF2B5EF4-FFF2-40B4-BE49-F238E27FC236}">
                        <a16:creationId xmlns:a16="http://schemas.microsoft.com/office/drawing/2014/main" id="{B86C1759-C3D4-E9E3-016F-56E2FC5E4B9A}"/>
                      </a:ext>
                    </a:extLst>
                  </p:cNvPr>
                  <p:cNvGrpSpPr/>
                  <p:nvPr/>
                </p:nvGrpSpPr>
                <p:grpSpPr>
                  <a:xfrm>
                    <a:off x="5785598" y="665737"/>
                    <a:ext cx="5227453" cy="5622235"/>
                    <a:chOff x="5694423" y="232650"/>
                    <a:chExt cx="5227453" cy="5622235"/>
                  </a:xfrm>
                </p:grpSpPr>
                <p:sp>
                  <p:nvSpPr>
                    <p:cNvPr id="21" name="Oval 20">
                      <a:extLst>
                        <a:ext uri="{FF2B5EF4-FFF2-40B4-BE49-F238E27FC236}">
                          <a16:creationId xmlns:a16="http://schemas.microsoft.com/office/drawing/2014/main" id="{2CDA5D4E-EED0-E2FF-5FDA-DE1F3459E081}"/>
                        </a:ext>
                      </a:extLst>
                    </p:cNvPr>
                    <p:cNvSpPr/>
                    <p:nvPr/>
                  </p:nvSpPr>
                  <p:spPr>
                    <a:xfrm>
                      <a:off x="5968508" y="725455"/>
                      <a:ext cx="4564049" cy="45640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98FD0FB1-5D2C-F032-AE69-F568F58D821D}"/>
                        </a:ext>
                      </a:extLst>
                    </p:cNvPr>
                    <p:cNvGrpSpPr/>
                    <p:nvPr/>
                  </p:nvGrpSpPr>
                  <p:grpSpPr>
                    <a:xfrm>
                      <a:off x="5968509" y="2671637"/>
                      <a:ext cx="4573249" cy="866693"/>
                      <a:chOff x="5968509" y="2671637"/>
                      <a:chExt cx="4573249" cy="866693"/>
                    </a:xfrm>
                  </p:grpSpPr>
                  <p:sp>
                    <p:nvSpPr>
                      <p:cNvPr id="38" name="Arc 37">
                        <a:extLst>
                          <a:ext uri="{FF2B5EF4-FFF2-40B4-BE49-F238E27FC236}">
                            <a16:creationId xmlns:a16="http://schemas.microsoft.com/office/drawing/2014/main" id="{B1049630-A12E-7BDA-23A6-03CDAAC6FCA7}"/>
                          </a:ext>
                        </a:extLst>
                      </p:cNvPr>
                      <p:cNvSpPr/>
                      <p:nvPr/>
                    </p:nvSpPr>
                    <p:spPr>
                      <a:xfrm>
                        <a:off x="5968509" y="2671637"/>
                        <a:ext cx="4564048" cy="866693"/>
                      </a:xfrm>
                      <a:prstGeom prst="arc">
                        <a:avLst>
                          <a:gd name="adj1" fmla="val 21585153"/>
                          <a:gd name="adj2" fmla="val 1081486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Arc 38">
                        <a:extLst>
                          <a:ext uri="{FF2B5EF4-FFF2-40B4-BE49-F238E27FC236}">
                            <a16:creationId xmlns:a16="http://schemas.microsoft.com/office/drawing/2014/main" id="{FE077C51-AAC9-0241-8AF7-40763BBBD251}"/>
                          </a:ext>
                        </a:extLst>
                      </p:cNvPr>
                      <p:cNvSpPr/>
                      <p:nvPr/>
                    </p:nvSpPr>
                    <p:spPr>
                      <a:xfrm flipV="1">
                        <a:off x="5977710" y="2728765"/>
                        <a:ext cx="4564048" cy="691750"/>
                      </a:xfrm>
                      <a:prstGeom prst="arc">
                        <a:avLst>
                          <a:gd name="adj1" fmla="val 10538333"/>
                          <a:gd name="adj2" fmla="val 10814869"/>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40" name="Arc 39">
                        <a:extLst>
                          <a:ext uri="{FF2B5EF4-FFF2-40B4-BE49-F238E27FC236}">
                            <a16:creationId xmlns:a16="http://schemas.microsoft.com/office/drawing/2014/main" id="{1F6A8DED-118C-CC0F-06CC-A590620F6540}"/>
                          </a:ext>
                        </a:extLst>
                      </p:cNvPr>
                      <p:cNvSpPr/>
                      <p:nvPr/>
                    </p:nvSpPr>
                    <p:spPr>
                      <a:xfrm flipV="1">
                        <a:off x="5977710" y="2763053"/>
                        <a:ext cx="4564048" cy="691750"/>
                      </a:xfrm>
                      <a:prstGeom prst="arc">
                        <a:avLst>
                          <a:gd name="adj1" fmla="val 21559119"/>
                          <a:gd name="adj2" fmla="val 356755"/>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grpSp>
                <p:sp>
                  <p:nvSpPr>
                    <p:cNvPr id="23" name="TextBox 22">
                      <a:extLst>
                        <a:ext uri="{FF2B5EF4-FFF2-40B4-BE49-F238E27FC236}">
                          <a16:creationId xmlns:a16="http://schemas.microsoft.com/office/drawing/2014/main" id="{B95F4045-D016-D8AB-80A7-561D7B76FD3C}"/>
                        </a:ext>
                      </a:extLst>
                    </p:cNvPr>
                    <p:cNvSpPr txBox="1"/>
                    <p:nvPr/>
                  </p:nvSpPr>
                  <p:spPr>
                    <a:xfrm>
                      <a:off x="8191201" y="338305"/>
                      <a:ext cx="294199" cy="369332"/>
                    </a:xfrm>
                    <a:prstGeom prst="rect">
                      <a:avLst/>
                    </a:prstGeom>
                    <a:noFill/>
                  </p:spPr>
                  <p:txBody>
                    <a:bodyPr wrap="square" rtlCol="0">
                      <a:spAutoFit/>
                    </a:bodyPr>
                    <a:lstStyle/>
                    <a:p>
                      <a:r>
                        <a:rPr lang="en-US" dirty="0"/>
                        <a:t>Z</a:t>
                      </a:r>
                    </a:p>
                  </p:txBody>
                </p:sp>
                <p:sp>
                  <p:nvSpPr>
                    <p:cNvPr id="24" name="TextBox 23">
                      <a:extLst>
                        <a:ext uri="{FF2B5EF4-FFF2-40B4-BE49-F238E27FC236}">
                          <a16:creationId xmlns:a16="http://schemas.microsoft.com/office/drawing/2014/main" id="{BA6D917D-E6C0-60B7-CD6E-A51B3F11105A}"/>
                        </a:ext>
                      </a:extLst>
                    </p:cNvPr>
                    <p:cNvSpPr txBox="1"/>
                    <p:nvPr/>
                  </p:nvSpPr>
                  <p:spPr>
                    <a:xfrm>
                      <a:off x="6983524" y="600164"/>
                      <a:ext cx="333953" cy="369332"/>
                    </a:xfrm>
                    <a:prstGeom prst="rect">
                      <a:avLst/>
                    </a:prstGeom>
                    <a:noFill/>
                  </p:spPr>
                  <p:txBody>
                    <a:bodyPr wrap="square" rtlCol="0">
                      <a:spAutoFit/>
                    </a:bodyPr>
                    <a:lstStyle/>
                    <a:p>
                      <a:r>
                        <a:rPr lang="en-US" dirty="0"/>
                        <a:t>P</a:t>
                      </a:r>
                    </a:p>
                  </p:txBody>
                </p:sp>
                <p:sp>
                  <p:nvSpPr>
                    <p:cNvPr id="25" name="Arc 24">
                      <a:extLst>
                        <a:ext uri="{FF2B5EF4-FFF2-40B4-BE49-F238E27FC236}">
                          <a16:creationId xmlns:a16="http://schemas.microsoft.com/office/drawing/2014/main" id="{8B418EEA-8F89-862E-DAE5-E7E6DD6C7944}"/>
                        </a:ext>
                      </a:extLst>
                    </p:cNvPr>
                    <p:cNvSpPr/>
                    <p:nvPr/>
                  </p:nvSpPr>
                  <p:spPr>
                    <a:xfrm rot="19750748">
                      <a:off x="6683454" y="611854"/>
                      <a:ext cx="2422415" cy="5243031"/>
                    </a:xfrm>
                    <a:prstGeom prst="arc">
                      <a:avLst>
                        <a:gd name="adj1" fmla="val 17064845"/>
                        <a:gd name="adj2" fmla="val 1336742"/>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dirty="0"/>
                    </a:p>
                  </p:txBody>
                </p:sp>
                <p:grpSp>
                  <p:nvGrpSpPr>
                    <p:cNvPr id="26" name="Group 25">
                      <a:extLst>
                        <a:ext uri="{FF2B5EF4-FFF2-40B4-BE49-F238E27FC236}">
                          <a16:creationId xmlns:a16="http://schemas.microsoft.com/office/drawing/2014/main" id="{28B3A6AA-E21E-9FAB-6A6D-63E84E9CAC04}"/>
                        </a:ext>
                      </a:extLst>
                    </p:cNvPr>
                    <p:cNvGrpSpPr/>
                    <p:nvPr/>
                  </p:nvGrpSpPr>
                  <p:grpSpPr>
                    <a:xfrm rot="19712940">
                      <a:off x="6015541" y="2616201"/>
                      <a:ext cx="4564050" cy="915726"/>
                      <a:chOff x="5968507" y="2671637"/>
                      <a:chExt cx="4564050" cy="915726"/>
                    </a:xfrm>
                  </p:grpSpPr>
                  <p:sp>
                    <p:nvSpPr>
                      <p:cNvPr id="36" name="Arc 35">
                        <a:extLst>
                          <a:ext uri="{FF2B5EF4-FFF2-40B4-BE49-F238E27FC236}">
                            <a16:creationId xmlns:a16="http://schemas.microsoft.com/office/drawing/2014/main" id="{7F194466-4D9F-0268-D4E0-6A81BE13C632}"/>
                          </a:ext>
                        </a:extLst>
                      </p:cNvPr>
                      <p:cNvSpPr/>
                      <p:nvPr/>
                    </p:nvSpPr>
                    <p:spPr>
                      <a:xfrm>
                        <a:off x="5968509" y="2671637"/>
                        <a:ext cx="4564048" cy="866693"/>
                      </a:xfrm>
                      <a:prstGeom prst="arc">
                        <a:avLst>
                          <a:gd name="adj1" fmla="val 21303480"/>
                          <a:gd name="adj2" fmla="val 10814869"/>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7" name="Arc 36">
                        <a:extLst>
                          <a:ext uri="{FF2B5EF4-FFF2-40B4-BE49-F238E27FC236}">
                            <a16:creationId xmlns:a16="http://schemas.microsoft.com/office/drawing/2014/main" id="{FF52EE3A-C1FB-B5DE-1FB8-3A2B6D72EBED}"/>
                          </a:ext>
                        </a:extLst>
                      </p:cNvPr>
                      <p:cNvSpPr/>
                      <p:nvPr/>
                    </p:nvSpPr>
                    <p:spPr>
                      <a:xfrm flipV="1">
                        <a:off x="5968507" y="2671869"/>
                        <a:ext cx="4564048" cy="915494"/>
                      </a:xfrm>
                      <a:prstGeom prst="arc">
                        <a:avLst>
                          <a:gd name="adj1" fmla="val 10294876"/>
                          <a:gd name="adj2" fmla="val 10814869"/>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grpSp>
                <p:sp>
                  <p:nvSpPr>
                    <p:cNvPr id="27" name="TextBox 26">
                      <a:extLst>
                        <a:ext uri="{FF2B5EF4-FFF2-40B4-BE49-F238E27FC236}">
                          <a16:creationId xmlns:a16="http://schemas.microsoft.com/office/drawing/2014/main" id="{6C8E665B-0F1C-42FD-D330-B676AF7BFFE8}"/>
                        </a:ext>
                      </a:extLst>
                    </p:cNvPr>
                    <p:cNvSpPr txBox="1"/>
                    <p:nvPr/>
                  </p:nvSpPr>
                  <p:spPr>
                    <a:xfrm>
                      <a:off x="9433675" y="2563393"/>
                      <a:ext cx="280868" cy="399121"/>
                    </a:xfrm>
                    <a:prstGeom prst="rect">
                      <a:avLst/>
                    </a:prstGeom>
                    <a:noFill/>
                  </p:spPr>
                  <p:txBody>
                    <a:bodyPr wrap="square" rtlCol="0">
                      <a:spAutoFit/>
                    </a:bodyPr>
                    <a:lstStyle/>
                    <a:p>
                      <a:r>
                        <a:rPr lang="en-US" dirty="0"/>
                        <a:t>M</a:t>
                      </a:r>
                    </a:p>
                  </p:txBody>
                </p:sp>
                <p:sp>
                  <p:nvSpPr>
                    <p:cNvPr id="28" name="TextBox 27">
                      <a:extLst>
                        <a:ext uri="{FF2B5EF4-FFF2-40B4-BE49-F238E27FC236}">
                          <a16:creationId xmlns:a16="http://schemas.microsoft.com/office/drawing/2014/main" id="{A51FEB4F-A1D6-EF34-71FF-833250DF72E8}"/>
                        </a:ext>
                      </a:extLst>
                    </p:cNvPr>
                    <p:cNvSpPr txBox="1"/>
                    <p:nvPr/>
                  </p:nvSpPr>
                  <p:spPr>
                    <a:xfrm>
                      <a:off x="5694423" y="2933567"/>
                      <a:ext cx="378407" cy="369332"/>
                    </a:xfrm>
                    <a:prstGeom prst="rect">
                      <a:avLst/>
                    </a:prstGeom>
                    <a:noFill/>
                  </p:spPr>
                  <p:txBody>
                    <a:bodyPr wrap="square" rtlCol="0">
                      <a:spAutoFit/>
                    </a:bodyPr>
                    <a:lstStyle/>
                    <a:p>
                      <a:r>
                        <a:rPr lang="en-US" dirty="0"/>
                        <a:t>N</a:t>
                      </a:r>
                    </a:p>
                  </p:txBody>
                </p:sp>
                <p:sp>
                  <p:nvSpPr>
                    <p:cNvPr id="29" name="TextBox 28">
                      <a:extLst>
                        <a:ext uri="{FF2B5EF4-FFF2-40B4-BE49-F238E27FC236}">
                          <a16:creationId xmlns:a16="http://schemas.microsoft.com/office/drawing/2014/main" id="{A383225C-11C1-134E-DD4C-86DA185F583D}"/>
                        </a:ext>
                      </a:extLst>
                    </p:cNvPr>
                    <p:cNvSpPr txBox="1"/>
                    <p:nvPr/>
                  </p:nvSpPr>
                  <p:spPr>
                    <a:xfrm>
                      <a:off x="6019959" y="4065760"/>
                      <a:ext cx="364107" cy="369332"/>
                    </a:xfrm>
                    <a:prstGeom prst="rect">
                      <a:avLst/>
                    </a:prstGeom>
                    <a:noFill/>
                  </p:spPr>
                  <p:txBody>
                    <a:bodyPr wrap="square" rtlCol="0">
                      <a:spAutoFit/>
                    </a:bodyPr>
                    <a:lstStyle/>
                    <a:p>
                      <a:r>
                        <a:rPr lang="en-US" dirty="0"/>
                        <a:t>T</a:t>
                      </a:r>
                    </a:p>
                  </p:txBody>
                </p:sp>
                <p:sp>
                  <p:nvSpPr>
                    <p:cNvPr id="30" name="TextBox 29">
                      <a:extLst>
                        <a:ext uri="{FF2B5EF4-FFF2-40B4-BE49-F238E27FC236}">
                          <a16:creationId xmlns:a16="http://schemas.microsoft.com/office/drawing/2014/main" id="{04257F3C-7227-0361-F0EC-EE5571F41290}"/>
                        </a:ext>
                      </a:extLst>
                    </p:cNvPr>
                    <p:cNvSpPr txBox="1"/>
                    <p:nvPr/>
                  </p:nvSpPr>
                  <p:spPr>
                    <a:xfrm>
                      <a:off x="8170884" y="3470210"/>
                      <a:ext cx="280868" cy="369332"/>
                    </a:xfrm>
                    <a:prstGeom prst="rect">
                      <a:avLst/>
                    </a:prstGeom>
                    <a:noFill/>
                  </p:spPr>
                  <p:txBody>
                    <a:bodyPr wrap="square" rtlCol="0">
                      <a:spAutoFit/>
                    </a:bodyPr>
                    <a:lstStyle/>
                    <a:p>
                      <a:r>
                        <a:rPr lang="en-US" dirty="0"/>
                        <a:t>W</a:t>
                      </a:r>
                    </a:p>
                  </p:txBody>
                </p:sp>
                <p:sp>
                  <p:nvSpPr>
                    <p:cNvPr id="31" name="TextBox 30">
                      <a:extLst>
                        <a:ext uri="{FF2B5EF4-FFF2-40B4-BE49-F238E27FC236}">
                          <a16:creationId xmlns:a16="http://schemas.microsoft.com/office/drawing/2014/main" id="{537ABE08-7923-EBFA-F26B-3199422D93F9}"/>
                        </a:ext>
                      </a:extLst>
                    </p:cNvPr>
                    <p:cNvSpPr txBox="1"/>
                    <p:nvPr/>
                  </p:nvSpPr>
                  <p:spPr>
                    <a:xfrm>
                      <a:off x="8248461" y="2848699"/>
                      <a:ext cx="406582" cy="369332"/>
                    </a:xfrm>
                    <a:prstGeom prst="rect">
                      <a:avLst/>
                    </a:prstGeom>
                    <a:noFill/>
                  </p:spPr>
                  <p:txBody>
                    <a:bodyPr wrap="square" rtlCol="0">
                      <a:spAutoFit/>
                    </a:bodyPr>
                    <a:lstStyle/>
                    <a:p>
                      <a:r>
                        <a:rPr lang="en-US" dirty="0"/>
                        <a:t>C</a:t>
                      </a:r>
                    </a:p>
                  </p:txBody>
                </p:sp>
                <p:sp>
                  <p:nvSpPr>
                    <p:cNvPr id="32" name="TextBox 31">
                      <a:extLst>
                        <a:ext uri="{FF2B5EF4-FFF2-40B4-BE49-F238E27FC236}">
                          <a16:creationId xmlns:a16="http://schemas.microsoft.com/office/drawing/2014/main" id="{485ED848-24BA-4421-67A2-AC12A9DE705C}"/>
                        </a:ext>
                      </a:extLst>
                    </p:cNvPr>
                    <p:cNvSpPr txBox="1"/>
                    <p:nvPr/>
                  </p:nvSpPr>
                  <p:spPr>
                    <a:xfrm>
                      <a:off x="8238462" y="2225896"/>
                      <a:ext cx="700315" cy="399121"/>
                    </a:xfrm>
                    <a:prstGeom prst="rect">
                      <a:avLst/>
                    </a:prstGeom>
                    <a:noFill/>
                  </p:spPr>
                  <p:txBody>
                    <a:bodyPr wrap="square" rtlCol="0">
                      <a:spAutoFit/>
                    </a:bodyPr>
                    <a:lstStyle/>
                    <a:p>
                      <a:r>
                        <a:rPr lang="en-US" dirty="0"/>
                        <a:t>Sun</a:t>
                      </a:r>
                    </a:p>
                  </p:txBody>
                </p:sp>
                <p:sp>
                  <p:nvSpPr>
                    <p:cNvPr id="33" name="TextBox 32">
                      <a:extLst>
                        <a:ext uri="{FF2B5EF4-FFF2-40B4-BE49-F238E27FC236}">
                          <a16:creationId xmlns:a16="http://schemas.microsoft.com/office/drawing/2014/main" id="{ABC56A51-CD39-4F87-771D-C2E8744E50F9}"/>
                        </a:ext>
                      </a:extLst>
                    </p:cNvPr>
                    <p:cNvSpPr txBox="1"/>
                    <p:nvPr/>
                  </p:nvSpPr>
                  <p:spPr>
                    <a:xfrm>
                      <a:off x="10492430" y="2944950"/>
                      <a:ext cx="378407" cy="369332"/>
                    </a:xfrm>
                    <a:prstGeom prst="rect">
                      <a:avLst/>
                    </a:prstGeom>
                    <a:noFill/>
                  </p:spPr>
                  <p:txBody>
                    <a:bodyPr wrap="square" rtlCol="0">
                      <a:spAutoFit/>
                    </a:bodyPr>
                    <a:lstStyle/>
                    <a:p>
                      <a:r>
                        <a:rPr lang="en-US" dirty="0"/>
                        <a:t>S</a:t>
                      </a:r>
                    </a:p>
                  </p:txBody>
                </p:sp>
                <p:sp>
                  <p:nvSpPr>
                    <p:cNvPr id="34" name="TextBox 33">
                      <a:extLst>
                        <a:ext uri="{FF2B5EF4-FFF2-40B4-BE49-F238E27FC236}">
                          <a16:creationId xmlns:a16="http://schemas.microsoft.com/office/drawing/2014/main" id="{850A43BF-6F1E-44E0-76C8-18A7A8E06899}"/>
                        </a:ext>
                      </a:extLst>
                    </p:cNvPr>
                    <p:cNvSpPr txBox="1"/>
                    <p:nvPr/>
                  </p:nvSpPr>
                  <p:spPr>
                    <a:xfrm>
                      <a:off x="10305619" y="1630665"/>
                      <a:ext cx="192366" cy="369332"/>
                    </a:xfrm>
                    <a:prstGeom prst="rect">
                      <a:avLst/>
                    </a:prstGeom>
                    <a:noFill/>
                  </p:spPr>
                  <p:txBody>
                    <a:bodyPr wrap="square" rtlCol="0">
                      <a:spAutoFit/>
                    </a:bodyPr>
                    <a:lstStyle/>
                    <a:p>
                      <a:r>
                        <a:rPr lang="en-US" dirty="0"/>
                        <a:t>R</a:t>
                      </a:r>
                    </a:p>
                  </p:txBody>
                </p:sp>
                <p:sp>
                  <p:nvSpPr>
                    <p:cNvPr id="35" name="Arc 34">
                      <a:extLst>
                        <a:ext uri="{FF2B5EF4-FFF2-40B4-BE49-F238E27FC236}">
                          <a16:creationId xmlns:a16="http://schemas.microsoft.com/office/drawing/2014/main" id="{39441C63-C025-6D2F-F02A-36A9A058088C}"/>
                        </a:ext>
                      </a:extLst>
                    </p:cNvPr>
                    <p:cNvSpPr/>
                    <p:nvPr/>
                  </p:nvSpPr>
                  <p:spPr>
                    <a:xfrm rot="19714139">
                      <a:off x="7094714" y="232650"/>
                      <a:ext cx="3827162" cy="5311271"/>
                    </a:xfrm>
                    <a:prstGeom prst="arc">
                      <a:avLst>
                        <a:gd name="adj1" fmla="val 10565432"/>
                        <a:gd name="adj2" fmla="val 15507446"/>
                      </a:avLst>
                    </a:prstGeom>
                    <a:ln w="9525" cap="flat" cmpd="sng" algn="ctr">
                      <a:solidFill>
                        <a:schemeClr val="dk1"/>
                      </a:solidFill>
                      <a:prstDash val="dash"/>
                      <a:round/>
                      <a:headEnd type="oval" w="med" len="med"/>
                      <a:tailEnd type="oval"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dirty="0"/>
                    </a:p>
                  </p:txBody>
                </p:sp>
                <p:sp>
                  <p:nvSpPr>
                    <p:cNvPr id="41" name="Arc 40">
                      <a:extLst>
                        <a:ext uri="{FF2B5EF4-FFF2-40B4-BE49-F238E27FC236}">
                          <a16:creationId xmlns:a16="http://schemas.microsoft.com/office/drawing/2014/main" id="{311A54EB-BE87-F5C8-BB49-C5C08D8F6E1E}"/>
                        </a:ext>
                      </a:extLst>
                    </p:cNvPr>
                    <p:cNvSpPr/>
                    <p:nvPr/>
                  </p:nvSpPr>
                  <p:spPr>
                    <a:xfrm rot="18994195">
                      <a:off x="7081316" y="377728"/>
                      <a:ext cx="2391291" cy="5311270"/>
                    </a:xfrm>
                    <a:prstGeom prst="arc">
                      <a:avLst>
                        <a:gd name="adj1" fmla="val 17186088"/>
                        <a:gd name="adj2" fmla="val 1623813"/>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dirty="0"/>
                    </a:p>
                  </p:txBody>
                </p:sp>
                <p:sp>
                  <p:nvSpPr>
                    <p:cNvPr id="42" name="TextBox 41">
                      <a:extLst>
                        <a:ext uri="{FF2B5EF4-FFF2-40B4-BE49-F238E27FC236}">
                          <a16:creationId xmlns:a16="http://schemas.microsoft.com/office/drawing/2014/main" id="{267A816C-EA29-2D8E-1FB7-B471C390C89F}"/>
                        </a:ext>
                      </a:extLst>
                    </p:cNvPr>
                    <p:cNvSpPr txBox="1"/>
                    <p:nvPr/>
                  </p:nvSpPr>
                  <p:spPr>
                    <a:xfrm>
                      <a:off x="9045546" y="2930055"/>
                      <a:ext cx="207103" cy="399121"/>
                    </a:xfrm>
                    <a:prstGeom prst="rect">
                      <a:avLst/>
                    </a:prstGeom>
                    <a:noFill/>
                  </p:spPr>
                  <p:txBody>
                    <a:bodyPr wrap="square" rtlCol="0">
                      <a:spAutoFit/>
                    </a:bodyPr>
                    <a:lstStyle/>
                    <a:p>
                      <a:r>
                        <a:rPr lang="en-US" dirty="0"/>
                        <a:t>K</a:t>
                      </a:r>
                    </a:p>
                  </p:txBody>
                </p:sp>
              </p:grpSp>
              <p:sp>
                <p:nvSpPr>
                  <p:cNvPr id="16" name="Oval 15">
                    <a:extLst>
                      <a:ext uri="{FF2B5EF4-FFF2-40B4-BE49-F238E27FC236}">
                        <a16:creationId xmlns:a16="http://schemas.microsoft.com/office/drawing/2014/main" id="{E5A054C5-0797-765B-E576-2E7A2CE3873D}"/>
                      </a:ext>
                    </a:extLst>
                  </p:cNvPr>
                  <p:cNvSpPr/>
                  <p:nvPr/>
                </p:nvSpPr>
                <p:spPr>
                  <a:xfrm>
                    <a:off x="8369626" y="3514843"/>
                    <a:ext cx="45719" cy="8032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4D2BC9B-C42E-AC24-C505-D7F2A66F5550}"/>
                      </a:ext>
                    </a:extLst>
                  </p:cNvPr>
                  <p:cNvSpPr/>
                  <p:nvPr/>
                </p:nvSpPr>
                <p:spPr>
                  <a:xfrm>
                    <a:off x="8773138" y="2625522"/>
                    <a:ext cx="45719" cy="8032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FB145196-673F-55AE-DF88-4474D12A2895}"/>
                      </a:ext>
                    </a:extLst>
                  </p:cNvPr>
                  <p:cNvSpPr txBox="1"/>
                  <p:nvPr/>
                </p:nvSpPr>
                <p:spPr>
                  <a:xfrm>
                    <a:off x="9686787" y="5111605"/>
                    <a:ext cx="340158" cy="369332"/>
                  </a:xfrm>
                  <a:prstGeom prst="rect">
                    <a:avLst/>
                  </a:prstGeom>
                  <a:noFill/>
                </p:spPr>
                <p:txBody>
                  <a:bodyPr wrap="none" rtlCol="0">
                    <a:spAutoFit/>
                  </a:bodyPr>
                  <a:lstStyle/>
                  <a:p>
                    <a:r>
                      <a:rPr lang="en-US" dirty="0"/>
                      <a:t>Q</a:t>
                    </a:r>
                  </a:p>
                </p:txBody>
              </p:sp>
              <p:sp>
                <p:nvSpPr>
                  <p:cNvPr id="19" name="Oval 18">
                    <a:extLst>
                      <a:ext uri="{FF2B5EF4-FFF2-40B4-BE49-F238E27FC236}">
                        <a16:creationId xmlns:a16="http://schemas.microsoft.com/office/drawing/2014/main" id="{5EFEC0F6-63B9-D49E-0CD3-43E8C3CF91FD}"/>
                      </a:ext>
                    </a:extLst>
                  </p:cNvPr>
                  <p:cNvSpPr/>
                  <p:nvPr/>
                </p:nvSpPr>
                <p:spPr>
                  <a:xfrm>
                    <a:off x="7330337" y="1361441"/>
                    <a:ext cx="45719" cy="8032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96A6444-AB7F-96BF-697F-6CE237B9A165}"/>
                      </a:ext>
                    </a:extLst>
                  </p:cNvPr>
                  <p:cNvSpPr/>
                  <p:nvPr/>
                </p:nvSpPr>
                <p:spPr>
                  <a:xfrm>
                    <a:off x="9671598" y="5232380"/>
                    <a:ext cx="45719" cy="8032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12" name="Arc 11">
                  <a:extLst>
                    <a:ext uri="{FF2B5EF4-FFF2-40B4-BE49-F238E27FC236}">
                      <a16:creationId xmlns:a16="http://schemas.microsoft.com/office/drawing/2014/main" id="{A3A3F0EE-DD42-6166-E928-C4B6684C5439}"/>
                    </a:ext>
                  </a:extLst>
                </p:cNvPr>
                <p:cNvSpPr/>
                <p:nvPr/>
              </p:nvSpPr>
              <p:spPr>
                <a:xfrm>
                  <a:off x="6264375" y="900387"/>
                  <a:ext cx="4499772" cy="4499772"/>
                </a:xfrm>
                <a:prstGeom prst="arc">
                  <a:avLst>
                    <a:gd name="adj1" fmla="val 14643674"/>
                    <a:gd name="adj2" fmla="val 3241866"/>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B66AB26-9763-CCC4-F38D-A4B39CC08D2C}"/>
                      </a:ext>
                    </a:extLst>
                  </p:cNvPr>
                  <p:cNvSpPr txBox="1"/>
                  <p:nvPr/>
                </p:nvSpPr>
                <p:spPr>
                  <a:xfrm>
                    <a:off x="7641832" y="4165252"/>
                    <a:ext cx="178118" cy="2954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oMath>
                      </m:oMathPara>
                    </a14:m>
                    <a:endParaRPr lang="en-US" dirty="0"/>
                  </a:p>
                </p:txBody>
              </p:sp>
            </mc:Choice>
            <mc:Fallback xmlns="">
              <p:sp>
                <p:nvSpPr>
                  <p:cNvPr id="10" name="TextBox 9">
                    <a:extLst>
                      <a:ext uri="{FF2B5EF4-FFF2-40B4-BE49-F238E27FC236}">
                        <a16:creationId xmlns:a16="http://schemas.microsoft.com/office/drawing/2014/main" id="{0B66AB26-9763-CCC4-F38D-A4B39CC08D2C}"/>
                      </a:ext>
                    </a:extLst>
                  </p:cNvPr>
                  <p:cNvSpPr txBox="1">
                    <a:spLocks noRot="1" noChangeAspect="1" noMove="1" noResize="1" noEditPoints="1" noAdjustHandles="1" noChangeArrowheads="1" noChangeShapeType="1" noTextEdit="1"/>
                  </p:cNvSpPr>
                  <p:nvPr/>
                </p:nvSpPr>
                <p:spPr>
                  <a:xfrm>
                    <a:off x="7641832" y="4165252"/>
                    <a:ext cx="178118" cy="295495"/>
                  </a:xfrm>
                  <a:prstGeom prst="rect">
                    <a:avLst/>
                  </a:prstGeom>
                  <a:blipFill>
                    <a:blip r:embed="rId2"/>
                    <a:stretch>
                      <a:fillRect l="-21429" r="-14286"/>
                    </a:stretch>
                  </a:blipFill>
                </p:spPr>
                <p:txBody>
                  <a:bodyPr/>
                  <a:lstStyle/>
                  <a:p>
                    <a:r>
                      <a:rPr lang="en-US">
                        <a:noFill/>
                      </a:rPr>
                      <a:t> </a:t>
                    </a:r>
                  </a:p>
                </p:txBody>
              </p:sp>
            </mc:Fallback>
          </mc:AlternateContent>
        </p:grpSp>
        <p:cxnSp>
          <p:nvCxnSpPr>
            <p:cNvPr id="44" name="Straight Connector 43">
              <a:extLst>
                <a:ext uri="{FF2B5EF4-FFF2-40B4-BE49-F238E27FC236}">
                  <a16:creationId xmlns:a16="http://schemas.microsoft.com/office/drawing/2014/main" id="{F7C48652-68D7-47E0-6A7A-1842EC6DB65C}"/>
                </a:ext>
              </a:extLst>
            </p:cNvPr>
            <p:cNvCxnSpPr>
              <a:cxnSpLocks/>
            </p:cNvCxnSpPr>
            <p:nvPr/>
          </p:nvCxnSpPr>
          <p:spPr>
            <a:xfrm>
              <a:off x="8766633" y="1171212"/>
              <a:ext cx="0" cy="71432"/>
            </a:xfrm>
            <a:prstGeom prst="line">
              <a:avLst/>
            </a:prstGeom>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4800565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7A348CD-2293-7866-746B-15C8869F2C75}"/>
              </a:ext>
            </a:extLst>
          </p:cNvPr>
          <p:cNvSpPr>
            <a:spLocks noGrp="1"/>
          </p:cNvSpPr>
          <p:nvPr>
            <p:ph type="ftr" sz="quarter" idx="11"/>
          </p:nvPr>
        </p:nvSpPr>
        <p:spPr/>
        <p:txBody>
          <a:bodyPr/>
          <a:lstStyle/>
          <a:p>
            <a:r>
              <a:rPr lang="en-US"/>
              <a:t>spherical trigonometry </a:t>
            </a:r>
          </a:p>
        </p:txBody>
      </p:sp>
      <p:sp>
        <p:nvSpPr>
          <p:cNvPr id="3" name="Slide Number Placeholder 2">
            <a:extLst>
              <a:ext uri="{FF2B5EF4-FFF2-40B4-BE49-F238E27FC236}">
                <a16:creationId xmlns:a16="http://schemas.microsoft.com/office/drawing/2014/main" id="{D7C57B1D-A6B5-EB91-4A11-5F39018ADF96}"/>
              </a:ext>
            </a:extLst>
          </p:cNvPr>
          <p:cNvSpPr>
            <a:spLocks noGrp="1"/>
          </p:cNvSpPr>
          <p:nvPr>
            <p:ph type="sldNum" sz="quarter" idx="12"/>
          </p:nvPr>
        </p:nvSpPr>
        <p:spPr/>
        <p:txBody>
          <a:bodyPr/>
          <a:lstStyle/>
          <a:p>
            <a:fld id="{EAD0E5A3-E5BF-4C62-9ABC-B3B6F8D8761B}" type="slidenum">
              <a:rPr lang="en-US" smtClean="0"/>
              <a:t>48</a:t>
            </a:fld>
            <a:endParaRPr lang="en-US"/>
          </a:p>
        </p:txBody>
      </p:sp>
      <p:grpSp>
        <p:nvGrpSpPr>
          <p:cNvPr id="7" name="Group 6">
            <a:extLst>
              <a:ext uri="{FF2B5EF4-FFF2-40B4-BE49-F238E27FC236}">
                <a16:creationId xmlns:a16="http://schemas.microsoft.com/office/drawing/2014/main" id="{F306B41F-A3FE-8E5C-AB71-B63BA3270B2B}"/>
              </a:ext>
            </a:extLst>
          </p:cNvPr>
          <p:cNvGrpSpPr/>
          <p:nvPr/>
        </p:nvGrpSpPr>
        <p:grpSpPr>
          <a:xfrm>
            <a:off x="9978887" y="33090"/>
            <a:ext cx="2213112" cy="369332"/>
            <a:chOff x="9037322" y="14092"/>
            <a:chExt cx="3154678" cy="424297"/>
          </a:xfrm>
        </p:grpSpPr>
        <p:sp>
          <p:nvSpPr>
            <p:cNvPr id="6" name="Arrow: Pentagon 5">
              <a:extLst>
                <a:ext uri="{FF2B5EF4-FFF2-40B4-BE49-F238E27FC236}">
                  <a16:creationId xmlns:a16="http://schemas.microsoft.com/office/drawing/2014/main" id="{EE841CBA-CD6A-A939-1721-087D84131A0B}"/>
                </a:ext>
              </a:extLst>
            </p:cNvPr>
            <p:cNvSpPr/>
            <p:nvPr/>
          </p:nvSpPr>
          <p:spPr>
            <a:xfrm flipH="1">
              <a:off x="9037322" y="33090"/>
              <a:ext cx="3154678" cy="369332"/>
            </a:xfrm>
            <a:prstGeom prst="homePlate">
              <a:avLst/>
            </a:prstGeom>
            <a:solidFill>
              <a:srgbClr val="58B6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66B3114-5812-2CA2-551E-8FB6CE87AA1E}"/>
                </a:ext>
              </a:extLst>
            </p:cNvPr>
            <p:cNvSpPr txBox="1"/>
            <p:nvPr/>
          </p:nvSpPr>
          <p:spPr>
            <a:xfrm>
              <a:off x="9114514" y="14092"/>
              <a:ext cx="3077486" cy="424298"/>
            </a:xfrm>
            <a:prstGeom prst="rect">
              <a:avLst/>
            </a:prstGeom>
            <a:noFill/>
          </p:spPr>
          <p:txBody>
            <a:bodyPr wrap="square">
              <a:spAutoFit/>
            </a:bodyPr>
            <a:lstStyle/>
            <a:p>
              <a:pPr algn="ctr"/>
              <a:r>
                <a:rPr lang="en-US" dirty="0">
                  <a:solidFill>
                    <a:schemeClr val="bg1"/>
                  </a:solidFill>
                </a:rPr>
                <a:t>Example</a:t>
              </a:r>
            </a:p>
          </p:txBody>
        </p:sp>
      </p:grpSp>
    </p:spTree>
    <p:extLst>
      <p:ext uri="{BB962C8B-B14F-4D97-AF65-F5344CB8AC3E}">
        <p14:creationId xmlns:p14="http://schemas.microsoft.com/office/powerpoint/2010/main" val="41754243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7A348CD-2293-7866-746B-15C8869F2C75}"/>
              </a:ext>
            </a:extLst>
          </p:cNvPr>
          <p:cNvSpPr>
            <a:spLocks noGrp="1"/>
          </p:cNvSpPr>
          <p:nvPr>
            <p:ph type="ftr" sz="quarter" idx="11"/>
          </p:nvPr>
        </p:nvSpPr>
        <p:spPr/>
        <p:txBody>
          <a:bodyPr/>
          <a:lstStyle/>
          <a:p>
            <a:r>
              <a:rPr lang="en-US"/>
              <a:t>spherical trigonometry </a:t>
            </a:r>
          </a:p>
        </p:txBody>
      </p:sp>
      <p:sp>
        <p:nvSpPr>
          <p:cNvPr id="3" name="Slide Number Placeholder 2">
            <a:extLst>
              <a:ext uri="{FF2B5EF4-FFF2-40B4-BE49-F238E27FC236}">
                <a16:creationId xmlns:a16="http://schemas.microsoft.com/office/drawing/2014/main" id="{D7C57B1D-A6B5-EB91-4A11-5F39018ADF96}"/>
              </a:ext>
            </a:extLst>
          </p:cNvPr>
          <p:cNvSpPr>
            <a:spLocks noGrp="1"/>
          </p:cNvSpPr>
          <p:nvPr>
            <p:ph type="sldNum" sz="quarter" idx="12"/>
          </p:nvPr>
        </p:nvSpPr>
        <p:spPr/>
        <p:txBody>
          <a:bodyPr/>
          <a:lstStyle/>
          <a:p>
            <a:fld id="{EAD0E5A3-E5BF-4C62-9ABC-B3B6F8D8761B}" type="slidenum">
              <a:rPr lang="en-US" smtClean="0"/>
              <a:t>49</a:t>
            </a:fld>
            <a:endParaRPr lang="en-US"/>
          </a:p>
        </p:txBody>
      </p:sp>
      <p:sp>
        <p:nvSpPr>
          <p:cNvPr id="6" name="Arrow: Pentagon 5">
            <a:extLst>
              <a:ext uri="{FF2B5EF4-FFF2-40B4-BE49-F238E27FC236}">
                <a16:creationId xmlns:a16="http://schemas.microsoft.com/office/drawing/2014/main" id="{EE841CBA-CD6A-A939-1721-087D84131A0B}"/>
              </a:ext>
            </a:extLst>
          </p:cNvPr>
          <p:cNvSpPr/>
          <p:nvPr/>
        </p:nvSpPr>
        <p:spPr>
          <a:xfrm flipH="1">
            <a:off x="8865326" y="49627"/>
            <a:ext cx="3326672" cy="321487"/>
          </a:xfrm>
          <a:prstGeom prst="homePlate">
            <a:avLst/>
          </a:prstGeom>
          <a:solidFill>
            <a:srgbClr val="58B6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66B3114-5812-2CA2-551E-8FB6CE87AA1E}"/>
              </a:ext>
            </a:extLst>
          </p:cNvPr>
          <p:cNvSpPr txBox="1"/>
          <p:nvPr/>
        </p:nvSpPr>
        <p:spPr>
          <a:xfrm>
            <a:off x="8639618" y="21027"/>
            <a:ext cx="3683010" cy="369332"/>
          </a:xfrm>
          <a:prstGeom prst="rect">
            <a:avLst/>
          </a:prstGeom>
          <a:noFill/>
        </p:spPr>
        <p:txBody>
          <a:bodyPr wrap="square">
            <a:spAutoFit/>
          </a:bodyPr>
          <a:lstStyle/>
          <a:p>
            <a:pPr algn="ctr"/>
            <a:r>
              <a:rPr lang="en-US" dirty="0">
                <a:solidFill>
                  <a:schemeClr val="bg1"/>
                </a:solidFill>
              </a:rPr>
              <a:t>Hour angle of heavenly body</a:t>
            </a:r>
          </a:p>
        </p:txBody>
      </p:sp>
    </p:spTree>
    <p:extLst>
      <p:ext uri="{BB962C8B-B14F-4D97-AF65-F5344CB8AC3E}">
        <p14:creationId xmlns:p14="http://schemas.microsoft.com/office/powerpoint/2010/main" val="713828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F733EDC-CEEB-CC25-FB21-86BC2ACD0735}"/>
              </a:ext>
            </a:extLst>
          </p:cNvPr>
          <p:cNvSpPr>
            <a:spLocks noGrp="1"/>
          </p:cNvSpPr>
          <p:nvPr>
            <p:ph type="ftr" sz="quarter" idx="11"/>
          </p:nvPr>
        </p:nvSpPr>
        <p:spPr/>
        <p:txBody>
          <a:bodyPr/>
          <a:lstStyle/>
          <a:p>
            <a:r>
              <a:rPr lang="en-US"/>
              <a:t>spherical trigonometry </a:t>
            </a:r>
          </a:p>
        </p:txBody>
      </p:sp>
      <p:sp>
        <p:nvSpPr>
          <p:cNvPr id="3" name="Slide Number Placeholder 2">
            <a:extLst>
              <a:ext uri="{FF2B5EF4-FFF2-40B4-BE49-F238E27FC236}">
                <a16:creationId xmlns:a16="http://schemas.microsoft.com/office/drawing/2014/main" id="{409DD5BB-7A69-0371-BB60-2DAF3B9A191F}"/>
              </a:ext>
            </a:extLst>
          </p:cNvPr>
          <p:cNvSpPr>
            <a:spLocks noGrp="1"/>
          </p:cNvSpPr>
          <p:nvPr>
            <p:ph type="sldNum" sz="quarter" idx="12"/>
          </p:nvPr>
        </p:nvSpPr>
        <p:spPr/>
        <p:txBody>
          <a:bodyPr/>
          <a:lstStyle/>
          <a:p>
            <a:fld id="{EAD0E5A3-E5BF-4C62-9ABC-B3B6F8D8761B}" type="slidenum">
              <a:rPr lang="en-US" smtClean="0"/>
              <a:t>5</a:t>
            </a:fld>
            <a:endParaRPr lang="en-US"/>
          </a:p>
        </p:txBody>
      </p:sp>
      <p:grpSp>
        <p:nvGrpSpPr>
          <p:cNvPr id="45" name="Group 44">
            <a:extLst>
              <a:ext uri="{FF2B5EF4-FFF2-40B4-BE49-F238E27FC236}">
                <a16:creationId xmlns:a16="http://schemas.microsoft.com/office/drawing/2014/main" id="{B788CFE8-0909-FAD3-6234-FDF7F0B27A08}"/>
              </a:ext>
            </a:extLst>
          </p:cNvPr>
          <p:cNvGrpSpPr/>
          <p:nvPr/>
        </p:nvGrpSpPr>
        <p:grpSpPr>
          <a:xfrm>
            <a:off x="6992847" y="375182"/>
            <a:ext cx="4441127" cy="4451693"/>
            <a:chOff x="6992847" y="383133"/>
            <a:chExt cx="4441127" cy="4451693"/>
          </a:xfrm>
        </p:grpSpPr>
        <p:sp>
          <p:nvSpPr>
            <p:cNvPr id="5" name="Oval 4">
              <a:extLst>
                <a:ext uri="{FF2B5EF4-FFF2-40B4-BE49-F238E27FC236}">
                  <a16:creationId xmlns:a16="http://schemas.microsoft.com/office/drawing/2014/main" id="{EE1ACFE3-98D6-AF25-B5A0-1E081204E029}"/>
                </a:ext>
              </a:extLst>
            </p:cNvPr>
            <p:cNvSpPr/>
            <p:nvPr/>
          </p:nvSpPr>
          <p:spPr>
            <a:xfrm>
              <a:off x="7283905" y="706461"/>
              <a:ext cx="3749331" cy="3715059"/>
            </a:xfrm>
            <a:prstGeom prst="ellipse">
              <a:avLst/>
            </a:prstGeom>
            <a:solidFill>
              <a:schemeClr val="bg1">
                <a:lumMod val="95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A44F924C-9FD5-1BAE-952A-337780364415}"/>
                </a:ext>
              </a:extLst>
            </p:cNvPr>
            <p:cNvSpPr/>
            <p:nvPr/>
          </p:nvSpPr>
          <p:spPr>
            <a:xfrm>
              <a:off x="7280012" y="2313407"/>
              <a:ext cx="3749333" cy="501169"/>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9A902AE3-4F80-03E5-D046-63BB383F14F4}"/>
                </a:ext>
              </a:extLst>
            </p:cNvPr>
            <p:cNvCxnSpPr>
              <a:cxnSpLocks/>
              <a:stCxn id="6" idx="6"/>
              <a:endCxn id="6" idx="6"/>
            </p:cNvCxnSpPr>
            <p:nvPr/>
          </p:nvCxnSpPr>
          <p:spPr>
            <a:xfrm>
              <a:off x="11029345" y="256399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BEC32A4-EB32-4D4C-09C1-8CD3A338E470}"/>
                </a:ext>
              </a:extLst>
            </p:cNvPr>
            <p:cNvCxnSpPr>
              <a:cxnSpLocks/>
            </p:cNvCxnSpPr>
            <p:nvPr/>
          </p:nvCxnSpPr>
          <p:spPr>
            <a:xfrm flipH="1" flipV="1">
              <a:off x="9194187" y="2563991"/>
              <a:ext cx="756584" cy="2153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8E1F318-AF94-E4E2-E3A1-F9EB21FD6DED}"/>
                </a:ext>
              </a:extLst>
            </p:cNvPr>
            <p:cNvSpPr txBox="1"/>
            <p:nvPr/>
          </p:nvSpPr>
          <p:spPr>
            <a:xfrm>
              <a:off x="8869890" y="2295634"/>
              <a:ext cx="339274" cy="367132"/>
            </a:xfrm>
            <a:prstGeom prst="rect">
              <a:avLst/>
            </a:prstGeom>
            <a:noFill/>
          </p:spPr>
          <p:txBody>
            <a:bodyPr wrap="square" rtlCol="0">
              <a:spAutoFit/>
            </a:bodyPr>
            <a:lstStyle/>
            <a:p>
              <a:r>
                <a:rPr lang="en-US" dirty="0"/>
                <a:t>o</a:t>
              </a:r>
            </a:p>
          </p:txBody>
        </p:sp>
        <p:sp>
          <p:nvSpPr>
            <p:cNvPr id="12" name="TextBox 11">
              <a:extLst>
                <a:ext uri="{FF2B5EF4-FFF2-40B4-BE49-F238E27FC236}">
                  <a16:creationId xmlns:a16="http://schemas.microsoft.com/office/drawing/2014/main" id="{475AA249-9030-4EE6-36E3-84F9189CB019}"/>
                </a:ext>
              </a:extLst>
            </p:cNvPr>
            <p:cNvSpPr txBox="1"/>
            <p:nvPr/>
          </p:nvSpPr>
          <p:spPr>
            <a:xfrm>
              <a:off x="10492060" y="1062481"/>
              <a:ext cx="449611" cy="367132"/>
            </a:xfrm>
            <a:prstGeom prst="rect">
              <a:avLst/>
            </a:prstGeom>
            <a:noFill/>
          </p:spPr>
          <p:txBody>
            <a:bodyPr wrap="square" rtlCol="0">
              <a:spAutoFit/>
            </a:bodyPr>
            <a:lstStyle/>
            <a:p>
              <a:r>
                <a:rPr lang="en-US" dirty="0"/>
                <a:t>X</a:t>
              </a:r>
            </a:p>
          </p:txBody>
        </p:sp>
        <p:sp>
          <p:nvSpPr>
            <p:cNvPr id="13" name="TextBox 12">
              <a:extLst>
                <a:ext uri="{FF2B5EF4-FFF2-40B4-BE49-F238E27FC236}">
                  <a16:creationId xmlns:a16="http://schemas.microsoft.com/office/drawing/2014/main" id="{0ABB0E11-73DA-1AD4-2707-A7D065C641A4}"/>
                </a:ext>
              </a:extLst>
            </p:cNvPr>
            <p:cNvSpPr txBox="1"/>
            <p:nvPr/>
          </p:nvSpPr>
          <p:spPr>
            <a:xfrm>
              <a:off x="9807213" y="1258694"/>
              <a:ext cx="407007" cy="367132"/>
            </a:xfrm>
            <a:prstGeom prst="rect">
              <a:avLst/>
            </a:prstGeom>
            <a:noFill/>
          </p:spPr>
          <p:txBody>
            <a:bodyPr wrap="square" rtlCol="0">
              <a:spAutoFit/>
            </a:bodyPr>
            <a:lstStyle/>
            <a:p>
              <a:r>
                <a:rPr lang="en-US" dirty="0"/>
                <a:t>H</a:t>
              </a:r>
            </a:p>
          </p:txBody>
        </p:sp>
        <p:cxnSp>
          <p:nvCxnSpPr>
            <p:cNvPr id="14" name="Straight Connector 13">
              <a:extLst>
                <a:ext uri="{FF2B5EF4-FFF2-40B4-BE49-F238E27FC236}">
                  <a16:creationId xmlns:a16="http://schemas.microsoft.com/office/drawing/2014/main" id="{9F4339AD-08D4-21F9-D278-29C853094E23}"/>
                </a:ext>
              </a:extLst>
            </p:cNvPr>
            <p:cNvCxnSpPr>
              <a:cxnSpLocks/>
              <a:stCxn id="13" idx="1"/>
              <a:endCxn id="13" idx="1"/>
            </p:cNvCxnSpPr>
            <p:nvPr/>
          </p:nvCxnSpPr>
          <p:spPr>
            <a:xfrm>
              <a:off x="9807213" y="144226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56B6212-D5AE-864A-7969-828790CDF5B0}"/>
                </a:ext>
              </a:extLst>
            </p:cNvPr>
            <p:cNvCxnSpPr>
              <a:cxnSpLocks/>
            </p:cNvCxnSpPr>
            <p:nvPr/>
          </p:nvCxnSpPr>
          <p:spPr>
            <a:xfrm flipV="1">
              <a:off x="8323753" y="2563417"/>
              <a:ext cx="887444" cy="2158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Arc 16">
              <a:extLst>
                <a:ext uri="{FF2B5EF4-FFF2-40B4-BE49-F238E27FC236}">
                  <a16:creationId xmlns:a16="http://schemas.microsoft.com/office/drawing/2014/main" id="{16F5429A-5F7A-5C2B-835E-B4760DEB85E7}"/>
                </a:ext>
              </a:extLst>
            </p:cNvPr>
            <p:cNvSpPr/>
            <p:nvPr/>
          </p:nvSpPr>
          <p:spPr>
            <a:xfrm flipH="1">
              <a:off x="8327644" y="706461"/>
              <a:ext cx="1743018" cy="3715059"/>
            </a:xfrm>
            <a:prstGeom prst="arc">
              <a:avLst>
                <a:gd name="adj1" fmla="val 16200000"/>
                <a:gd name="adj2" fmla="val 545623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00B050"/>
                </a:solidFill>
              </a:endParaRPr>
            </a:p>
          </p:txBody>
        </p:sp>
        <p:cxnSp>
          <p:nvCxnSpPr>
            <p:cNvPr id="18" name="Straight Connector 17">
              <a:extLst>
                <a:ext uri="{FF2B5EF4-FFF2-40B4-BE49-F238E27FC236}">
                  <a16:creationId xmlns:a16="http://schemas.microsoft.com/office/drawing/2014/main" id="{621495B2-1E92-2B8A-DB61-5F19D0BEA729}"/>
                </a:ext>
              </a:extLst>
            </p:cNvPr>
            <p:cNvCxnSpPr>
              <a:cxnSpLocks/>
              <a:stCxn id="17" idx="0"/>
              <a:endCxn id="17" idx="0"/>
            </p:cNvCxnSpPr>
            <p:nvPr/>
          </p:nvCxnSpPr>
          <p:spPr>
            <a:xfrm>
              <a:off x="9199154" y="706461"/>
              <a:ext cx="0"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 name="Straight Connector 18">
              <a:extLst>
                <a:ext uri="{FF2B5EF4-FFF2-40B4-BE49-F238E27FC236}">
                  <a16:creationId xmlns:a16="http://schemas.microsoft.com/office/drawing/2014/main" id="{D47E2796-D8F8-C21B-F9FE-E35AC75CE394}"/>
                </a:ext>
              </a:extLst>
            </p:cNvPr>
            <p:cNvCxnSpPr>
              <a:cxnSpLocks/>
            </p:cNvCxnSpPr>
            <p:nvPr/>
          </p:nvCxnSpPr>
          <p:spPr>
            <a:xfrm>
              <a:off x="9150786" y="383133"/>
              <a:ext cx="76685" cy="4451693"/>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0" name="TextBox 19">
              <a:extLst>
                <a:ext uri="{FF2B5EF4-FFF2-40B4-BE49-F238E27FC236}">
                  <a16:creationId xmlns:a16="http://schemas.microsoft.com/office/drawing/2014/main" id="{06522C30-43C6-B01B-5273-0304CC14D7F4}"/>
                </a:ext>
              </a:extLst>
            </p:cNvPr>
            <p:cNvSpPr txBox="1"/>
            <p:nvPr/>
          </p:nvSpPr>
          <p:spPr>
            <a:xfrm>
              <a:off x="8194744" y="1256832"/>
              <a:ext cx="301932" cy="367132"/>
            </a:xfrm>
            <a:prstGeom prst="rect">
              <a:avLst/>
            </a:prstGeom>
            <a:noFill/>
          </p:spPr>
          <p:txBody>
            <a:bodyPr wrap="square" rtlCol="0">
              <a:spAutoFit/>
            </a:bodyPr>
            <a:lstStyle/>
            <a:p>
              <a:r>
                <a:rPr lang="en-US" dirty="0"/>
                <a:t>G</a:t>
              </a:r>
            </a:p>
          </p:txBody>
        </p:sp>
        <p:sp>
          <p:nvSpPr>
            <p:cNvPr id="21" name="TextBox 20">
              <a:extLst>
                <a:ext uri="{FF2B5EF4-FFF2-40B4-BE49-F238E27FC236}">
                  <a16:creationId xmlns:a16="http://schemas.microsoft.com/office/drawing/2014/main" id="{E14CD368-7663-3C66-67AE-0AA0D8EDCEA0}"/>
                </a:ext>
              </a:extLst>
            </p:cNvPr>
            <p:cNvSpPr txBox="1"/>
            <p:nvPr/>
          </p:nvSpPr>
          <p:spPr>
            <a:xfrm flipH="1">
              <a:off x="8050468" y="2758554"/>
              <a:ext cx="291058" cy="367132"/>
            </a:xfrm>
            <a:prstGeom prst="rect">
              <a:avLst/>
            </a:prstGeom>
            <a:noFill/>
          </p:spPr>
          <p:txBody>
            <a:bodyPr wrap="square" rtlCol="0">
              <a:spAutoFit/>
            </a:bodyPr>
            <a:lstStyle/>
            <a:p>
              <a:r>
                <a:rPr lang="en-US" dirty="0"/>
                <a:t>K</a:t>
              </a:r>
            </a:p>
          </p:txBody>
        </p:sp>
        <p:sp>
          <p:nvSpPr>
            <p:cNvPr id="22" name="TextBox 21">
              <a:extLst>
                <a:ext uri="{FF2B5EF4-FFF2-40B4-BE49-F238E27FC236}">
                  <a16:creationId xmlns:a16="http://schemas.microsoft.com/office/drawing/2014/main" id="{02EAF0B1-54A7-3C5F-9F65-2803EF47B9E1}"/>
                </a:ext>
              </a:extLst>
            </p:cNvPr>
            <p:cNvSpPr txBox="1"/>
            <p:nvPr/>
          </p:nvSpPr>
          <p:spPr>
            <a:xfrm flipH="1">
              <a:off x="6992847" y="2304227"/>
              <a:ext cx="291058" cy="367132"/>
            </a:xfrm>
            <a:prstGeom prst="rect">
              <a:avLst/>
            </a:prstGeom>
            <a:noFill/>
          </p:spPr>
          <p:txBody>
            <a:bodyPr wrap="square" rtlCol="0">
              <a:spAutoFit/>
            </a:bodyPr>
            <a:lstStyle/>
            <a:p>
              <a:r>
                <a:rPr lang="en-US" dirty="0"/>
                <a:t>N</a:t>
              </a:r>
            </a:p>
          </p:txBody>
        </p:sp>
        <p:sp>
          <p:nvSpPr>
            <p:cNvPr id="23" name="TextBox 22">
              <a:extLst>
                <a:ext uri="{FF2B5EF4-FFF2-40B4-BE49-F238E27FC236}">
                  <a16:creationId xmlns:a16="http://schemas.microsoft.com/office/drawing/2014/main" id="{5149DA84-DDC4-2C7E-DFC1-598A7D50CD77}"/>
                </a:ext>
              </a:extLst>
            </p:cNvPr>
            <p:cNvSpPr txBox="1"/>
            <p:nvPr/>
          </p:nvSpPr>
          <p:spPr>
            <a:xfrm flipH="1">
              <a:off x="7444840" y="1073266"/>
              <a:ext cx="291543" cy="367132"/>
            </a:xfrm>
            <a:prstGeom prst="rect">
              <a:avLst/>
            </a:prstGeom>
            <a:noFill/>
          </p:spPr>
          <p:txBody>
            <a:bodyPr wrap="square" rtlCol="0">
              <a:spAutoFit/>
            </a:bodyPr>
            <a:lstStyle/>
            <a:p>
              <a:r>
                <a:rPr lang="en-US" dirty="0"/>
                <a:t>M</a:t>
              </a:r>
            </a:p>
          </p:txBody>
        </p:sp>
        <p:sp>
          <p:nvSpPr>
            <p:cNvPr id="24" name="TextBox 23">
              <a:extLst>
                <a:ext uri="{FF2B5EF4-FFF2-40B4-BE49-F238E27FC236}">
                  <a16:creationId xmlns:a16="http://schemas.microsoft.com/office/drawing/2014/main" id="{13AEDC06-F30F-611F-BC6B-0AD922410B31}"/>
                </a:ext>
              </a:extLst>
            </p:cNvPr>
            <p:cNvSpPr txBox="1"/>
            <p:nvPr/>
          </p:nvSpPr>
          <p:spPr>
            <a:xfrm>
              <a:off x="9120810" y="383133"/>
              <a:ext cx="340544" cy="367132"/>
            </a:xfrm>
            <a:prstGeom prst="rect">
              <a:avLst/>
            </a:prstGeom>
            <a:noFill/>
          </p:spPr>
          <p:txBody>
            <a:bodyPr wrap="square" rtlCol="0">
              <a:spAutoFit/>
            </a:bodyPr>
            <a:lstStyle/>
            <a:p>
              <a:r>
                <a:rPr lang="en-US" dirty="0"/>
                <a:t>P</a:t>
              </a:r>
            </a:p>
          </p:txBody>
        </p:sp>
        <p:sp>
          <p:nvSpPr>
            <p:cNvPr id="25" name="TextBox 24">
              <a:extLst>
                <a:ext uri="{FF2B5EF4-FFF2-40B4-BE49-F238E27FC236}">
                  <a16:creationId xmlns:a16="http://schemas.microsoft.com/office/drawing/2014/main" id="{2CF88E80-9CB4-7673-B6DD-C90701C5E920}"/>
                </a:ext>
              </a:extLst>
            </p:cNvPr>
            <p:cNvSpPr txBox="1"/>
            <p:nvPr/>
          </p:nvSpPr>
          <p:spPr>
            <a:xfrm>
              <a:off x="9190557" y="4353551"/>
              <a:ext cx="321745" cy="367132"/>
            </a:xfrm>
            <a:prstGeom prst="rect">
              <a:avLst/>
            </a:prstGeom>
            <a:noFill/>
          </p:spPr>
          <p:txBody>
            <a:bodyPr wrap="square" rtlCol="0">
              <a:spAutoFit/>
            </a:bodyPr>
            <a:lstStyle/>
            <a:p>
              <a:r>
                <a:rPr lang="en-US" dirty="0"/>
                <a:t>Q</a:t>
              </a:r>
            </a:p>
          </p:txBody>
        </p:sp>
        <p:sp>
          <p:nvSpPr>
            <p:cNvPr id="26" name="TextBox 25">
              <a:extLst>
                <a:ext uri="{FF2B5EF4-FFF2-40B4-BE49-F238E27FC236}">
                  <a16:creationId xmlns:a16="http://schemas.microsoft.com/office/drawing/2014/main" id="{CB3335C1-217A-9F29-B61D-D53D50ACDCAB}"/>
                </a:ext>
              </a:extLst>
            </p:cNvPr>
            <p:cNvSpPr txBox="1"/>
            <p:nvPr/>
          </p:nvSpPr>
          <p:spPr>
            <a:xfrm>
              <a:off x="10984363" y="2447444"/>
              <a:ext cx="449611" cy="367132"/>
            </a:xfrm>
            <a:prstGeom prst="rect">
              <a:avLst/>
            </a:prstGeom>
            <a:noFill/>
          </p:spPr>
          <p:txBody>
            <a:bodyPr wrap="square" rtlCol="0">
              <a:spAutoFit/>
            </a:bodyPr>
            <a:lstStyle/>
            <a:p>
              <a:r>
                <a:rPr lang="en-US" dirty="0"/>
                <a:t>Y</a:t>
              </a:r>
            </a:p>
          </p:txBody>
        </p:sp>
        <p:sp>
          <p:nvSpPr>
            <p:cNvPr id="28" name="Arc 27">
              <a:extLst>
                <a:ext uri="{FF2B5EF4-FFF2-40B4-BE49-F238E27FC236}">
                  <a16:creationId xmlns:a16="http://schemas.microsoft.com/office/drawing/2014/main" id="{F3B144DE-0D19-B6C4-14BA-0D9D05C18ECB}"/>
                </a:ext>
              </a:extLst>
            </p:cNvPr>
            <p:cNvSpPr/>
            <p:nvPr/>
          </p:nvSpPr>
          <p:spPr>
            <a:xfrm>
              <a:off x="8459683" y="705887"/>
              <a:ext cx="1491088" cy="3715059"/>
            </a:xfrm>
            <a:prstGeom prst="arc">
              <a:avLst>
                <a:gd name="adj1" fmla="val 16200000"/>
                <a:gd name="adj2" fmla="val 545623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Arc 33">
              <a:extLst>
                <a:ext uri="{FF2B5EF4-FFF2-40B4-BE49-F238E27FC236}">
                  <a16:creationId xmlns:a16="http://schemas.microsoft.com/office/drawing/2014/main" id="{D32F0CA5-EB58-B23E-56FE-C0A1F3DFD682}"/>
                </a:ext>
              </a:extLst>
            </p:cNvPr>
            <p:cNvSpPr/>
            <p:nvPr/>
          </p:nvSpPr>
          <p:spPr>
            <a:xfrm>
              <a:off x="7827780" y="909520"/>
              <a:ext cx="2689774" cy="748428"/>
            </a:xfrm>
            <a:prstGeom prst="arc">
              <a:avLst>
                <a:gd name="adj1" fmla="val 21580701"/>
                <a:gd name="adj2" fmla="val 10909997"/>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38" name="TextBox 37">
              <a:extLst>
                <a:ext uri="{FF2B5EF4-FFF2-40B4-BE49-F238E27FC236}">
                  <a16:creationId xmlns:a16="http://schemas.microsoft.com/office/drawing/2014/main" id="{3046826D-A364-CB8F-8074-33CE8E841444}"/>
                </a:ext>
              </a:extLst>
            </p:cNvPr>
            <p:cNvSpPr txBox="1"/>
            <p:nvPr/>
          </p:nvSpPr>
          <p:spPr>
            <a:xfrm>
              <a:off x="9890054" y="1914782"/>
              <a:ext cx="449611" cy="367132"/>
            </a:xfrm>
            <a:prstGeom prst="rect">
              <a:avLst/>
            </a:prstGeom>
            <a:noFill/>
          </p:spPr>
          <p:txBody>
            <a:bodyPr wrap="square" rtlCol="0">
              <a:spAutoFit/>
            </a:bodyPr>
            <a:lstStyle/>
            <a:p>
              <a:r>
                <a:rPr lang="en-US" dirty="0"/>
                <a:t>J</a:t>
              </a:r>
            </a:p>
          </p:txBody>
        </p:sp>
        <p:sp>
          <p:nvSpPr>
            <p:cNvPr id="39" name="TextBox 38">
              <a:extLst>
                <a:ext uri="{FF2B5EF4-FFF2-40B4-BE49-F238E27FC236}">
                  <a16:creationId xmlns:a16="http://schemas.microsoft.com/office/drawing/2014/main" id="{8161C659-168B-0B7F-DCF6-6D74DCD5BDC9}"/>
                </a:ext>
              </a:extLst>
            </p:cNvPr>
            <p:cNvSpPr txBox="1"/>
            <p:nvPr/>
          </p:nvSpPr>
          <p:spPr>
            <a:xfrm>
              <a:off x="9924326" y="2734924"/>
              <a:ext cx="449611" cy="367132"/>
            </a:xfrm>
            <a:prstGeom prst="rect">
              <a:avLst/>
            </a:prstGeom>
            <a:noFill/>
          </p:spPr>
          <p:txBody>
            <a:bodyPr wrap="square" rtlCol="0">
              <a:spAutoFit/>
            </a:bodyPr>
            <a:lstStyle/>
            <a:p>
              <a:r>
                <a:rPr lang="en-US" dirty="0"/>
                <a:t>L</a:t>
              </a:r>
            </a:p>
          </p:txBody>
        </p:sp>
        <p:cxnSp>
          <p:nvCxnSpPr>
            <p:cNvPr id="41" name="Straight Connector 40">
              <a:extLst>
                <a:ext uri="{FF2B5EF4-FFF2-40B4-BE49-F238E27FC236}">
                  <a16:creationId xmlns:a16="http://schemas.microsoft.com/office/drawing/2014/main" id="{131D32B4-F8B2-FDBB-7F9F-E3FBD629191B}"/>
                </a:ext>
              </a:extLst>
            </p:cNvPr>
            <p:cNvCxnSpPr>
              <a:stCxn id="9" idx="3"/>
              <a:endCxn id="9" idx="3"/>
            </p:cNvCxnSpPr>
            <p:nvPr/>
          </p:nvCxnSpPr>
          <p:spPr>
            <a:xfrm>
              <a:off x="9209164" y="247920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C9CDD13-B57F-818E-083C-060B45E9D615}"/>
                </a:ext>
              </a:extLst>
            </p:cNvPr>
            <p:cNvCxnSpPr>
              <a:cxnSpLocks/>
            </p:cNvCxnSpPr>
            <p:nvPr/>
          </p:nvCxnSpPr>
          <p:spPr>
            <a:xfrm flipV="1">
              <a:off x="9229004" y="2160711"/>
              <a:ext cx="693788" cy="37755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2" name="TextBox 101">
              <a:extLst>
                <a:ext uri="{FF2B5EF4-FFF2-40B4-BE49-F238E27FC236}">
                  <a16:creationId xmlns:a16="http://schemas.microsoft.com/office/drawing/2014/main" id="{C37C7ED6-F3FA-FAF3-A632-108A7D545642}"/>
                </a:ext>
              </a:extLst>
            </p:cNvPr>
            <p:cNvSpPr txBox="1"/>
            <p:nvPr/>
          </p:nvSpPr>
          <p:spPr>
            <a:xfrm>
              <a:off x="9829887" y="3210395"/>
              <a:ext cx="449611" cy="367132"/>
            </a:xfrm>
            <a:prstGeom prst="rect">
              <a:avLst/>
            </a:prstGeom>
            <a:noFill/>
          </p:spPr>
          <p:txBody>
            <a:bodyPr wrap="square" rtlCol="0">
              <a:spAutoFit/>
            </a:bodyPr>
            <a:lstStyle/>
            <a:p>
              <a:r>
                <a:rPr lang="en-US" dirty="0"/>
                <a:t>R</a:t>
              </a:r>
            </a:p>
          </p:txBody>
        </p:sp>
        <p:cxnSp>
          <p:nvCxnSpPr>
            <p:cNvPr id="103" name="Straight Connector 102">
              <a:extLst>
                <a:ext uri="{FF2B5EF4-FFF2-40B4-BE49-F238E27FC236}">
                  <a16:creationId xmlns:a16="http://schemas.microsoft.com/office/drawing/2014/main" id="{BF8C2157-541A-1AE8-DCD6-8F939316463F}"/>
                </a:ext>
              </a:extLst>
            </p:cNvPr>
            <p:cNvCxnSpPr>
              <a:cxnSpLocks/>
            </p:cNvCxnSpPr>
            <p:nvPr/>
          </p:nvCxnSpPr>
          <p:spPr>
            <a:xfrm>
              <a:off x="9205227" y="2562843"/>
              <a:ext cx="672812" cy="76446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mc:AlternateContent xmlns:mc="http://schemas.openxmlformats.org/markup-compatibility/2006" xmlns:p14="http://schemas.microsoft.com/office/powerpoint/2010/main">
        <mc:Choice Requires="p14">
          <p:contentPart p14:bwMode="auto" r:id="rId2">
            <p14:nvContentPartPr>
              <p14:cNvPr id="48" name="Ink 47">
                <a:extLst>
                  <a:ext uri="{FF2B5EF4-FFF2-40B4-BE49-F238E27FC236}">
                    <a16:creationId xmlns:a16="http://schemas.microsoft.com/office/drawing/2014/main" id="{8DBEC196-C8C3-C7CB-79E4-8C7AED35B5F9}"/>
                  </a:ext>
                </a:extLst>
              </p14:cNvPr>
              <p14:cNvContentPartPr/>
              <p14:nvPr/>
            </p14:nvContentPartPr>
            <p14:xfrm>
              <a:off x="7174612" y="1421499"/>
              <a:ext cx="1077840" cy="294840"/>
            </p14:xfrm>
          </p:contentPart>
        </mc:Choice>
        <mc:Fallback xmlns="">
          <p:pic>
            <p:nvPicPr>
              <p:cNvPr id="48" name="Ink 47">
                <a:extLst>
                  <a:ext uri="{FF2B5EF4-FFF2-40B4-BE49-F238E27FC236}">
                    <a16:creationId xmlns:a16="http://schemas.microsoft.com/office/drawing/2014/main" id="{8DBEC196-C8C3-C7CB-79E4-8C7AED35B5F9}"/>
                  </a:ext>
                </a:extLst>
              </p:cNvPr>
              <p:cNvPicPr/>
              <p:nvPr/>
            </p:nvPicPr>
            <p:blipFill>
              <a:blip r:embed="rId3"/>
              <a:stretch>
                <a:fillRect/>
              </a:stretch>
            </p:blipFill>
            <p:spPr>
              <a:xfrm>
                <a:off x="7165972" y="1412499"/>
                <a:ext cx="1095480" cy="3124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4" name="Ink 63">
                <a:extLst>
                  <a:ext uri="{FF2B5EF4-FFF2-40B4-BE49-F238E27FC236}">
                    <a16:creationId xmlns:a16="http://schemas.microsoft.com/office/drawing/2014/main" id="{66E93737-1AA4-D388-20E5-5F8754B68090}"/>
                  </a:ext>
                </a:extLst>
              </p14:cNvPr>
              <p14:cNvContentPartPr/>
              <p14:nvPr/>
            </p14:nvContentPartPr>
            <p14:xfrm>
              <a:off x="8035372" y="1630299"/>
              <a:ext cx="206280" cy="167760"/>
            </p14:xfrm>
          </p:contentPart>
        </mc:Choice>
        <mc:Fallback xmlns="">
          <p:pic>
            <p:nvPicPr>
              <p:cNvPr id="64" name="Ink 63">
                <a:extLst>
                  <a:ext uri="{FF2B5EF4-FFF2-40B4-BE49-F238E27FC236}">
                    <a16:creationId xmlns:a16="http://schemas.microsoft.com/office/drawing/2014/main" id="{66E93737-1AA4-D388-20E5-5F8754B68090}"/>
                  </a:ext>
                </a:extLst>
              </p:cNvPr>
              <p:cNvPicPr/>
              <p:nvPr/>
            </p:nvPicPr>
            <p:blipFill>
              <a:blip r:embed="rId5"/>
              <a:stretch>
                <a:fillRect/>
              </a:stretch>
            </p:blipFill>
            <p:spPr>
              <a:xfrm>
                <a:off x="8026732" y="1621299"/>
                <a:ext cx="223920" cy="185400"/>
              </a:xfrm>
              <a:prstGeom prst="rect">
                <a:avLst/>
              </a:prstGeom>
            </p:spPr>
          </p:pic>
        </mc:Fallback>
      </mc:AlternateContent>
      <p:sp>
        <p:nvSpPr>
          <p:cNvPr id="65" name="TextBox 64">
            <a:extLst>
              <a:ext uri="{FF2B5EF4-FFF2-40B4-BE49-F238E27FC236}">
                <a16:creationId xmlns:a16="http://schemas.microsoft.com/office/drawing/2014/main" id="{22E1B59C-B726-4EF6-C216-3A325EE7BE7C}"/>
              </a:ext>
            </a:extLst>
          </p:cNvPr>
          <p:cNvSpPr txBox="1"/>
          <p:nvPr/>
        </p:nvSpPr>
        <p:spPr>
          <a:xfrm>
            <a:off x="6155576" y="1103975"/>
            <a:ext cx="1394364" cy="369332"/>
          </a:xfrm>
          <a:prstGeom prst="rect">
            <a:avLst/>
          </a:prstGeom>
          <a:noFill/>
        </p:spPr>
        <p:txBody>
          <a:bodyPr wrap="square" rtlCol="0">
            <a:spAutoFit/>
          </a:bodyPr>
          <a:lstStyle/>
          <a:p>
            <a:r>
              <a:rPr lang="en-US" dirty="0"/>
              <a:t>Greenwich</a:t>
            </a:r>
          </a:p>
        </p:txBody>
      </p:sp>
      <p:sp>
        <p:nvSpPr>
          <p:cNvPr id="66" name="TextBox 65">
            <a:extLst>
              <a:ext uri="{FF2B5EF4-FFF2-40B4-BE49-F238E27FC236}">
                <a16:creationId xmlns:a16="http://schemas.microsoft.com/office/drawing/2014/main" id="{E10EB879-6366-6995-E813-AC9AF5212466}"/>
              </a:ext>
            </a:extLst>
          </p:cNvPr>
          <p:cNvSpPr txBox="1"/>
          <p:nvPr/>
        </p:nvSpPr>
        <p:spPr>
          <a:xfrm>
            <a:off x="8698688" y="3467548"/>
            <a:ext cx="678847" cy="307777"/>
          </a:xfrm>
          <a:prstGeom prst="rect">
            <a:avLst/>
          </a:prstGeom>
          <a:noFill/>
        </p:spPr>
        <p:txBody>
          <a:bodyPr wrap="square" rtlCol="0">
            <a:spAutoFit/>
          </a:bodyPr>
          <a:lstStyle/>
          <a:p>
            <a:r>
              <a:rPr lang="en-US" sz="1400" dirty="0">
                <a:solidFill>
                  <a:srgbClr val="00B0F0"/>
                </a:solidFill>
              </a:rPr>
              <a:t>east</a:t>
            </a:r>
            <a:endParaRPr lang="en-US" dirty="0">
              <a:solidFill>
                <a:srgbClr val="00B0F0"/>
              </a:solidFill>
            </a:endParaRPr>
          </a:p>
        </p:txBody>
      </p:sp>
      <p:sp>
        <p:nvSpPr>
          <p:cNvPr id="67" name="TextBox 66">
            <a:extLst>
              <a:ext uri="{FF2B5EF4-FFF2-40B4-BE49-F238E27FC236}">
                <a16:creationId xmlns:a16="http://schemas.microsoft.com/office/drawing/2014/main" id="{354A8DEB-CAB2-4618-E36A-651A43757E83}"/>
              </a:ext>
            </a:extLst>
          </p:cNvPr>
          <p:cNvSpPr txBox="1"/>
          <p:nvPr/>
        </p:nvSpPr>
        <p:spPr>
          <a:xfrm>
            <a:off x="7838828" y="3559448"/>
            <a:ext cx="761138" cy="307777"/>
          </a:xfrm>
          <a:prstGeom prst="rect">
            <a:avLst/>
          </a:prstGeom>
          <a:noFill/>
        </p:spPr>
        <p:txBody>
          <a:bodyPr wrap="square" rtlCol="0">
            <a:spAutoFit/>
          </a:bodyPr>
          <a:lstStyle/>
          <a:p>
            <a:r>
              <a:rPr lang="en-US" sz="1400" dirty="0">
                <a:solidFill>
                  <a:srgbClr val="FF0000"/>
                </a:solidFill>
              </a:rPr>
              <a:t>west</a:t>
            </a:r>
          </a:p>
        </p:txBody>
      </p:sp>
      <mc:AlternateContent xmlns:mc="http://schemas.openxmlformats.org/markup-compatibility/2006" xmlns:p14="http://schemas.microsoft.com/office/powerpoint/2010/main">
        <mc:Choice Requires="p14">
          <p:contentPart p14:bwMode="auto" r:id="rId6">
            <p14:nvContentPartPr>
              <p14:cNvPr id="81" name="Ink 80">
                <a:extLst>
                  <a:ext uri="{FF2B5EF4-FFF2-40B4-BE49-F238E27FC236}">
                    <a16:creationId xmlns:a16="http://schemas.microsoft.com/office/drawing/2014/main" id="{64DA741D-6ABB-0748-C93C-351AA74C2E07}"/>
                  </a:ext>
                </a:extLst>
              </p14:cNvPr>
              <p14:cNvContentPartPr/>
              <p14:nvPr/>
            </p14:nvContentPartPr>
            <p14:xfrm>
              <a:off x="8008372" y="3414099"/>
              <a:ext cx="138240" cy="214560"/>
            </p14:xfrm>
          </p:contentPart>
        </mc:Choice>
        <mc:Fallback xmlns="">
          <p:pic>
            <p:nvPicPr>
              <p:cNvPr id="81" name="Ink 80">
                <a:extLst>
                  <a:ext uri="{FF2B5EF4-FFF2-40B4-BE49-F238E27FC236}">
                    <a16:creationId xmlns:a16="http://schemas.microsoft.com/office/drawing/2014/main" id="{64DA741D-6ABB-0748-C93C-351AA74C2E07}"/>
                  </a:ext>
                </a:extLst>
              </p:cNvPr>
              <p:cNvPicPr/>
              <p:nvPr/>
            </p:nvPicPr>
            <p:blipFill>
              <a:blip r:embed="rId7"/>
              <a:stretch>
                <a:fillRect/>
              </a:stretch>
            </p:blipFill>
            <p:spPr>
              <a:xfrm>
                <a:off x="7999372" y="3405459"/>
                <a:ext cx="15588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2" name="Ink 81">
                <a:extLst>
                  <a:ext uri="{FF2B5EF4-FFF2-40B4-BE49-F238E27FC236}">
                    <a16:creationId xmlns:a16="http://schemas.microsoft.com/office/drawing/2014/main" id="{1AF89215-3C62-CD2B-12AB-529F34DCA3E1}"/>
                  </a:ext>
                </a:extLst>
              </p14:cNvPr>
              <p14:cNvContentPartPr/>
              <p14:nvPr/>
            </p14:nvContentPartPr>
            <p14:xfrm>
              <a:off x="8544412" y="3775899"/>
              <a:ext cx="421920" cy="56160"/>
            </p14:xfrm>
          </p:contentPart>
        </mc:Choice>
        <mc:Fallback xmlns="">
          <p:pic>
            <p:nvPicPr>
              <p:cNvPr id="82" name="Ink 81">
                <a:extLst>
                  <a:ext uri="{FF2B5EF4-FFF2-40B4-BE49-F238E27FC236}">
                    <a16:creationId xmlns:a16="http://schemas.microsoft.com/office/drawing/2014/main" id="{1AF89215-3C62-CD2B-12AB-529F34DCA3E1}"/>
                  </a:ext>
                </a:extLst>
              </p:cNvPr>
              <p:cNvPicPr/>
              <p:nvPr/>
            </p:nvPicPr>
            <p:blipFill>
              <a:blip r:embed="rId9"/>
              <a:stretch>
                <a:fillRect/>
              </a:stretch>
            </p:blipFill>
            <p:spPr>
              <a:xfrm>
                <a:off x="8535412" y="3767259"/>
                <a:ext cx="439560" cy="738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6" name="Ink 85">
                <a:extLst>
                  <a:ext uri="{FF2B5EF4-FFF2-40B4-BE49-F238E27FC236}">
                    <a16:creationId xmlns:a16="http://schemas.microsoft.com/office/drawing/2014/main" id="{ABFA2C6D-FA68-479A-0854-DBDEC2F05AB9}"/>
                  </a:ext>
                </a:extLst>
              </p14:cNvPr>
              <p14:cNvContentPartPr/>
              <p14:nvPr/>
            </p14:nvContentPartPr>
            <p14:xfrm>
              <a:off x="8896132" y="3737379"/>
              <a:ext cx="139320" cy="153360"/>
            </p14:xfrm>
          </p:contentPart>
        </mc:Choice>
        <mc:Fallback xmlns="">
          <p:pic>
            <p:nvPicPr>
              <p:cNvPr id="86" name="Ink 85">
                <a:extLst>
                  <a:ext uri="{FF2B5EF4-FFF2-40B4-BE49-F238E27FC236}">
                    <a16:creationId xmlns:a16="http://schemas.microsoft.com/office/drawing/2014/main" id="{ABFA2C6D-FA68-479A-0854-DBDEC2F05AB9}"/>
                  </a:ext>
                </a:extLst>
              </p:cNvPr>
              <p:cNvPicPr/>
              <p:nvPr/>
            </p:nvPicPr>
            <p:blipFill>
              <a:blip r:embed="rId11"/>
              <a:stretch>
                <a:fillRect/>
              </a:stretch>
            </p:blipFill>
            <p:spPr>
              <a:xfrm>
                <a:off x="8887132" y="3728739"/>
                <a:ext cx="156960" cy="171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3" name="Ink 92">
                <a:extLst>
                  <a:ext uri="{FF2B5EF4-FFF2-40B4-BE49-F238E27FC236}">
                    <a16:creationId xmlns:a16="http://schemas.microsoft.com/office/drawing/2014/main" id="{0A3C8C51-8DAD-BA2D-89D9-4C0B814F3E8E}"/>
                  </a:ext>
                </a:extLst>
              </p14:cNvPr>
              <p14:cNvContentPartPr/>
              <p14:nvPr/>
            </p14:nvContentPartPr>
            <p14:xfrm>
              <a:off x="8040412" y="3507339"/>
              <a:ext cx="381240" cy="64800"/>
            </p14:xfrm>
          </p:contentPart>
        </mc:Choice>
        <mc:Fallback xmlns="">
          <p:pic>
            <p:nvPicPr>
              <p:cNvPr id="93" name="Ink 92">
                <a:extLst>
                  <a:ext uri="{FF2B5EF4-FFF2-40B4-BE49-F238E27FC236}">
                    <a16:creationId xmlns:a16="http://schemas.microsoft.com/office/drawing/2014/main" id="{0A3C8C51-8DAD-BA2D-89D9-4C0B814F3E8E}"/>
                  </a:ext>
                </a:extLst>
              </p:cNvPr>
              <p:cNvPicPr/>
              <p:nvPr/>
            </p:nvPicPr>
            <p:blipFill>
              <a:blip r:embed="rId13"/>
              <a:stretch>
                <a:fillRect/>
              </a:stretch>
            </p:blipFill>
            <p:spPr>
              <a:xfrm>
                <a:off x="8031772" y="3498339"/>
                <a:ext cx="398880" cy="82440"/>
              </a:xfrm>
              <a:prstGeom prst="rect">
                <a:avLst/>
              </a:prstGeom>
            </p:spPr>
          </p:pic>
        </mc:Fallback>
      </mc:AlternateContent>
      <p:sp>
        <p:nvSpPr>
          <p:cNvPr id="96" name="TextBox 95">
            <a:extLst>
              <a:ext uri="{FF2B5EF4-FFF2-40B4-BE49-F238E27FC236}">
                <a16:creationId xmlns:a16="http://schemas.microsoft.com/office/drawing/2014/main" id="{A6D50BFD-4305-DC24-1308-BBAD08BA7ADE}"/>
              </a:ext>
            </a:extLst>
          </p:cNvPr>
          <p:cNvSpPr txBox="1"/>
          <p:nvPr/>
        </p:nvSpPr>
        <p:spPr>
          <a:xfrm>
            <a:off x="391255" y="746963"/>
            <a:ext cx="5197294" cy="646331"/>
          </a:xfrm>
          <a:prstGeom prst="rect">
            <a:avLst/>
          </a:prstGeom>
          <a:noFill/>
        </p:spPr>
        <p:txBody>
          <a:bodyPr wrap="square" rtlCol="0">
            <a:spAutoFit/>
          </a:bodyPr>
          <a:lstStyle/>
          <a:p>
            <a:r>
              <a:rPr lang="en-US" dirty="0"/>
              <a:t>Longitude are measured from 0</a:t>
            </a:r>
            <a:r>
              <a:rPr lang="en-US" dirty="0">
                <a:latin typeface="Times New Roman" panose="02020603050405020304" pitchFamily="18" charset="0"/>
                <a:cs typeface="Times New Roman" panose="02020603050405020304" pitchFamily="18" charset="0"/>
              </a:rPr>
              <a:t>°</a:t>
            </a:r>
            <a:r>
              <a:rPr lang="en-US" dirty="0"/>
              <a:t> to 180</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east</a:t>
            </a:r>
            <a:r>
              <a:rPr lang="en-US" dirty="0">
                <a:latin typeface="Times New Roman" panose="02020603050405020304" pitchFamily="18" charset="0"/>
                <a:cs typeface="Times New Roman" panose="02020603050405020304" pitchFamily="18" charset="0"/>
              </a:rPr>
              <a:t> of Greenwich meridian and </a:t>
            </a:r>
            <a:r>
              <a:rPr lang="en-US" dirty="0"/>
              <a:t>0</a:t>
            </a:r>
            <a:r>
              <a:rPr lang="en-US" dirty="0">
                <a:latin typeface="Times New Roman" panose="02020603050405020304" pitchFamily="18" charset="0"/>
                <a:cs typeface="Times New Roman" panose="02020603050405020304" pitchFamily="18" charset="0"/>
              </a:rPr>
              <a:t>°</a:t>
            </a:r>
            <a:r>
              <a:rPr lang="en-US" dirty="0"/>
              <a:t> to 180</a:t>
            </a:r>
            <a:r>
              <a:rPr lang="en-US" dirty="0">
                <a:latin typeface="Times New Roman" panose="02020603050405020304" pitchFamily="18" charset="0"/>
                <a:cs typeface="Times New Roman" panose="02020603050405020304" pitchFamily="18" charset="0"/>
              </a:rPr>
              <a:t>° </a:t>
            </a:r>
            <a:r>
              <a:rPr lang="en-US" dirty="0">
                <a:solidFill>
                  <a:srgbClr val="00B0F0"/>
                </a:solidFill>
                <a:latin typeface="Times New Roman" panose="02020603050405020304" pitchFamily="18" charset="0"/>
                <a:cs typeface="Times New Roman" panose="02020603050405020304" pitchFamily="18" charset="0"/>
              </a:rPr>
              <a:t>west.</a:t>
            </a:r>
            <a:endParaRPr lang="en-US" dirty="0">
              <a:solidFill>
                <a:srgbClr val="00B0F0"/>
              </a:solidFill>
            </a:endParaRPr>
          </a:p>
        </p:txBody>
      </p:sp>
      <p:sp>
        <p:nvSpPr>
          <p:cNvPr id="99" name="TextBox 98">
            <a:extLst>
              <a:ext uri="{FF2B5EF4-FFF2-40B4-BE49-F238E27FC236}">
                <a16:creationId xmlns:a16="http://schemas.microsoft.com/office/drawing/2014/main" id="{C36303DD-1CD0-FF59-125E-3274ACF2D7D4}"/>
              </a:ext>
            </a:extLst>
          </p:cNvPr>
          <p:cNvSpPr txBox="1"/>
          <p:nvPr/>
        </p:nvSpPr>
        <p:spPr>
          <a:xfrm flipH="1">
            <a:off x="397162" y="1473307"/>
            <a:ext cx="5556421" cy="646331"/>
          </a:xfrm>
          <a:prstGeom prst="rect">
            <a:avLst/>
          </a:prstGeom>
          <a:noFill/>
        </p:spPr>
        <p:txBody>
          <a:bodyPr wrap="square" rtlCol="0">
            <a:spAutoFit/>
          </a:bodyPr>
          <a:lstStyle/>
          <a:p>
            <a:r>
              <a:rPr lang="en-US" dirty="0"/>
              <a:t>Meridian through J cuts the equator at point L and the angle(LOJ) or great Circle arc LJ, is called the </a:t>
            </a:r>
            <a:r>
              <a:rPr lang="en-US" dirty="0">
                <a:solidFill>
                  <a:srgbClr val="FF0000"/>
                </a:solidFill>
              </a:rPr>
              <a:t>latitude</a:t>
            </a:r>
            <a:r>
              <a:rPr lang="en-US" dirty="0"/>
              <a:t> of J.</a:t>
            </a:r>
          </a:p>
        </p:txBody>
      </p:sp>
      <p:sp>
        <p:nvSpPr>
          <p:cNvPr id="100" name="Arc 99">
            <a:extLst>
              <a:ext uri="{FF2B5EF4-FFF2-40B4-BE49-F238E27FC236}">
                <a16:creationId xmlns:a16="http://schemas.microsoft.com/office/drawing/2014/main" id="{D3373241-2FA1-9F13-9709-FEF52ECEF5D6}"/>
              </a:ext>
            </a:extLst>
          </p:cNvPr>
          <p:cNvSpPr/>
          <p:nvPr/>
        </p:nvSpPr>
        <p:spPr>
          <a:xfrm rot="175124">
            <a:off x="8794894" y="1039651"/>
            <a:ext cx="1106768" cy="3421904"/>
          </a:xfrm>
          <a:prstGeom prst="arc">
            <a:avLst>
              <a:gd name="adj1" fmla="val 18672618"/>
              <a:gd name="adj2" fmla="val 165779"/>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1" name="TextBox 100">
            <a:extLst>
              <a:ext uri="{FF2B5EF4-FFF2-40B4-BE49-F238E27FC236}">
                <a16:creationId xmlns:a16="http://schemas.microsoft.com/office/drawing/2014/main" id="{CCDDF2EC-6239-33E5-555A-856A8E290952}"/>
              </a:ext>
            </a:extLst>
          </p:cNvPr>
          <p:cNvSpPr txBox="1"/>
          <p:nvPr/>
        </p:nvSpPr>
        <p:spPr>
          <a:xfrm>
            <a:off x="479786" y="2177912"/>
            <a:ext cx="4310569"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t>If J is between equator and the north pole P, </a:t>
            </a:r>
          </a:p>
          <a:p>
            <a:r>
              <a:rPr lang="en-US" sz="1600" dirty="0"/>
              <a:t>	latitude is said to be north(N).</a:t>
            </a:r>
          </a:p>
          <a:p>
            <a:pPr marL="285750" indent="-285750">
              <a:buFont typeface="Arial" panose="020B0604020202020204" pitchFamily="34" charset="0"/>
              <a:buChar char="•"/>
            </a:pPr>
            <a:r>
              <a:rPr lang="en-US" sz="1600" dirty="0"/>
              <a:t>If R is between equator and the South pole Q, </a:t>
            </a:r>
          </a:p>
          <a:p>
            <a:r>
              <a:rPr lang="en-US" sz="1600" dirty="0"/>
              <a:t>	latitude is said to be south(S).</a:t>
            </a:r>
          </a:p>
        </p:txBody>
      </p:sp>
      <p:sp>
        <p:nvSpPr>
          <p:cNvPr id="107" name="TextBox 106">
            <a:extLst>
              <a:ext uri="{FF2B5EF4-FFF2-40B4-BE49-F238E27FC236}">
                <a16:creationId xmlns:a16="http://schemas.microsoft.com/office/drawing/2014/main" id="{3CD59E9F-5B3B-C67E-11C3-022A402DAE8B}"/>
              </a:ext>
            </a:extLst>
          </p:cNvPr>
          <p:cNvSpPr txBox="1"/>
          <p:nvPr/>
        </p:nvSpPr>
        <p:spPr>
          <a:xfrm>
            <a:off x="391931" y="3313404"/>
            <a:ext cx="6411964" cy="923330"/>
          </a:xfrm>
          <a:prstGeom prst="rect">
            <a:avLst/>
          </a:prstGeom>
          <a:noFill/>
        </p:spPr>
        <p:txBody>
          <a:bodyPr wrap="square" rtlCol="0">
            <a:spAutoFit/>
          </a:bodyPr>
          <a:lstStyle/>
          <a:p>
            <a:r>
              <a:rPr lang="en-US" dirty="0"/>
              <a:t>Let </a:t>
            </a:r>
            <a:r>
              <a:rPr lang="en-US" dirty="0">
                <a:latin typeface="The Serif Hand Light" panose="020B0604020202020204" pitchFamily="66" charset="0"/>
              </a:rPr>
              <a:t>ϕ</a:t>
            </a:r>
            <a:r>
              <a:rPr lang="en-US" dirty="0"/>
              <a:t> denote the latitude of J.</a:t>
            </a:r>
          </a:p>
          <a:p>
            <a:r>
              <a:rPr lang="en-US" dirty="0"/>
              <a:t>	then L</a:t>
            </a:r>
            <a:r>
              <a:rPr lang="en-US" b="1" dirty="0"/>
              <a:t>O</a:t>
            </a:r>
            <a:r>
              <a:rPr lang="en-US" dirty="0"/>
              <a:t>J or LJ = </a:t>
            </a:r>
            <a:r>
              <a:rPr lang="en-US" dirty="0">
                <a:latin typeface="The Serif Hand Light" panose="020B0604020202020204" pitchFamily="66" charset="0"/>
              </a:rPr>
              <a:t>ϕ</a:t>
            </a:r>
          </a:p>
          <a:p>
            <a:r>
              <a:rPr lang="en-US" dirty="0"/>
              <a:t>Since OP is Ʇ to equator, P</a:t>
            </a:r>
            <a:r>
              <a:rPr lang="en-US" b="1" dirty="0"/>
              <a:t>O</a:t>
            </a:r>
            <a:r>
              <a:rPr lang="en-US" dirty="0"/>
              <a:t>L = 90</a:t>
            </a:r>
            <a:r>
              <a:rPr lang="en-US" dirty="0">
                <a:latin typeface="Times New Roman" panose="02020603050405020304" pitchFamily="18" charset="0"/>
                <a:cs typeface="Times New Roman" panose="02020603050405020304" pitchFamily="18" charset="0"/>
              </a:rPr>
              <a:t>°	 POJ = 90° - Lat </a:t>
            </a:r>
            <a:endParaRPr lang="en-US" dirty="0"/>
          </a:p>
        </p:txBody>
      </p:sp>
      <p:sp>
        <p:nvSpPr>
          <p:cNvPr id="108" name="TextBox 107">
            <a:extLst>
              <a:ext uri="{FF2B5EF4-FFF2-40B4-BE49-F238E27FC236}">
                <a16:creationId xmlns:a16="http://schemas.microsoft.com/office/drawing/2014/main" id="{0284CE41-BAE3-F304-1B25-BB25567B9B96}"/>
              </a:ext>
            </a:extLst>
          </p:cNvPr>
          <p:cNvSpPr txBox="1"/>
          <p:nvPr/>
        </p:nvSpPr>
        <p:spPr>
          <a:xfrm>
            <a:off x="390398" y="4206000"/>
            <a:ext cx="5033176" cy="646331"/>
          </a:xfrm>
          <a:prstGeom prst="rect">
            <a:avLst/>
          </a:prstGeom>
          <a:noFill/>
        </p:spPr>
        <p:txBody>
          <a:bodyPr wrap="square" rtlCol="0">
            <a:spAutoFit/>
          </a:bodyPr>
          <a:lstStyle/>
          <a:p>
            <a:r>
              <a:rPr lang="en-US" dirty="0"/>
              <a:t>Angle(POJ) or Spherical arc PJ is the </a:t>
            </a:r>
            <a:r>
              <a:rPr lang="en-US" dirty="0">
                <a:solidFill>
                  <a:srgbClr val="FF0000"/>
                </a:solidFill>
              </a:rPr>
              <a:t>colatitude</a:t>
            </a:r>
            <a:r>
              <a:rPr lang="en-US" dirty="0"/>
              <a:t> of J.</a:t>
            </a:r>
          </a:p>
          <a:p>
            <a:r>
              <a:rPr lang="en-US" dirty="0"/>
              <a:t>						colatitude = </a:t>
            </a:r>
            <a:r>
              <a:rPr lang="en-US" dirty="0">
                <a:latin typeface="Times New Roman" panose="02020603050405020304" pitchFamily="18" charset="0"/>
                <a:cs typeface="Times New Roman" panose="02020603050405020304" pitchFamily="18" charset="0"/>
              </a:rPr>
              <a:t>90° - Lat </a:t>
            </a:r>
            <a:endParaRPr lang="en-US" dirty="0"/>
          </a:p>
        </p:txBody>
      </p:sp>
      <p:sp>
        <p:nvSpPr>
          <p:cNvPr id="110" name="Arrow: Right 109">
            <a:extLst>
              <a:ext uri="{FF2B5EF4-FFF2-40B4-BE49-F238E27FC236}">
                <a16:creationId xmlns:a16="http://schemas.microsoft.com/office/drawing/2014/main" id="{0305EDA1-8288-8DAC-C68F-F7464AB4CEE0}"/>
              </a:ext>
            </a:extLst>
          </p:cNvPr>
          <p:cNvSpPr/>
          <p:nvPr/>
        </p:nvSpPr>
        <p:spPr>
          <a:xfrm>
            <a:off x="3764813" y="3992996"/>
            <a:ext cx="360047" cy="140591"/>
          </a:xfrm>
          <a:prstGeom prst="rightArrow">
            <a:avLst/>
          </a:prstGeom>
          <a:solidFill>
            <a:srgbClr val="92D05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1" name="TextBox 110">
                <a:extLst>
                  <a:ext uri="{FF2B5EF4-FFF2-40B4-BE49-F238E27FC236}">
                    <a16:creationId xmlns:a16="http://schemas.microsoft.com/office/drawing/2014/main" id="{761D96E9-A0F6-8ECD-8CF3-C31A8A103992}"/>
                  </a:ext>
                </a:extLst>
              </p:cNvPr>
              <p:cNvSpPr txBox="1"/>
              <p:nvPr/>
            </p:nvSpPr>
            <p:spPr>
              <a:xfrm>
                <a:off x="2102767" y="4886459"/>
                <a:ext cx="5035609"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𝐻𝑋</m:t>
                      </m:r>
                      <m:r>
                        <a:rPr lang="en-US" b="0" i="1" smtClean="0">
                          <a:latin typeface="Cambria Math" panose="02040503050406030204" pitchFamily="18" charset="0"/>
                        </a:rPr>
                        <m:t>=</m:t>
                      </m:r>
                      <m:r>
                        <a:rPr lang="en-US" b="0" i="1" smtClean="0">
                          <a:latin typeface="Cambria Math" panose="02040503050406030204" pitchFamily="18" charset="0"/>
                        </a:rPr>
                        <m:t>𝐿𝑌</m:t>
                      </m:r>
                      <m:r>
                        <a:rPr lang="en-US" b="0" i="1" smtClean="0">
                          <a:latin typeface="Cambria Math" panose="02040503050406030204" pitchFamily="18" charset="0"/>
                        </a:rPr>
                        <m:t>.</m:t>
                      </m:r>
                      <m:r>
                        <a:rPr lang="en-US" b="0" i="1" smtClean="0">
                          <a:latin typeface="Cambria Math" panose="02040503050406030204" pitchFamily="18" charset="0"/>
                        </a:rPr>
                        <m:t>𝑠𝑖𝑛𝑃𝐻</m:t>
                      </m:r>
                      <m:r>
                        <a:rPr lang="en-US" b="0" i="1" smtClean="0">
                          <a:latin typeface="Cambria Math" panose="02040503050406030204" pitchFamily="18" charset="0"/>
                        </a:rPr>
                        <m:t>=</m:t>
                      </m:r>
                      <m:r>
                        <a:rPr lang="en-US" b="0" i="1" smtClean="0">
                          <a:latin typeface="Cambria Math" panose="02040503050406030204" pitchFamily="18" charset="0"/>
                        </a:rPr>
                        <m:t>𝐿𝑌𝑠𝑖𝑛</m:t>
                      </m:r>
                      <m:d>
                        <m:dPr>
                          <m:ctrlPr>
                            <a:rPr lang="en-US" b="0" i="1" smtClean="0">
                              <a:latin typeface="Cambria Math" panose="02040503050406030204" pitchFamily="18" charset="0"/>
                            </a:rPr>
                          </m:ctrlPr>
                        </m:dPr>
                        <m:e>
                          <m:r>
                            <a:rPr lang="en-US" b="0" i="1" smtClean="0">
                              <a:latin typeface="Cambria Math" panose="02040503050406030204" pitchFamily="18" charset="0"/>
                            </a:rPr>
                            <m:t>90</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m:t>
                          </m:r>
                          <m:r>
                            <a:rPr lang="en-US" b="0" i="1" smtClean="0">
                              <a:latin typeface="Cambria Math" panose="02040503050406030204" pitchFamily="18" charset="0"/>
                            </a:rPr>
                            <m:t>𝐻𝐿</m:t>
                          </m:r>
                        </m:e>
                      </m:d>
                      <m:r>
                        <a:rPr lang="en-US" b="0" i="1" smtClean="0">
                          <a:latin typeface="Cambria Math" panose="02040503050406030204" pitchFamily="18" charset="0"/>
                        </a:rPr>
                        <m:t>=</m:t>
                      </m:r>
                      <m:r>
                        <a:rPr lang="en-US" b="0" i="1" smtClean="0">
                          <a:latin typeface="Cambria Math" panose="02040503050406030204" pitchFamily="18" charset="0"/>
                        </a:rPr>
                        <m:t>𝐿𝑌𝑐𝑜𝑠𝐻𝐿</m:t>
                      </m:r>
                    </m:oMath>
                  </m:oMathPara>
                </a14:m>
                <a:endParaRPr lang="en-US" dirty="0"/>
              </a:p>
              <a:p>
                <a:pPr/>
                <a14:m>
                  <m:oMathPara xmlns:m="http://schemas.openxmlformats.org/officeDocument/2006/math">
                    <m:oMathParaPr>
                      <m:jc m:val="centerGroup"/>
                    </m:oMathParaPr>
                    <m:oMath xmlns:m="http://schemas.openxmlformats.org/officeDocument/2006/math">
                      <m:r>
                        <a:rPr lang="en-US" b="0" i="1" smtClean="0">
                          <a:solidFill>
                            <a:srgbClr val="00B050"/>
                          </a:solidFill>
                          <a:latin typeface="Cambria Math" panose="02040503050406030204" pitchFamily="18" charset="0"/>
                        </a:rPr>
                        <m:t>𝐻𝑋</m:t>
                      </m:r>
                      <m:r>
                        <a:rPr lang="en-US" b="0" i="1" smtClean="0">
                          <a:solidFill>
                            <a:srgbClr val="00B050"/>
                          </a:solidFill>
                          <a:latin typeface="Cambria Math" panose="02040503050406030204" pitchFamily="18" charset="0"/>
                        </a:rPr>
                        <m:t>=</m:t>
                      </m:r>
                      <m:r>
                        <a:rPr lang="en-US" b="0" i="1" smtClean="0">
                          <a:solidFill>
                            <a:srgbClr val="00B050"/>
                          </a:solidFill>
                          <a:latin typeface="Cambria Math" panose="02040503050406030204" pitchFamily="18" charset="0"/>
                        </a:rPr>
                        <m:t>𝐿𝑌𝑐𝑜𝑠</m:t>
                      </m:r>
                      <m:r>
                        <a:rPr lang="en-US" b="0" i="1" smtClean="0">
                          <a:solidFill>
                            <a:srgbClr val="00B050"/>
                          </a:solidFill>
                          <a:latin typeface="Cambria Math" panose="02040503050406030204" pitchFamily="18" charset="0"/>
                          <a:ea typeface="Cambria Math" panose="02040503050406030204" pitchFamily="18" charset="0"/>
                        </a:rPr>
                        <m:t>𝜃</m:t>
                      </m:r>
                    </m:oMath>
                  </m:oMathPara>
                </a14:m>
                <a:endParaRPr lang="en-US" dirty="0">
                  <a:solidFill>
                    <a:srgbClr val="00B050"/>
                  </a:solidFill>
                </a:endParaRPr>
              </a:p>
            </p:txBody>
          </p:sp>
        </mc:Choice>
        <mc:Fallback xmlns="">
          <p:sp>
            <p:nvSpPr>
              <p:cNvPr id="111" name="TextBox 110">
                <a:extLst>
                  <a:ext uri="{FF2B5EF4-FFF2-40B4-BE49-F238E27FC236}">
                    <a16:creationId xmlns:a16="http://schemas.microsoft.com/office/drawing/2014/main" id="{761D96E9-A0F6-8ECD-8CF3-C31A8A103992}"/>
                  </a:ext>
                </a:extLst>
              </p:cNvPr>
              <p:cNvSpPr txBox="1">
                <a:spLocks noRot="1" noChangeAspect="1" noMove="1" noResize="1" noEditPoints="1" noAdjustHandles="1" noChangeArrowheads="1" noChangeShapeType="1" noTextEdit="1"/>
              </p:cNvSpPr>
              <p:nvPr/>
            </p:nvSpPr>
            <p:spPr>
              <a:xfrm>
                <a:off x="2102767" y="4886459"/>
                <a:ext cx="5035609" cy="646331"/>
              </a:xfrm>
              <a:prstGeom prst="rect">
                <a:avLst/>
              </a:prstGeom>
              <a:blipFill>
                <a:blip r:embed="rId1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878310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7A348CD-2293-7866-746B-15C8869F2C75}"/>
              </a:ext>
            </a:extLst>
          </p:cNvPr>
          <p:cNvSpPr>
            <a:spLocks noGrp="1"/>
          </p:cNvSpPr>
          <p:nvPr>
            <p:ph type="ftr" sz="quarter" idx="11"/>
          </p:nvPr>
        </p:nvSpPr>
        <p:spPr/>
        <p:txBody>
          <a:bodyPr/>
          <a:lstStyle/>
          <a:p>
            <a:r>
              <a:rPr lang="en-US"/>
              <a:t>spherical trigonometry </a:t>
            </a:r>
          </a:p>
        </p:txBody>
      </p:sp>
      <p:sp>
        <p:nvSpPr>
          <p:cNvPr id="3" name="Slide Number Placeholder 2">
            <a:extLst>
              <a:ext uri="{FF2B5EF4-FFF2-40B4-BE49-F238E27FC236}">
                <a16:creationId xmlns:a16="http://schemas.microsoft.com/office/drawing/2014/main" id="{D7C57B1D-A6B5-EB91-4A11-5F39018ADF96}"/>
              </a:ext>
            </a:extLst>
          </p:cNvPr>
          <p:cNvSpPr>
            <a:spLocks noGrp="1"/>
          </p:cNvSpPr>
          <p:nvPr>
            <p:ph type="sldNum" sz="quarter" idx="12"/>
          </p:nvPr>
        </p:nvSpPr>
        <p:spPr/>
        <p:txBody>
          <a:bodyPr/>
          <a:lstStyle/>
          <a:p>
            <a:fld id="{EAD0E5A3-E5BF-4C62-9ABC-B3B6F8D8761B}" type="slidenum">
              <a:rPr lang="en-US" smtClean="0"/>
              <a:t>50</a:t>
            </a:fld>
            <a:endParaRPr lang="en-US"/>
          </a:p>
        </p:txBody>
      </p:sp>
      <p:sp>
        <p:nvSpPr>
          <p:cNvPr id="6" name="Arrow: Pentagon 5">
            <a:extLst>
              <a:ext uri="{FF2B5EF4-FFF2-40B4-BE49-F238E27FC236}">
                <a16:creationId xmlns:a16="http://schemas.microsoft.com/office/drawing/2014/main" id="{EE841CBA-CD6A-A939-1721-087D84131A0B}"/>
              </a:ext>
            </a:extLst>
          </p:cNvPr>
          <p:cNvSpPr/>
          <p:nvPr/>
        </p:nvSpPr>
        <p:spPr>
          <a:xfrm flipH="1">
            <a:off x="9900458" y="49627"/>
            <a:ext cx="2291540" cy="321487"/>
          </a:xfrm>
          <a:prstGeom prst="homePlate">
            <a:avLst/>
          </a:prstGeom>
          <a:solidFill>
            <a:srgbClr val="58B6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66B3114-5812-2CA2-551E-8FB6CE87AA1E}"/>
              </a:ext>
            </a:extLst>
          </p:cNvPr>
          <p:cNvSpPr txBox="1"/>
          <p:nvPr/>
        </p:nvSpPr>
        <p:spPr>
          <a:xfrm>
            <a:off x="10040982" y="49627"/>
            <a:ext cx="2151016" cy="369332"/>
          </a:xfrm>
          <a:prstGeom prst="rect">
            <a:avLst/>
          </a:prstGeom>
          <a:noFill/>
        </p:spPr>
        <p:txBody>
          <a:bodyPr wrap="square">
            <a:spAutoFit/>
          </a:bodyPr>
          <a:lstStyle/>
          <a:p>
            <a:pPr algn="ctr"/>
            <a:r>
              <a:rPr lang="en-US" dirty="0">
                <a:solidFill>
                  <a:schemeClr val="bg1"/>
                </a:solidFill>
              </a:rPr>
              <a:t>Rising and setting</a:t>
            </a:r>
          </a:p>
        </p:txBody>
      </p:sp>
      <p:grpSp>
        <p:nvGrpSpPr>
          <p:cNvPr id="4" name="Group 3">
            <a:extLst>
              <a:ext uri="{FF2B5EF4-FFF2-40B4-BE49-F238E27FC236}">
                <a16:creationId xmlns:a16="http://schemas.microsoft.com/office/drawing/2014/main" id="{919565B7-9203-A205-D0F2-E7643BA9C0D5}"/>
              </a:ext>
            </a:extLst>
          </p:cNvPr>
          <p:cNvGrpSpPr/>
          <p:nvPr/>
        </p:nvGrpSpPr>
        <p:grpSpPr>
          <a:xfrm>
            <a:off x="5956565" y="552208"/>
            <a:ext cx="4995451" cy="5382147"/>
            <a:chOff x="5938839" y="481796"/>
            <a:chExt cx="4995451" cy="5382147"/>
          </a:xfrm>
        </p:grpSpPr>
        <p:grpSp>
          <p:nvGrpSpPr>
            <p:cNvPr id="7" name="Group 6">
              <a:extLst>
                <a:ext uri="{FF2B5EF4-FFF2-40B4-BE49-F238E27FC236}">
                  <a16:creationId xmlns:a16="http://schemas.microsoft.com/office/drawing/2014/main" id="{518A06D9-3ADD-0AC8-BB9C-09771AE7253E}"/>
                </a:ext>
              </a:extLst>
            </p:cNvPr>
            <p:cNvGrpSpPr/>
            <p:nvPr/>
          </p:nvGrpSpPr>
          <p:grpSpPr>
            <a:xfrm>
              <a:off x="5938839" y="481796"/>
              <a:ext cx="4995451" cy="5382147"/>
              <a:chOff x="5785598" y="740212"/>
              <a:chExt cx="4995451" cy="5452202"/>
            </a:xfrm>
          </p:grpSpPr>
          <p:grpSp>
            <p:nvGrpSpPr>
              <p:cNvPr id="10" name="Group 9">
                <a:extLst>
                  <a:ext uri="{FF2B5EF4-FFF2-40B4-BE49-F238E27FC236}">
                    <a16:creationId xmlns:a16="http://schemas.microsoft.com/office/drawing/2014/main" id="{6E1565FE-F5D4-870F-01F1-BC257C0B96F0}"/>
                  </a:ext>
                </a:extLst>
              </p:cNvPr>
              <p:cNvGrpSpPr/>
              <p:nvPr/>
            </p:nvGrpSpPr>
            <p:grpSpPr>
              <a:xfrm>
                <a:off x="5785598" y="740212"/>
                <a:ext cx="4995451" cy="5452202"/>
                <a:chOff x="5694423" y="307125"/>
                <a:chExt cx="4995451" cy="5452202"/>
              </a:xfrm>
            </p:grpSpPr>
            <p:sp>
              <p:nvSpPr>
                <p:cNvPr id="18" name="Oval 17">
                  <a:extLst>
                    <a:ext uri="{FF2B5EF4-FFF2-40B4-BE49-F238E27FC236}">
                      <a16:creationId xmlns:a16="http://schemas.microsoft.com/office/drawing/2014/main" id="{FC0A214D-A720-F614-39DB-6D85F7CEB8EF}"/>
                    </a:ext>
                  </a:extLst>
                </p:cNvPr>
                <p:cNvSpPr/>
                <p:nvPr/>
              </p:nvSpPr>
              <p:spPr>
                <a:xfrm>
                  <a:off x="5968508" y="725455"/>
                  <a:ext cx="4564049" cy="45640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78B67F39-0F3F-6432-6045-C2EB5E796993}"/>
                    </a:ext>
                  </a:extLst>
                </p:cNvPr>
                <p:cNvGrpSpPr/>
                <p:nvPr/>
              </p:nvGrpSpPr>
              <p:grpSpPr>
                <a:xfrm>
                  <a:off x="5968509" y="2671637"/>
                  <a:ext cx="4573249" cy="866693"/>
                  <a:chOff x="5968509" y="2671637"/>
                  <a:chExt cx="4573249" cy="866693"/>
                </a:xfrm>
              </p:grpSpPr>
              <p:sp>
                <p:nvSpPr>
                  <p:cNvPr id="41" name="Arc 40">
                    <a:extLst>
                      <a:ext uri="{FF2B5EF4-FFF2-40B4-BE49-F238E27FC236}">
                        <a16:creationId xmlns:a16="http://schemas.microsoft.com/office/drawing/2014/main" id="{DD872076-C8C0-D95F-B50F-57266C7B7A48}"/>
                      </a:ext>
                    </a:extLst>
                  </p:cNvPr>
                  <p:cNvSpPr/>
                  <p:nvPr/>
                </p:nvSpPr>
                <p:spPr>
                  <a:xfrm>
                    <a:off x="5968509" y="2671637"/>
                    <a:ext cx="4564048" cy="866693"/>
                  </a:xfrm>
                  <a:prstGeom prst="arc">
                    <a:avLst>
                      <a:gd name="adj1" fmla="val 21585153"/>
                      <a:gd name="adj2" fmla="val 1081486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Arc 41">
                    <a:extLst>
                      <a:ext uri="{FF2B5EF4-FFF2-40B4-BE49-F238E27FC236}">
                        <a16:creationId xmlns:a16="http://schemas.microsoft.com/office/drawing/2014/main" id="{4D8628B0-3AEB-9925-4B8D-6FEF84429122}"/>
                      </a:ext>
                    </a:extLst>
                  </p:cNvPr>
                  <p:cNvSpPr/>
                  <p:nvPr/>
                </p:nvSpPr>
                <p:spPr>
                  <a:xfrm flipV="1">
                    <a:off x="5977710" y="2728765"/>
                    <a:ext cx="4564048" cy="691750"/>
                  </a:xfrm>
                  <a:prstGeom prst="arc">
                    <a:avLst>
                      <a:gd name="adj1" fmla="val 10434574"/>
                      <a:gd name="adj2" fmla="val 10814869"/>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grpSp>
            <p:sp>
              <p:nvSpPr>
                <p:cNvPr id="20" name="TextBox 19">
                  <a:extLst>
                    <a:ext uri="{FF2B5EF4-FFF2-40B4-BE49-F238E27FC236}">
                      <a16:creationId xmlns:a16="http://schemas.microsoft.com/office/drawing/2014/main" id="{ADEDE832-9318-B191-3A3E-F389B6FC0674}"/>
                    </a:ext>
                  </a:extLst>
                </p:cNvPr>
                <p:cNvSpPr txBox="1"/>
                <p:nvPr/>
              </p:nvSpPr>
              <p:spPr>
                <a:xfrm>
                  <a:off x="6999915" y="587461"/>
                  <a:ext cx="294199" cy="374139"/>
                </a:xfrm>
                <a:prstGeom prst="rect">
                  <a:avLst/>
                </a:prstGeom>
                <a:noFill/>
              </p:spPr>
              <p:txBody>
                <a:bodyPr wrap="square" rtlCol="0">
                  <a:spAutoFit/>
                </a:bodyPr>
                <a:lstStyle/>
                <a:p>
                  <a:r>
                    <a:rPr lang="en-US" dirty="0"/>
                    <a:t>P</a:t>
                  </a:r>
                </a:p>
              </p:txBody>
            </p:sp>
            <p:sp>
              <p:nvSpPr>
                <p:cNvPr id="21" name="TextBox 20">
                  <a:extLst>
                    <a:ext uri="{FF2B5EF4-FFF2-40B4-BE49-F238E27FC236}">
                      <a16:creationId xmlns:a16="http://schemas.microsoft.com/office/drawing/2014/main" id="{71442212-B9CE-4267-07EC-DD80A14D2C13}"/>
                    </a:ext>
                  </a:extLst>
                </p:cNvPr>
                <p:cNvSpPr txBox="1"/>
                <p:nvPr/>
              </p:nvSpPr>
              <p:spPr>
                <a:xfrm>
                  <a:off x="8287372" y="307125"/>
                  <a:ext cx="333953" cy="374139"/>
                </a:xfrm>
                <a:prstGeom prst="rect">
                  <a:avLst/>
                </a:prstGeom>
                <a:noFill/>
              </p:spPr>
              <p:txBody>
                <a:bodyPr wrap="square" rtlCol="0">
                  <a:spAutoFit/>
                </a:bodyPr>
                <a:lstStyle/>
                <a:p>
                  <a:r>
                    <a:rPr lang="en-US" dirty="0"/>
                    <a:t>Z</a:t>
                  </a:r>
                </a:p>
              </p:txBody>
            </p:sp>
            <p:sp>
              <p:nvSpPr>
                <p:cNvPr id="22" name="Arc 21">
                  <a:extLst>
                    <a:ext uri="{FF2B5EF4-FFF2-40B4-BE49-F238E27FC236}">
                      <a16:creationId xmlns:a16="http://schemas.microsoft.com/office/drawing/2014/main" id="{85017B48-31C7-192D-D704-4A6E85A05E80}"/>
                    </a:ext>
                  </a:extLst>
                </p:cNvPr>
                <p:cNvSpPr/>
                <p:nvPr/>
              </p:nvSpPr>
              <p:spPr>
                <a:xfrm rot="20543622">
                  <a:off x="7278491" y="385964"/>
                  <a:ext cx="2422414" cy="5243031"/>
                </a:xfrm>
                <a:prstGeom prst="arc">
                  <a:avLst>
                    <a:gd name="adj1" fmla="val 10332030"/>
                    <a:gd name="adj2" fmla="val 15336162"/>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E469050-F432-7343-40CC-46C70E2C6667}"/>
                    </a:ext>
                  </a:extLst>
                </p:cNvPr>
                <p:cNvGrpSpPr/>
                <p:nvPr/>
              </p:nvGrpSpPr>
              <p:grpSpPr>
                <a:xfrm rot="19712940">
                  <a:off x="5920668" y="2167394"/>
                  <a:ext cx="4564048" cy="1529644"/>
                  <a:chOff x="5961585" y="2194165"/>
                  <a:chExt cx="4564048" cy="1529644"/>
                </a:xfrm>
              </p:grpSpPr>
              <p:sp>
                <p:nvSpPr>
                  <p:cNvPr id="38" name="Arc 37">
                    <a:extLst>
                      <a:ext uri="{FF2B5EF4-FFF2-40B4-BE49-F238E27FC236}">
                        <a16:creationId xmlns:a16="http://schemas.microsoft.com/office/drawing/2014/main" id="{E2B42211-D96D-42C2-CB6A-70A003BA8FE5}"/>
                      </a:ext>
                    </a:extLst>
                  </p:cNvPr>
                  <p:cNvSpPr/>
                  <p:nvPr/>
                </p:nvSpPr>
                <p:spPr>
                  <a:xfrm>
                    <a:off x="5970175" y="2808153"/>
                    <a:ext cx="4548940" cy="866693"/>
                  </a:xfrm>
                  <a:prstGeom prst="arc">
                    <a:avLst>
                      <a:gd name="adj1" fmla="val 21303480"/>
                      <a:gd name="adj2" fmla="val 10814869"/>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9" name="Arc 38">
                    <a:extLst>
                      <a:ext uri="{FF2B5EF4-FFF2-40B4-BE49-F238E27FC236}">
                        <a16:creationId xmlns:a16="http://schemas.microsoft.com/office/drawing/2014/main" id="{840840A0-39B8-541B-A261-17FAAC2CF937}"/>
                      </a:ext>
                    </a:extLst>
                  </p:cNvPr>
                  <p:cNvSpPr/>
                  <p:nvPr/>
                </p:nvSpPr>
                <p:spPr>
                  <a:xfrm flipV="1">
                    <a:off x="5961585" y="2808315"/>
                    <a:ext cx="4564048" cy="915494"/>
                  </a:xfrm>
                  <a:prstGeom prst="arc">
                    <a:avLst>
                      <a:gd name="adj1" fmla="val 10589692"/>
                      <a:gd name="adj2" fmla="val 10814869"/>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40" name="Arc 39">
                    <a:extLst>
                      <a:ext uri="{FF2B5EF4-FFF2-40B4-BE49-F238E27FC236}">
                        <a16:creationId xmlns:a16="http://schemas.microsoft.com/office/drawing/2014/main" id="{0ED5A722-1795-EBB6-A328-DCF856D6AC69}"/>
                      </a:ext>
                    </a:extLst>
                  </p:cNvPr>
                  <p:cNvSpPr/>
                  <p:nvPr/>
                </p:nvSpPr>
                <p:spPr>
                  <a:xfrm>
                    <a:off x="6008667" y="2194165"/>
                    <a:ext cx="4468773" cy="866693"/>
                  </a:xfrm>
                  <a:prstGeom prst="arc">
                    <a:avLst>
                      <a:gd name="adj1" fmla="val 21496308"/>
                      <a:gd name="adj2" fmla="val 10990108"/>
                    </a:avLst>
                  </a:prstGeom>
                  <a:ln>
                    <a:solidFill>
                      <a:srgbClr val="FF0000"/>
                    </a:solidFill>
                    <a:prstDash val="soli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sp>
              <p:nvSpPr>
                <p:cNvPr id="24" name="TextBox 23">
                  <a:extLst>
                    <a:ext uri="{FF2B5EF4-FFF2-40B4-BE49-F238E27FC236}">
                      <a16:creationId xmlns:a16="http://schemas.microsoft.com/office/drawing/2014/main" id="{2DBDD796-F0CE-2D4D-AC04-571FE0D8F17E}"/>
                    </a:ext>
                  </a:extLst>
                </p:cNvPr>
                <p:cNvSpPr txBox="1"/>
                <p:nvPr/>
              </p:nvSpPr>
              <p:spPr>
                <a:xfrm>
                  <a:off x="5694423" y="2933567"/>
                  <a:ext cx="378407" cy="374139"/>
                </a:xfrm>
                <a:prstGeom prst="rect">
                  <a:avLst/>
                </a:prstGeom>
                <a:noFill/>
              </p:spPr>
              <p:txBody>
                <a:bodyPr wrap="square" rtlCol="0">
                  <a:spAutoFit/>
                </a:bodyPr>
                <a:lstStyle/>
                <a:p>
                  <a:r>
                    <a:rPr lang="en-US" dirty="0"/>
                    <a:t>N</a:t>
                  </a:r>
                </a:p>
              </p:txBody>
            </p:sp>
            <p:sp>
              <p:nvSpPr>
                <p:cNvPr id="25" name="TextBox 24">
                  <a:extLst>
                    <a:ext uri="{FF2B5EF4-FFF2-40B4-BE49-F238E27FC236}">
                      <a16:creationId xmlns:a16="http://schemas.microsoft.com/office/drawing/2014/main" id="{FB83892F-0DBE-551C-7B86-83AA975196B9}"/>
                    </a:ext>
                  </a:extLst>
                </p:cNvPr>
                <p:cNvSpPr txBox="1"/>
                <p:nvPr/>
              </p:nvSpPr>
              <p:spPr>
                <a:xfrm>
                  <a:off x="6115117" y="4182502"/>
                  <a:ext cx="364107" cy="374139"/>
                </a:xfrm>
                <a:prstGeom prst="rect">
                  <a:avLst/>
                </a:prstGeom>
                <a:noFill/>
              </p:spPr>
              <p:txBody>
                <a:bodyPr wrap="square" rtlCol="0">
                  <a:spAutoFit/>
                </a:bodyPr>
                <a:lstStyle/>
                <a:p>
                  <a:r>
                    <a:rPr lang="en-US" dirty="0"/>
                    <a:t>T</a:t>
                  </a:r>
                </a:p>
              </p:txBody>
            </p:sp>
            <p:sp>
              <p:nvSpPr>
                <p:cNvPr id="26" name="TextBox 25">
                  <a:extLst>
                    <a:ext uri="{FF2B5EF4-FFF2-40B4-BE49-F238E27FC236}">
                      <a16:creationId xmlns:a16="http://schemas.microsoft.com/office/drawing/2014/main" id="{9874403A-4F9F-9EEF-AECC-035F886BD7AB}"/>
                    </a:ext>
                  </a:extLst>
                </p:cNvPr>
                <p:cNvSpPr txBox="1"/>
                <p:nvPr/>
              </p:nvSpPr>
              <p:spPr>
                <a:xfrm>
                  <a:off x="8525488" y="3481488"/>
                  <a:ext cx="280868" cy="374139"/>
                </a:xfrm>
                <a:prstGeom prst="rect">
                  <a:avLst/>
                </a:prstGeom>
                <a:noFill/>
              </p:spPr>
              <p:txBody>
                <a:bodyPr wrap="square" rtlCol="0">
                  <a:spAutoFit/>
                </a:bodyPr>
                <a:lstStyle/>
                <a:p>
                  <a:r>
                    <a:rPr lang="en-US" dirty="0"/>
                    <a:t>W</a:t>
                  </a:r>
                </a:p>
              </p:txBody>
            </p:sp>
            <p:sp>
              <p:nvSpPr>
                <p:cNvPr id="27" name="TextBox 26">
                  <a:extLst>
                    <a:ext uri="{FF2B5EF4-FFF2-40B4-BE49-F238E27FC236}">
                      <a16:creationId xmlns:a16="http://schemas.microsoft.com/office/drawing/2014/main" id="{A978C104-6726-3670-043F-19EE209A0305}"/>
                    </a:ext>
                  </a:extLst>
                </p:cNvPr>
                <p:cNvSpPr txBox="1"/>
                <p:nvPr/>
              </p:nvSpPr>
              <p:spPr>
                <a:xfrm>
                  <a:off x="8384807" y="2786926"/>
                  <a:ext cx="381139" cy="374139"/>
                </a:xfrm>
                <a:prstGeom prst="rect">
                  <a:avLst/>
                </a:prstGeom>
                <a:noFill/>
              </p:spPr>
              <p:txBody>
                <a:bodyPr wrap="square" rtlCol="0">
                  <a:spAutoFit/>
                </a:bodyPr>
                <a:lstStyle/>
                <a:p>
                  <a:r>
                    <a:rPr lang="en-US" dirty="0"/>
                    <a:t>C</a:t>
                  </a:r>
                </a:p>
              </p:txBody>
            </p:sp>
            <p:sp>
              <p:nvSpPr>
                <p:cNvPr id="29" name="TextBox 28">
                  <a:extLst>
                    <a:ext uri="{FF2B5EF4-FFF2-40B4-BE49-F238E27FC236}">
                      <a16:creationId xmlns:a16="http://schemas.microsoft.com/office/drawing/2014/main" id="{C51C59E8-5EA1-4D7F-A95D-CA990C52606E}"/>
                    </a:ext>
                  </a:extLst>
                </p:cNvPr>
                <p:cNvSpPr txBox="1"/>
                <p:nvPr/>
              </p:nvSpPr>
              <p:spPr>
                <a:xfrm>
                  <a:off x="10235065" y="1760370"/>
                  <a:ext cx="223350" cy="374139"/>
                </a:xfrm>
                <a:prstGeom prst="rect">
                  <a:avLst/>
                </a:prstGeom>
                <a:noFill/>
              </p:spPr>
              <p:txBody>
                <a:bodyPr wrap="square" rtlCol="0">
                  <a:spAutoFit/>
                </a:bodyPr>
                <a:lstStyle/>
                <a:p>
                  <a:r>
                    <a:rPr lang="en-US" dirty="0"/>
                    <a:t>R</a:t>
                  </a:r>
                </a:p>
              </p:txBody>
            </p:sp>
            <p:sp>
              <p:nvSpPr>
                <p:cNvPr id="30" name="TextBox 29">
                  <a:extLst>
                    <a:ext uri="{FF2B5EF4-FFF2-40B4-BE49-F238E27FC236}">
                      <a16:creationId xmlns:a16="http://schemas.microsoft.com/office/drawing/2014/main" id="{D85A076D-AC3A-8E2E-A065-0A7AE45956BC}"/>
                    </a:ext>
                  </a:extLst>
                </p:cNvPr>
                <p:cNvSpPr txBox="1"/>
                <p:nvPr/>
              </p:nvSpPr>
              <p:spPr>
                <a:xfrm>
                  <a:off x="10497508" y="2933567"/>
                  <a:ext cx="192366" cy="374139"/>
                </a:xfrm>
                <a:prstGeom prst="rect">
                  <a:avLst/>
                </a:prstGeom>
                <a:noFill/>
              </p:spPr>
              <p:txBody>
                <a:bodyPr wrap="square" rtlCol="0">
                  <a:spAutoFit/>
                </a:bodyPr>
                <a:lstStyle/>
                <a:p>
                  <a:r>
                    <a:rPr lang="en-US" dirty="0"/>
                    <a:t>S</a:t>
                  </a:r>
                </a:p>
              </p:txBody>
            </p:sp>
            <p:sp>
              <p:nvSpPr>
                <p:cNvPr id="35" name="TextBox 34">
                  <a:extLst>
                    <a:ext uri="{FF2B5EF4-FFF2-40B4-BE49-F238E27FC236}">
                      <a16:creationId xmlns:a16="http://schemas.microsoft.com/office/drawing/2014/main" id="{19675ACE-F131-8C97-D22E-E5764D7E0879}"/>
                    </a:ext>
                  </a:extLst>
                </p:cNvPr>
                <p:cNvSpPr txBox="1"/>
                <p:nvPr/>
              </p:nvSpPr>
              <p:spPr>
                <a:xfrm>
                  <a:off x="7236572" y="3449319"/>
                  <a:ext cx="280868" cy="374139"/>
                </a:xfrm>
                <a:prstGeom prst="rect">
                  <a:avLst/>
                </a:prstGeom>
                <a:noFill/>
              </p:spPr>
              <p:txBody>
                <a:bodyPr wrap="square" rtlCol="0">
                  <a:spAutoFit/>
                </a:bodyPr>
                <a:lstStyle/>
                <a:p>
                  <a:r>
                    <a:rPr lang="en-US" dirty="0"/>
                    <a:t>F</a:t>
                  </a:r>
                </a:p>
              </p:txBody>
            </p:sp>
            <p:sp>
              <p:nvSpPr>
                <p:cNvPr id="36" name="TextBox 35">
                  <a:extLst>
                    <a:ext uri="{FF2B5EF4-FFF2-40B4-BE49-F238E27FC236}">
                      <a16:creationId xmlns:a16="http://schemas.microsoft.com/office/drawing/2014/main" id="{1AE59804-E655-A311-96DF-3D588C7D838F}"/>
                    </a:ext>
                  </a:extLst>
                </p:cNvPr>
                <p:cNvSpPr txBox="1"/>
                <p:nvPr/>
              </p:nvSpPr>
              <p:spPr>
                <a:xfrm>
                  <a:off x="5770103" y="3642329"/>
                  <a:ext cx="378407" cy="374139"/>
                </a:xfrm>
                <a:prstGeom prst="rect">
                  <a:avLst/>
                </a:prstGeom>
                <a:noFill/>
              </p:spPr>
              <p:txBody>
                <a:bodyPr wrap="square" rtlCol="0">
                  <a:spAutoFit/>
                </a:bodyPr>
                <a:lstStyle/>
                <a:p>
                  <a:r>
                    <a:rPr lang="en-US" dirty="0"/>
                    <a:t>M</a:t>
                  </a:r>
                </a:p>
              </p:txBody>
            </p:sp>
            <p:sp>
              <p:nvSpPr>
                <p:cNvPr id="37" name="TextBox 36">
                  <a:extLst>
                    <a:ext uri="{FF2B5EF4-FFF2-40B4-BE49-F238E27FC236}">
                      <a16:creationId xmlns:a16="http://schemas.microsoft.com/office/drawing/2014/main" id="{7CFCA8FE-37E8-A378-3B5B-26870B0E9460}"/>
                    </a:ext>
                  </a:extLst>
                </p:cNvPr>
                <p:cNvSpPr txBox="1"/>
                <p:nvPr/>
              </p:nvSpPr>
              <p:spPr>
                <a:xfrm>
                  <a:off x="9894636" y="1176293"/>
                  <a:ext cx="223350" cy="374139"/>
                </a:xfrm>
                <a:prstGeom prst="rect">
                  <a:avLst/>
                </a:prstGeom>
                <a:noFill/>
              </p:spPr>
              <p:txBody>
                <a:bodyPr wrap="square" rtlCol="0">
                  <a:spAutoFit/>
                </a:bodyPr>
                <a:lstStyle/>
                <a:p>
                  <a:r>
                    <a:rPr lang="en-US" dirty="0"/>
                    <a:t>L</a:t>
                  </a:r>
                </a:p>
              </p:txBody>
            </p:sp>
            <p:sp>
              <p:nvSpPr>
                <p:cNvPr id="43" name="Arc 42">
                  <a:extLst>
                    <a:ext uri="{FF2B5EF4-FFF2-40B4-BE49-F238E27FC236}">
                      <a16:creationId xmlns:a16="http://schemas.microsoft.com/office/drawing/2014/main" id="{95D63739-90A6-57FF-D15D-84C9EAD0B416}"/>
                    </a:ext>
                  </a:extLst>
                </p:cNvPr>
                <p:cNvSpPr/>
                <p:nvPr/>
              </p:nvSpPr>
              <p:spPr>
                <a:xfrm rot="427560">
                  <a:off x="7400504" y="516296"/>
                  <a:ext cx="2422414" cy="5243031"/>
                </a:xfrm>
                <a:prstGeom prst="arc">
                  <a:avLst>
                    <a:gd name="adj1" fmla="val 9327417"/>
                    <a:gd name="adj2" fmla="val 15456599"/>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grpSp>
          <p:sp>
            <p:nvSpPr>
              <p:cNvPr id="11" name="Oval 10">
                <a:extLst>
                  <a:ext uri="{FF2B5EF4-FFF2-40B4-BE49-F238E27FC236}">
                    <a16:creationId xmlns:a16="http://schemas.microsoft.com/office/drawing/2014/main" id="{08D29B6B-EE73-0E9D-AB5E-9C712AB23E30}"/>
                  </a:ext>
                </a:extLst>
              </p:cNvPr>
              <p:cNvSpPr/>
              <p:nvPr/>
            </p:nvSpPr>
            <p:spPr>
              <a:xfrm>
                <a:off x="8496278" y="3494821"/>
                <a:ext cx="45719" cy="8032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21FC1B2-CA36-FE54-7107-E4B37C460B84}"/>
                  </a:ext>
                </a:extLst>
              </p:cNvPr>
              <p:cNvSpPr/>
              <p:nvPr/>
            </p:nvSpPr>
            <p:spPr>
              <a:xfrm>
                <a:off x="7445321" y="3900711"/>
                <a:ext cx="45719" cy="8032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43C346EB-0401-E1D5-9ABF-E61C7093E580}"/>
                  </a:ext>
                </a:extLst>
              </p:cNvPr>
              <p:cNvSpPr txBox="1"/>
              <p:nvPr/>
            </p:nvSpPr>
            <p:spPr>
              <a:xfrm>
                <a:off x="9686787" y="5111605"/>
                <a:ext cx="340158" cy="369332"/>
              </a:xfrm>
              <a:prstGeom prst="rect">
                <a:avLst/>
              </a:prstGeom>
              <a:noFill/>
            </p:spPr>
            <p:txBody>
              <a:bodyPr wrap="none" rtlCol="0">
                <a:spAutoFit/>
              </a:bodyPr>
              <a:lstStyle/>
              <a:p>
                <a:r>
                  <a:rPr lang="en-US" dirty="0"/>
                  <a:t>Q</a:t>
                </a:r>
              </a:p>
            </p:txBody>
          </p:sp>
          <p:sp>
            <p:nvSpPr>
              <p:cNvPr id="14" name="Oval 13">
                <a:extLst>
                  <a:ext uri="{FF2B5EF4-FFF2-40B4-BE49-F238E27FC236}">
                    <a16:creationId xmlns:a16="http://schemas.microsoft.com/office/drawing/2014/main" id="{36CA37B9-B319-DB35-0B59-0D1B64C5A827}"/>
                  </a:ext>
                </a:extLst>
              </p:cNvPr>
              <p:cNvSpPr/>
              <p:nvPr/>
            </p:nvSpPr>
            <p:spPr>
              <a:xfrm>
                <a:off x="7330337" y="1361441"/>
                <a:ext cx="45719" cy="8032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FE17EC71-1FF0-3ABB-12DA-0DFF8E680F9F}"/>
                  </a:ext>
                </a:extLst>
              </p:cNvPr>
              <p:cNvSpPr/>
              <p:nvPr/>
            </p:nvSpPr>
            <p:spPr>
              <a:xfrm>
                <a:off x="9671598" y="5232380"/>
                <a:ext cx="45719" cy="8032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7240BAF-00F0-F1CC-5AF5-6FD112A23F3E}"/>
                  </a:ext>
                </a:extLst>
              </p:cNvPr>
              <p:cNvSpPr/>
              <p:nvPr/>
            </p:nvSpPr>
            <p:spPr>
              <a:xfrm>
                <a:off x="8657168" y="3929968"/>
                <a:ext cx="45719" cy="8032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8" name="Arc 7">
              <a:extLst>
                <a:ext uri="{FF2B5EF4-FFF2-40B4-BE49-F238E27FC236}">
                  <a16:creationId xmlns:a16="http://schemas.microsoft.com/office/drawing/2014/main" id="{6B42269E-016D-1EC2-291A-CB16A9B98DF0}"/>
                </a:ext>
              </a:extLst>
            </p:cNvPr>
            <p:cNvSpPr/>
            <p:nvPr/>
          </p:nvSpPr>
          <p:spPr>
            <a:xfrm>
              <a:off x="6264375" y="876053"/>
              <a:ext cx="4499772" cy="4524106"/>
            </a:xfrm>
            <a:prstGeom prst="arc">
              <a:avLst>
                <a:gd name="adj1" fmla="val 14611400"/>
                <a:gd name="adj2" fmla="val 3241866"/>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B0CE6BC6-65CA-7347-B7EF-709E45166E09}"/>
                </a:ext>
              </a:extLst>
            </p:cNvPr>
            <p:cNvSpPr txBox="1"/>
            <p:nvPr/>
          </p:nvSpPr>
          <p:spPr>
            <a:xfrm rot="19943089">
              <a:off x="7300978" y="4111774"/>
              <a:ext cx="1443660" cy="352825"/>
            </a:xfrm>
            <a:prstGeom prst="rect">
              <a:avLst/>
            </a:prstGeom>
            <a:noFill/>
          </p:spPr>
          <p:txBody>
            <a:bodyPr wrap="square" rIns="91440" rtlCol="0">
              <a:normAutofit/>
            </a:bodyPr>
            <a:lstStyle/>
            <a:p>
              <a:r>
                <a:rPr lang="en-US" sz="1400" i="1" dirty="0"/>
                <a:t>Celestial  Equator</a:t>
              </a:r>
            </a:p>
          </p:txBody>
        </p:sp>
        <p:sp>
          <p:nvSpPr>
            <p:cNvPr id="44" name="TextBox 43">
              <a:extLst>
                <a:ext uri="{FF2B5EF4-FFF2-40B4-BE49-F238E27FC236}">
                  <a16:creationId xmlns:a16="http://schemas.microsoft.com/office/drawing/2014/main" id="{3A6F6E63-7753-B96F-8DE7-F823CCA5B872}"/>
                </a:ext>
              </a:extLst>
            </p:cNvPr>
            <p:cNvSpPr txBox="1"/>
            <p:nvPr/>
          </p:nvSpPr>
          <p:spPr>
            <a:xfrm rot="21331249">
              <a:off x="9520440" y="3577374"/>
              <a:ext cx="634652" cy="323521"/>
            </a:xfrm>
            <a:prstGeom prst="rect">
              <a:avLst/>
            </a:prstGeom>
            <a:noFill/>
          </p:spPr>
          <p:txBody>
            <a:bodyPr wrap="square" rIns="91440" rtlCol="0">
              <a:normAutofit fontScale="77500" lnSpcReduction="20000"/>
            </a:bodyPr>
            <a:lstStyle/>
            <a:p>
              <a:r>
                <a:rPr lang="en-US" sz="1400" i="1" dirty="0"/>
                <a:t>Horizon</a:t>
              </a:r>
            </a:p>
          </p:txBody>
        </p:sp>
      </p:grpSp>
      <p:sp>
        <p:nvSpPr>
          <p:cNvPr id="45" name="TextBox 44">
            <a:extLst>
              <a:ext uri="{FF2B5EF4-FFF2-40B4-BE49-F238E27FC236}">
                <a16:creationId xmlns:a16="http://schemas.microsoft.com/office/drawing/2014/main" id="{47B0407E-73A9-8F87-2523-C65EC86BE703}"/>
              </a:ext>
            </a:extLst>
          </p:cNvPr>
          <p:cNvSpPr txBox="1"/>
          <p:nvPr/>
        </p:nvSpPr>
        <p:spPr>
          <a:xfrm>
            <a:off x="471283" y="545585"/>
            <a:ext cx="4891917" cy="923330"/>
          </a:xfrm>
          <a:prstGeom prst="rect">
            <a:avLst/>
          </a:prstGeom>
          <a:noFill/>
        </p:spPr>
        <p:txBody>
          <a:bodyPr wrap="square" rtlCol="0">
            <a:spAutoFit/>
          </a:bodyPr>
          <a:lstStyle/>
          <a:p>
            <a:r>
              <a:rPr lang="en-US" dirty="0"/>
              <a:t>Heavenly body X is said to set at F (the point where it reaches the horizon)</a:t>
            </a:r>
          </a:p>
          <a:p>
            <a:r>
              <a:rPr lang="en-US" dirty="0"/>
              <a:t>There zenith distance is 90</a:t>
            </a:r>
            <a:r>
              <a:rPr lang="en-US" dirty="0">
                <a:latin typeface="Cambria Math" panose="02040503050406030204" pitchFamily="18" charset="0"/>
                <a:ea typeface="Cambria Math" panose="02040503050406030204" pitchFamily="18" charset="0"/>
              </a:rPr>
              <a:t>°</a:t>
            </a:r>
            <a:endParaRPr lang="en-US" dirty="0"/>
          </a:p>
        </p:txBody>
      </p:sp>
      <p:sp>
        <p:nvSpPr>
          <p:cNvPr id="46" name="TextBox 45">
            <a:extLst>
              <a:ext uri="{FF2B5EF4-FFF2-40B4-BE49-F238E27FC236}">
                <a16:creationId xmlns:a16="http://schemas.microsoft.com/office/drawing/2014/main" id="{6D02EFD2-4282-38E5-5AF4-2AB3913F8A5D}"/>
              </a:ext>
            </a:extLst>
          </p:cNvPr>
          <p:cNvSpPr txBox="1"/>
          <p:nvPr/>
        </p:nvSpPr>
        <p:spPr>
          <a:xfrm>
            <a:off x="1712044" y="1475820"/>
            <a:ext cx="992579" cy="369332"/>
          </a:xfrm>
          <a:prstGeom prst="rect">
            <a:avLst/>
          </a:prstGeom>
          <a:noFill/>
        </p:spPr>
        <p:txBody>
          <a:bodyPr wrap="none" rtlCol="0">
            <a:spAutoFit/>
          </a:bodyPr>
          <a:lstStyle/>
          <a:p>
            <a:r>
              <a:rPr lang="en-US" dirty="0"/>
              <a:t>ZF = 90</a:t>
            </a:r>
            <a:r>
              <a:rPr lang="en-US" dirty="0">
                <a:latin typeface="Cambria Math" panose="02040503050406030204" pitchFamily="18" charset="0"/>
                <a:ea typeface="Cambria Math" panose="02040503050406030204" pitchFamily="18" charset="0"/>
              </a:rPr>
              <a:t>°</a:t>
            </a:r>
            <a:r>
              <a:rPr lang="en-US" dirty="0"/>
              <a:t> </a:t>
            </a:r>
          </a:p>
        </p:txBody>
      </p:sp>
      <p:sp>
        <p:nvSpPr>
          <p:cNvPr id="47" name="TextBox 46">
            <a:extLst>
              <a:ext uri="{FF2B5EF4-FFF2-40B4-BE49-F238E27FC236}">
                <a16:creationId xmlns:a16="http://schemas.microsoft.com/office/drawing/2014/main" id="{68DA4840-EAD7-E406-66BC-675A14724746}"/>
              </a:ext>
            </a:extLst>
          </p:cNvPr>
          <p:cNvSpPr txBox="1"/>
          <p:nvPr/>
        </p:nvSpPr>
        <p:spPr>
          <a:xfrm>
            <a:off x="471283" y="1875403"/>
            <a:ext cx="3819828" cy="1200329"/>
          </a:xfrm>
          <a:prstGeom prst="rect">
            <a:avLst/>
          </a:prstGeom>
          <a:noFill/>
        </p:spPr>
        <p:txBody>
          <a:bodyPr wrap="none" rtlCol="0">
            <a:spAutoFit/>
          </a:bodyPr>
          <a:lstStyle/>
          <a:p>
            <a:r>
              <a:rPr lang="en-US" dirty="0"/>
              <a:t>Let H be the Hour angle of X at setting,</a:t>
            </a:r>
          </a:p>
          <a:p>
            <a:r>
              <a:rPr lang="en-US" dirty="0"/>
              <a:t>	ZPF = H</a:t>
            </a:r>
          </a:p>
          <a:p>
            <a:r>
              <a:rPr lang="en-US" dirty="0"/>
              <a:t>Also </a:t>
            </a:r>
          </a:p>
          <a:p>
            <a:r>
              <a:rPr lang="en-US" dirty="0"/>
              <a:t>	 PF = 90</a:t>
            </a:r>
            <a:r>
              <a:rPr lang="en-US" dirty="0">
                <a:latin typeface="Cambria Math" panose="02040503050406030204" pitchFamily="18" charset="0"/>
                <a:ea typeface="Cambria Math" panose="02040503050406030204" pitchFamily="18" charset="0"/>
              </a:rPr>
              <a:t>° - δ</a:t>
            </a:r>
            <a:endParaRPr lang="en-US" dirty="0"/>
          </a:p>
        </p:txBody>
      </p:sp>
      <p:sp>
        <p:nvSpPr>
          <p:cNvPr id="48" name="TextBox 47">
            <a:extLst>
              <a:ext uri="{FF2B5EF4-FFF2-40B4-BE49-F238E27FC236}">
                <a16:creationId xmlns:a16="http://schemas.microsoft.com/office/drawing/2014/main" id="{4768C44C-020F-D1A1-A7AC-C69478BC2D13}"/>
              </a:ext>
            </a:extLst>
          </p:cNvPr>
          <p:cNvSpPr txBox="1"/>
          <p:nvPr/>
        </p:nvSpPr>
        <p:spPr>
          <a:xfrm>
            <a:off x="434747" y="3075732"/>
            <a:ext cx="3145541" cy="646331"/>
          </a:xfrm>
          <a:prstGeom prst="rect">
            <a:avLst/>
          </a:prstGeom>
          <a:noFill/>
        </p:spPr>
        <p:txBody>
          <a:bodyPr wrap="none" rtlCol="0">
            <a:spAutoFit/>
          </a:bodyPr>
          <a:lstStyle/>
          <a:p>
            <a:r>
              <a:rPr lang="en-US" dirty="0"/>
              <a:t>Let A – azimuth at setting (PZF) </a:t>
            </a:r>
          </a:p>
          <a:p>
            <a:r>
              <a:rPr lang="en-US" dirty="0"/>
              <a:t>and </a:t>
            </a:r>
            <a:r>
              <a:rPr lang="el-GR" dirty="0">
                <a:latin typeface="Cambria Math" panose="02040503050406030204" pitchFamily="18" charset="0"/>
                <a:ea typeface="Cambria Math" panose="02040503050406030204" pitchFamily="18" charset="0"/>
              </a:rPr>
              <a:t>φ</a:t>
            </a:r>
            <a:r>
              <a:rPr lang="en-US" dirty="0">
                <a:latin typeface="Cambria Math" panose="02040503050406030204" pitchFamily="18" charset="0"/>
                <a:ea typeface="Cambria Math" panose="02040503050406030204" pitchFamily="18" charset="0"/>
              </a:rPr>
              <a:t> – latitude. </a:t>
            </a:r>
            <a:endParaRPr lang="en-US" dirty="0"/>
          </a:p>
        </p:txBody>
      </p:sp>
      <p:sp>
        <p:nvSpPr>
          <p:cNvPr id="49" name="TextBox 48">
            <a:extLst>
              <a:ext uri="{FF2B5EF4-FFF2-40B4-BE49-F238E27FC236}">
                <a16:creationId xmlns:a16="http://schemas.microsoft.com/office/drawing/2014/main" id="{0DDADC11-D31A-99B6-109C-78302FB93713}"/>
              </a:ext>
            </a:extLst>
          </p:cNvPr>
          <p:cNvSpPr txBox="1"/>
          <p:nvPr/>
        </p:nvSpPr>
        <p:spPr>
          <a:xfrm>
            <a:off x="385637" y="3715919"/>
            <a:ext cx="1649234" cy="369332"/>
          </a:xfrm>
          <a:prstGeom prst="rect">
            <a:avLst/>
          </a:prstGeom>
          <a:noFill/>
        </p:spPr>
        <p:txBody>
          <a:bodyPr wrap="none" rtlCol="0">
            <a:spAutoFit/>
          </a:bodyPr>
          <a:lstStyle/>
          <a:p>
            <a:r>
              <a:rPr lang="en-US" dirty="0"/>
              <a:t>From formula A</a:t>
            </a:r>
          </a:p>
        </p:txBody>
      </p:sp>
      <p:sp>
        <p:nvSpPr>
          <p:cNvPr id="50" name="Google Shape;338;p7">
            <a:extLst>
              <a:ext uri="{FF2B5EF4-FFF2-40B4-BE49-F238E27FC236}">
                <a16:creationId xmlns:a16="http://schemas.microsoft.com/office/drawing/2014/main" id="{807F54C5-858F-B38F-665D-FE54CD4119AA}"/>
              </a:ext>
            </a:extLst>
          </p:cNvPr>
          <p:cNvSpPr txBox="1"/>
          <p:nvPr/>
        </p:nvSpPr>
        <p:spPr>
          <a:xfrm>
            <a:off x="436651" y="4131011"/>
            <a:ext cx="5027527" cy="246780"/>
          </a:xfrm>
          <a:prstGeom prst="rect">
            <a:avLst/>
          </a:prstGeom>
          <a:blipFill rotWithShape="1">
            <a:blip r:embed="rId2">
              <a:alphaModFix/>
            </a:blip>
            <a:stretch>
              <a:fillRect l="-1095" t="-25997" r="-1973" b="-49996"/>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dirty="0">
                <a:latin typeface="Calibri"/>
                <a:ea typeface="Calibri"/>
                <a:cs typeface="Calibri"/>
                <a:sym typeface="Calibri"/>
              </a:rPr>
              <a:t> </a:t>
            </a:r>
            <a:endParaRPr sz="1200" dirty="0"/>
          </a:p>
        </p:txBody>
      </p:sp>
      <mc:AlternateContent xmlns:mc="http://schemas.openxmlformats.org/markup-compatibility/2006">
        <mc:Choice xmlns:a14="http://schemas.microsoft.com/office/drawing/2010/main" Requires="a14">
          <p:sp>
            <p:nvSpPr>
              <p:cNvPr id="51" name="TextBox 50">
                <a:extLst>
                  <a:ext uri="{FF2B5EF4-FFF2-40B4-BE49-F238E27FC236}">
                    <a16:creationId xmlns:a16="http://schemas.microsoft.com/office/drawing/2014/main" id="{E6E0C2F0-62E2-6C4F-1BF8-58C96AFCC8DB}"/>
                  </a:ext>
                </a:extLst>
              </p:cNvPr>
              <p:cNvSpPr txBox="1"/>
              <p:nvPr/>
            </p:nvSpPr>
            <p:spPr>
              <a:xfrm>
                <a:off x="405805" y="4512244"/>
                <a:ext cx="480977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r>
                            <m:rPr>
                              <m:sty m:val="p"/>
                            </m:rPr>
                            <a:rPr lang="en-US" i="1" smtClean="0">
                              <a:latin typeface="Cambria Math" panose="02040503050406030204" pitchFamily="18" charset="0"/>
                            </a:rPr>
                            <m:t>cos</m:t>
                          </m:r>
                        </m:fName>
                        <m:e>
                          <m:r>
                            <a:rPr lang="en-US" b="0" i="1" smtClean="0">
                              <a:latin typeface="Cambria Math" panose="02040503050406030204" pitchFamily="18" charset="0"/>
                            </a:rPr>
                            <m:t>𝑍𝐹</m:t>
                          </m:r>
                        </m:e>
                      </m:func>
                      <m:r>
                        <a:rPr lang="en-US" i="1" smtClean="0">
                          <a:latin typeface="Cambria Math" panose="02040503050406030204" pitchFamily="18" charset="0"/>
                        </a:rPr>
                        <m:t>=</m:t>
                      </m:r>
                      <m:func>
                        <m:funcPr>
                          <m:ctrlPr>
                            <a:rPr lang="en-US" i="1" smtClean="0">
                              <a:latin typeface="Cambria Math" panose="02040503050406030204" pitchFamily="18" charset="0"/>
                            </a:rPr>
                          </m:ctrlPr>
                        </m:funcPr>
                        <m:fName>
                          <m:r>
                            <a:rPr lang="en-US" b="0" i="1" smtClean="0">
                              <a:latin typeface="Cambria Math" panose="02040503050406030204" pitchFamily="18" charset="0"/>
                            </a:rPr>
                            <m:t>𝑐𝑜𝑠</m:t>
                          </m:r>
                        </m:fName>
                        <m:e>
                          <m:r>
                            <a:rPr lang="en-US" b="0" i="1" smtClean="0">
                              <a:latin typeface="Cambria Math" panose="02040503050406030204" pitchFamily="18" charset="0"/>
                            </a:rPr>
                            <m:t>𝑃𝑍</m:t>
                          </m:r>
                          <m:func>
                            <m:funcPr>
                              <m:ctrlPr>
                                <a:rPr lang="en-US" i="1" smtClean="0">
                                  <a:latin typeface="Cambria Math" panose="02040503050406030204" pitchFamily="18" charset="0"/>
                                </a:rPr>
                              </m:ctrlPr>
                            </m:funcPr>
                            <m:fName>
                              <m:r>
                                <a:rPr lang="en-US" b="0" i="1" smtClean="0">
                                  <a:latin typeface="Cambria Math" panose="02040503050406030204" pitchFamily="18" charset="0"/>
                                </a:rPr>
                                <m:t>𝑐𝑜𝑠</m:t>
                              </m:r>
                            </m:fName>
                            <m:e>
                              <m:r>
                                <a:rPr lang="en-US" b="0" i="1" smtClean="0">
                                  <a:latin typeface="Cambria Math" panose="02040503050406030204" pitchFamily="18" charset="0"/>
                                </a:rPr>
                                <m:t>𝑃𝐹</m:t>
                              </m:r>
                            </m:e>
                          </m:func>
                        </m:e>
                      </m:func>
                      <m:r>
                        <a:rPr lang="en-US" i="1" smtClean="0">
                          <a:latin typeface="Cambria Math" panose="02040503050406030204" pitchFamily="18" charset="0"/>
                        </a:rPr>
                        <m:t>+</m:t>
                      </m:r>
                      <m:func>
                        <m:funcPr>
                          <m:ctrlPr>
                            <a:rPr lang="en-US" i="1" smtClean="0">
                              <a:latin typeface="Cambria Math" panose="02040503050406030204" pitchFamily="18" charset="0"/>
                            </a:rPr>
                          </m:ctrlPr>
                        </m:funcPr>
                        <m:fName>
                          <m:r>
                            <a:rPr lang="en-US" b="0" i="1" smtClean="0">
                              <a:latin typeface="Cambria Math" panose="02040503050406030204" pitchFamily="18" charset="0"/>
                            </a:rPr>
                            <m:t>𝑠𝑖𝑛</m:t>
                          </m:r>
                        </m:fName>
                        <m:e>
                          <m:r>
                            <a:rPr lang="en-US" b="0" i="1" smtClean="0">
                              <a:latin typeface="Cambria Math" panose="02040503050406030204" pitchFamily="18" charset="0"/>
                            </a:rPr>
                            <m:t>𝑃𝑍</m:t>
                          </m:r>
                          <m:func>
                            <m:funcPr>
                              <m:ctrlPr>
                                <a:rPr lang="en-US" i="1" smtClean="0">
                                  <a:latin typeface="Cambria Math" panose="02040503050406030204" pitchFamily="18" charset="0"/>
                                </a:rPr>
                              </m:ctrlPr>
                            </m:funcPr>
                            <m:fName>
                              <m:r>
                                <a:rPr lang="en-US" b="0" i="1" smtClean="0">
                                  <a:latin typeface="Cambria Math" panose="02040503050406030204" pitchFamily="18" charset="0"/>
                                </a:rPr>
                                <m:t>𝑠𝑖𝑛</m:t>
                              </m:r>
                            </m:fName>
                            <m:e>
                              <m:r>
                                <a:rPr lang="en-US" b="0" i="1" smtClean="0">
                                  <a:latin typeface="Cambria Math" panose="02040503050406030204" pitchFamily="18" charset="0"/>
                                </a:rPr>
                                <m:t>𝑃𝐹</m:t>
                              </m:r>
                              <m:func>
                                <m:funcPr>
                                  <m:ctrlPr>
                                    <a:rPr lang="en-US" i="1" smtClean="0">
                                      <a:latin typeface="Cambria Math" panose="02040503050406030204" pitchFamily="18" charset="0"/>
                                    </a:rPr>
                                  </m:ctrlPr>
                                </m:funcPr>
                                <m:fName>
                                  <m:r>
                                    <m:rPr>
                                      <m:sty m:val="p"/>
                                    </m:rPr>
                                    <a:rPr lang="en-US" i="1" smtClean="0">
                                      <a:latin typeface="Cambria Math" panose="02040503050406030204" pitchFamily="18" charset="0"/>
                                    </a:rPr>
                                    <m:t>cos</m:t>
                                  </m:r>
                                </m:fName>
                                <m:e>
                                  <m:r>
                                    <a:rPr lang="en-US" b="0" i="1" smtClean="0">
                                      <a:latin typeface="Cambria Math" panose="02040503050406030204" pitchFamily="18" charset="0"/>
                                    </a:rPr>
                                    <m:t>𝑍𝑃𝐹</m:t>
                                  </m:r>
                                </m:e>
                              </m:func>
                            </m:e>
                          </m:func>
                        </m:e>
                      </m:func>
                    </m:oMath>
                  </m:oMathPara>
                </a14:m>
                <a:endParaRPr lang="en-US" dirty="0"/>
              </a:p>
            </p:txBody>
          </p:sp>
        </mc:Choice>
        <mc:Fallback>
          <p:sp>
            <p:nvSpPr>
              <p:cNvPr id="51" name="TextBox 50">
                <a:extLst>
                  <a:ext uri="{FF2B5EF4-FFF2-40B4-BE49-F238E27FC236}">
                    <a16:creationId xmlns:a16="http://schemas.microsoft.com/office/drawing/2014/main" id="{E6E0C2F0-62E2-6C4F-1BF8-58C96AFCC8DB}"/>
                  </a:ext>
                </a:extLst>
              </p:cNvPr>
              <p:cNvSpPr txBox="1">
                <a:spLocks noRot="1" noChangeAspect="1" noMove="1" noResize="1" noEditPoints="1" noAdjustHandles="1" noChangeArrowheads="1" noChangeShapeType="1" noTextEdit="1"/>
              </p:cNvSpPr>
              <p:nvPr/>
            </p:nvSpPr>
            <p:spPr>
              <a:xfrm>
                <a:off x="405805" y="4512244"/>
                <a:ext cx="4809778" cy="276999"/>
              </a:xfrm>
              <a:prstGeom prst="rect">
                <a:avLst/>
              </a:prstGeom>
              <a:blipFill>
                <a:blip r:embed="rId3"/>
                <a:stretch>
                  <a:fillRect l="-253" r="-507" b="-652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2" name="TextBox 51">
                <a:extLst>
                  <a:ext uri="{FF2B5EF4-FFF2-40B4-BE49-F238E27FC236}">
                    <a16:creationId xmlns:a16="http://schemas.microsoft.com/office/drawing/2014/main" id="{0C1AEE2D-4297-E74B-DB45-7D58A0C01080}"/>
                  </a:ext>
                </a:extLst>
              </p:cNvPr>
              <p:cNvSpPr txBox="1"/>
              <p:nvPr/>
            </p:nvSpPr>
            <p:spPr>
              <a:xfrm>
                <a:off x="421875" y="4839836"/>
                <a:ext cx="393319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r>
                            <m:rPr>
                              <m:sty m:val="p"/>
                            </m:rPr>
                            <a:rPr lang="en-US" i="1" smtClean="0">
                              <a:latin typeface="Cambria Math" panose="02040503050406030204" pitchFamily="18" charset="0"/>
                            </a:rPr>
                            <m:t>cos</m:t>
                          </m:r>
                        </m:fName>
                        <m:e>
                          <m:r>
                            <m:rPr>
                              <m:nor/>
                            </m:rPr>
                            <a:rPr lang="en-US" dirty="0"/>
                            <m:t>90</m:t>
                          </m:r>
                          <m:r>
                            <m:rPr>
                              <m:nor/>
                            </m:rPr>
                            <a:rPr lang="en-US" dirty="0">
                              <a:latin typeface="Cambria Math" panose="02040503050406030204" pitchFamily="18" charset="0"/>
                              <a:ea typeface="Cambria Math" panose="02040503050406030204" pitchFamily="18" charset="0"/>
                            </a:rPr>
                            <m:t>°</m:t>
                          </m:r>
                        </m:e>
                      </m:func>
                      <m:r>
                        <a:rPr lang="en-US" i="1" smtClean="0">
                          <a:latin typeface="Cambria Math" panose="02040503050406030204" pitchFamily="18" charset="0"/>
                        </a:rPr>
                        <m:t>=</m:t>
                      </m:r>
                      <m:func>
                        <m:funcPr>
                          <m:ctrlPr>
                            <a:rPr lang="en-US" i="1">
                              <a:latin typeface="Cambria Math" panose="02040503050406030204" pitchFamily="18" charset="0"/>
                            </a:rPr>
                          </m:ctrlPr>
                        </m:funcPr>
                        <m:fName>
                          <m:r>
                            <m:rPr>
                              <m:sty m:val="p"/>
                            </m:rPr>
                            <a:rPr lang="en-US" i="1">
                              <a:latin typeface="Cambria Math" panose="02040503050406030204" pitchFamily="18" charset="0"/>
                            </a:rPr>
                            <m:t>sin</m:t>
                          </m:r>
                        </m:fName>
                        <m:e>
                          <m:r>
                            <a:rPr lang="en-US" i="1">
                              <a:latin typeface="Cambria Math" panose="02040503050406030204" pitchFamily="18" charset="0"/>
                            </a:rPr>
                            <m:t>𝜑</m:t>
                          </m:r>
                        </m:e>
                      </m:func>
                      <m:func>
                        <m:funcPr>
                          <m:ctrlPr>
                            <a:rPr lang="en-US" i="1" smtClean="0">
                              <a:latin typeface="Cambria Math" panose="02040503050406030204" pitchFamily="18" charset="0"/>
                            </a:rPr>
                          </m:ctrlPr>
                        </m:funcPr>
                        <m:fName>
                          <m:r>
                            <m:rPr>
                              <m:sty m:val="p"/>
                            </m:rPr>
                            <a:rPr lang="en-US" i="1" smtClean="0">
                              <a:latin typeface="Cambria Math" panose="02040503050406030204" pitchFamily="18" charset="0"/>
                            </a:rPr>
                            <m:t>sin</m:t>
                          </m:r>
                        </m:fName>
                        <m:e>
                          <m:r>
                            <a:rPr lang="en-US" i="1" smtClean="0">
                              <a:latin typeface="Cambria Math" panose="02040503050406030204" pitchFamily="18" charset="0"/>
                            </a:rPr>
                            <m:t>𝛿</m:t>
                          </m:r>
                        </m:e>
                      </m:func>
                      <m:r>
                        <a:rPr lang="en-US" i="1" smtClean="0">
                          <a:latin typeface="Cambria Math" panose="02040503050406030204" pitchFamily="18" charset="0"/>
                        </a:rPr>
                        <m:t>+</m:t>
                      </m:r>
                      <m:func>
                        <m:funcPr>
                          <m:ctrlPr>
                            <a:rPr lang="en-US" i="1" smtClean="0">
                              <a:latin typeface="Cambria Math" panose="02040503050406030204" pitchFamily="18" charset="0"/>
                            </a:rPr>
                          </m:ctrlPr>
                        </m:funcPr>
                        <m:fName>
                          <m:r>
                            <m:rPr>
                              <m:sty m:val="p"/>
                            </m:rPr>
                            <a:rPr lang="en-US" i="1" smtClean="0">
                              <a:latin typeface="Cambria Math" panose="02040503050406030204" pitchFamily="18" charset="0"/>
                            </a:rPr>
                            <m:t>cos</m:t>
                          </m:r>
                        </m:fName>
                        <m:e>
                          <m:r>
                            <a:rPr lang="en-US" i="1" smtClean="0">
                              <a:latin typeface="Cambria Math" panose="02040503050406030204" pitchFamily="18" charset="0"/>
                              <a:ea typeface="Cambria Math" panose="02040503050406030204" pitchFamily="18" charset="0"/>
                            </a:rPr>
                            <m:t>𝜑</m:t>
                          </m:r>
                          <m:func>
                            <m:funcPr>
                              <m:ctrlPr>
                                <a:rPr lang="en-US" i="1" smtClean="0">
                                  <a:latin typeface="Cambria Math" panose="02040503050406030204" pitchFamily="18" charset="0"/>
                                </a:rPr>
                              </m:ctrlPr>
                            </m:funcPr>
                            <m:fName>
                              <m:r>
                                <m:rPr>
                                  <m:sty m:val="p"/>
                                </m:rPr>
                                <a:rPr lang="en-US" i="1" smtClean="0">
                                  <a:latin typeface="Cambria Math" panose="02040503050406030204" pitchFamily="18" charset="0"/>
                                </a:rPr>
                                <m:t>cos</m:t>
                              </m:r>
                            </m:fName>
                            <m:e>
                              <m:r>
                                <a:rPr lang="en-US" i="1" smtClean="0">
                                  <a:latin typeface="Cambria Math" panose="02040503050406030204" pitchFamily="18" charset="0"/>
                                  <a:ea typeface="Cambria Math" panose="02040503050406030204" pitchFamily="18" charset="0"/>
                                </a:rPr>
                                <m:t>𝛿</m:t>
                              </m:r>
                              <m:func>
                                <m:funcPr>
                                  <m:ctrlPr>
                                    <a:rPr lang="en-US" i="1" smtClean="0">
                                      <a:latin typeface="Cambria Math" panose="02040503050406030204" pitchFamily="18" charset="0"/>
                                    </a:rPr>
                                  </m:ctrlPr>
                                </m:funcPr>
                                <m:fName>
                                  <m:r>
                                    <m:rPr>
                                      <m:sty m:val="p"/>
                                    </m:rPr>
                                    <a:rPr lang="en-US" i="1" smtClean="0">
                                      <a:latin typeface="Cambria Math" panose="02040503050406030204" pitchFamily="18" charset="0"/>
                                    </a:rPr>
                                    <m:t>cos</m:t>
                                  </m:r>
                                </m:fName>
                                <m:e>
                                  <m:r>
                                    <a:rPr lang="en-US" i="1" smtClean="0">
                                      <a:latin typeface="Cambria Math" panose="02040503050406030204" pitchFamily="18" charset="0"/>
                                    </a:rPr>
                                    <m:t>𝐻</m:t>
                                  </m:r>
                                </m:e>
                              </m:func>
                            </m:e>
                          </m:func>
                        </m:e>
                      </m:func>
                    </m:oMath>
                  </m:oMathPara>
                </a14:m>
                <a:endParaRPr lang="en-US" dirty="0"/>
              </a:p>
            </p:txBody>
          </p:sp>
        </mc:Choice>
        <mc:Fallback>
          <p:sp>
            <p:nvSpPr>
              <p:cNvPr id="52" name="TextBox 51">
                <a:extLst>
                  <a:ext uri="{FF2B5EF4-FFF2-40B4-BE49-F238E27FC236}">
                    <a16:creationId xmlns:a16="http://schemas.microsoft.com/office/drawing/2014/main" id="{0C1AEE2D-4297-E74B-DB45-7D58A0C01080}"/>
                  </a:ext>
                </a:extLst>
              </p:cNvPr>
              <p:cNvSpPr txBox="1">
                <a:spLocks noRot="1" noChangeAspect="1" noMove="1" noResize="1" noEditPoints="1" noAdjustHandles="1" noChangeArrowheads="1" noChangeShapeType="1" noTextEdit="1"/>
              </p:cNvSpPr>
              <p:nvPr/>
            </p:nvSpPr>
            <p:spPr>
              <a:xfrm>
                <a:off x="421875" y="4839836"/>
                <a:ext cx="3933193" cy="276999"/>
              </a:xfrm>
              <a:prstGeom prst="rect">
                <a:avLst/>
              </a:prstGeom>
              <a:blipFill>
                <a:blip r:embed="rId4"/>
                <a:stretch>
                  <a:fillRect l="-465" r="-930" b="-2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4" name="TextBox 53">
                <a:extLst>
                  <a:ext uri="{FF2B5EF4-FFF2-40B4-BE49-F238E27FC236}">
                    <a16:creationId xmlns:a16="http://schemas.microsoft.com/office/drawing/2014/main" id="{87EEC00F-2EF4-A044-1BD7-5535381B14F7}"/>
                  </a:ext>
                </a:extLst>
              </p:cNvPr>
              <p:cNvSpPr txBox="1"/>
              <p:nvPr/>
            </p:nvSpPr>
            <p:spPr>
              <a:xfrm>
                <a:off x="4489339" y="5116835"/>
                <a:ext cx="161204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r>
                            <m:rPr>
                              <m:sty m:val="p"/>
                            </m:rPr>
                            <a:rPr lang="en-US" i="1" smtClean="0">
                              <a:latin typeface="Cambria Math" panose="02040503050406030204" pitchFamily="18" charset="0"/>
                            </a:rPr>
                            <m:t>cos</m:t>
                          </m:r>
                        </m:fName>
                        <m:e>
                          <m:r>
                            <m:rPr>
                              <m:nor/>
                            </m:rPr>
                            <a:rPr lang="en-US" dirty="0"/>
                            <m:t>90</m:t>
                          </m:r>
                          <m:r>
                            <m:rPr>
                              <m:nor/>
                            </m:rPr>
                            <a:rPr lang="en-US" dirty="0">
                              <a:latin typeface="Cambria Math" panose="02040503050406030204" pitchFamily="18" charset="0"/>
                              <a:ea typeface="Cambria Math" panose="02040503050406030204" pitchFamily="18" charset="0"/>
                            </a:rPr>
                            <m:t>°</m:t>
                          </m:r>
                          <m:r>
                            <m:rPr>
                              <m:nor/>
                            </m:rPr>
                            <a:rPr lang="en-US" b="0" i="0" dirty="0" smtClean="0">
                              <a:latin typeface="Cambria Math" panose="02040503050406030204" pitchFamily="18" charset="0"/>
                              <a:ea typeface="Cambria Math" panose="02040503050406030204" pitchFamily="18" charset="0"/>
                            </a:rPr>
                            <m:t>  = 0</m:t>
                          </m:r>
                        </m:e>
                      </m:func>
                    </m:oMath>
                  </m:oMathPara>
                </a14:m>
                <a:endParaRPr lang="en-US" dirty="0"/>
              </a:p>
            </p:txBody>
          </p:sp>
        </mc:Choice>
        <mc:Fallback>
          <p:sp>
            <p:nvSpPr>
              <p:cNvPr id="54" name="TextBox 53">
                <a:extLst>
                  <a:ext uri="{FF2B5EF4-FFF2-40B4-BE49-F238E27FC236}">
                    <a16:creationId xmlns:a16="http://schemas.microsoft.com/office/drawing/2014/main" id="{87EEC00F-2EF4-A044-1BD7-5535381B14F7}"/>
                  </a:ext>
                </a:extLst>
              </p:cNvPr>
              <p:cNvSpPr txBox="1">
                <a:spLocks noRot="1" noChangeAspect="1" noMove="1" noResize="1" noEditPoints="1" noAdjustHandles="1" noChangeArrowheads="1" noChangeShapeType="1" noTextEdit="1"/>
              </p:cNvSpPr>
              <p:nvPr/>
            </p:nvSpPr>
            <p:spPr>
              <a:xfrm>
                <a:off x="4489339" y="5116835"/>
                <a:ext cx="1612043"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5" name="TextBox 54">
                <a:extLst>
                  <a:ext uri="{FF2B5EF4-FFF2-40B4-BE49-F238E27FC236}">
                    <a16:creationId xmlns:a16="http://schemas.microsoft.com/office/drawing/2014/main" id="{04E4CF33-3782-B772-3D37-CEED88126C01}"/>
                  </a:ext>
                </a:extLst>
              </p:cNvPr>
              <p:cNvSpPr txBox="1"/>
              <p:nvPr/>
            </p:nvSpPr>
            <p:spPr>
              <a:xfrm>
                <a:off x="463338" y="5289701"/>
                <a:ext cx="318779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r>
                            <m:rPr>
                              <m:sty m:val="p"/>
                            </m:rPr>
                            <a:rPr lang="en-US" i="1">
                              <a:latin typeface="Cambria Math" panose="02040503050406030204" pitchFamily="18" charset="0"/>
                            </a:rPr>
                            <m:t>sin</m:t>
                          </m:r>
                        </m:fName>
                        <m:e>
                          <m:r>
                            <a:rPr lang="en-US" i="1">
                              <a:latin typeface="Cambria Math" panose="02040503050406030204" pitchFamily="18" charset="0"/>
                            </a:rPr>
                            <m:t>𝜑</m:t>
                          </m:r>
                        </m:e>
                      </m:func>
                      <m:func>
                        <m:funcPr>
                          <m:ctrlPr>
                            <a:rPr lang="en-US" i="1" smtClean="0">
                              <a:latin typeface="Cambria Math" panose="02040503050406030204" pitchFamily="18" charset="0"/>
                            </a:rPr>
                          </m:ctrlPr>
                        </m:funcPr>
                        <m:fName>
                          <m:r>
                            <m:rPr>
                              <m:sty m:val="p"/>
                            </m:rPr>
                            <a:rPr lang="en-US" i="1" smtClean="0">
                              <a:latin typeface="Cambria Math" panose="02040503050406030204" pitchFamily="18" charset="0"/>
                            </a:rPr>
                            <m:t>sin</m:t>
                          </m:r>
                        </m:fName>
                        <m:e>
                          <m:r>
                            <a:rPr lang="en-US" i="1" smtClean="0">
                              <a:latin typeface="Cambria Math" panose="02040503050406030204" pitchFamily="18" charset="0"/>
                            </a:rPr>
                            <m:t>𝛿</m:t>
                          </m:r>
                        </m:e>
                      </m:func>
                      <m:r>
                        <a:rPr lang="en-US" b="0" i="1" smtClean="0">
                          <a:latin typeface="Cambria Math" panose="02040503050406030204" pitchFamily="18" charset="0"/>
                        </a:rPr>
                        <m:t>=−</m:t>
                      </m:r>
                      <m:func>
                        <m:funcPr>
                          <m:ctrlPr>
                            <a:rPr lang="en-US" i="1" smtClean="0">
                              <a:latin typeface="Cambria Math" panose="02040503050406030204" pitchFamily="18" charset="0"/>
                            </a:rPr>
                          </m:ctrlPr>
                        </m:funcPr>
                        <m:fName>
                          <m:r>
                            <m:rPr>
                              <m:sty m:val="p"/>
                            </m:rPr>
                            <a:rPr lang="en-US" i="1" smtClean="0">
                              <a:latin typeface="Cambria Math" panose="02040503050406030204" pitchFamily="18" charset="0"/>
                            </a:rPr>
                            <m:t>cos</m:t>
                          </m:r>
                        </m:fName>
                        <m:e>
                          <m:r>
                            <a:rPr lang="en-US" i="1" smtClean="0">
                              <a:latin typeface="Cambria Math" panose="02040503050406030204" pitchFamily="18" charset="0"/>
                              <a:ea typeface="Cambria Math" panose="02040503050406030204" pitchFamily="18" charset="0"/>
                            </a:rPr>
                            <m:t>𝜑</m:t>
                          </m:r>
                          <m:func>
                            <m:funcPr>
                              <m:ctrlPr>
                                <a:rPr lang="en-US" i="1" smtClean="0">
                                  <a:latin typeface="Cambria Math" panose="02040503050406030204" pitchFamily="18" charset="0"/>
                                </a:rPr>
                              </m:ctrlPr>
                            </m:funcPr>
                            <m:fName>
                              <m:r>
                                <m:rPr>
                                  <m:sty m:val="p"/>
                                </m:rPr>
                                <a:rPr lang="en-US" i="1" smtClean="0">
                                  <a:latin typeface="Cambria Math" panose="02040503050406030204" pitchFamily="18" charset="0"/>
                                </a:rPr>
                                <m:t>cos</m:t>
                              </m:r>
                            </m:fName>
                            <m:e>
                              <m:r>
                                <a:rPr lang="en-US" i="1" smtClean="0">
                                  <a:latin typeface="Cambria Math" panose="02040503050406030204" pitchFamily="18" charset="0"/>
                                  <a:ea typeface="Cambria Math" panose="02040503050406030204" pitchFamily="18" charset="0"/>
                                </a:rPr>
                                <m:t>𝛿</m:t>
                              </m:r>
                              <m:func>
                                <m:funcPr>
                                  <m:ctrlPr>
                                    <a:rPr lang="en-US" i="1" smtClean="0">
                                      <a:latin typeface="Cambria Math" panose="02040503050406030204" pitchFamily="18" charset="0"/>
                                    </a:rPr>
                                  </m:ctrlPr>
                                </m:funcPr>
                                <m:fName>
                                  <m:r>
                                    <m:rPr>
                                      <m:sty m:val="p"/>
                                    </m:rPr>
                                    <a:rPr lang="en-US" i="1" smtClean="0">
                                      <a:latin typeface="Cambria Math" panose="02040503050406030204" pitchFamily="18" charset="0"/>
                                    </a:rPr>
                                    <m:t>cos</m:t>
                                  </m:r>
                                </m:fName>
                                <m:e>
                                  <m:r>
                                    <a:rPr lang="en-US" i="1" smtClean="0">
                                      <a:latin typeface="Cambria Math" panose="02040503050406030204" pitchFamily="18" charset="0"/>
                                    </a:rPr>
                                    <m:t>𝐻</m:t>
                                  </m:r>
                                </m:e>
                              </m:func>
                            </m:e>
                          </m:func>
                        </m:e>
                      </m:func>
                    </m:oMath>
                  </m:oMathPara>
                </a14:m>
                <a:endParaRPr lang="en-US" dirty="0"/>
              </a:p>
            </p:txBody>
          </p:sp>
        </mc:Choice>
        <mc:Fallback>
          <p:sp>
            <p:nvSpPr>
              <p:cNvPr id="55" name="TextBox 54">
                <a:extLst>
                  <a:ext uri="{FF2B5EF4-FFF2-40B4-BE49-F238E27FC236}">
                    <a16:creationId xmlns:a16="http://schemas.microsoft.com/office/drawing/2014/main" id="{04E4CF33-3782-B772-3D37-CEED88126C01}"/>
                  </a:ext>
                </a:extLst>
              </p:cNvPr>
              <p:cNvSpPr txBox="1">
                <a:spLocks noRot="1" noChangeAspect="1" noMove="1" noResize="1" noEditPoints="1" noAdjustHandles="1" noChangeArrowheads="1" noChangeShapeType="1" noTextEdit="1"/>
              </p:cNvSpPr>
              <p:nvPr/>
            </p:nvSpPr>
            <p:spPr>
              <a:xfrm>
                <a:off x="463338" y="5289701"/>
                <a:ext cx="3187796" cy="276999"/>
              </a:xfrm>
              <a:prstGeom prst="rect">
                <a:avLst/>
              </a:prstGeom>
              <a:blipFill>
                <a:blip r:embed="rId6"/>
                <a:stretch>
                  <a:fillRect l="-1147" r="-1338" b="-2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6" name="TextBox 55">
                <a:extLst>
                  <a:ext uri="{FF2B5EF4-FFF2-40B4-BE49-F238E27FC236}">
                    <a16:creationId xmlns:a16="http://schemas.microsoft.com/office/drawing/2014/main" id="{C100C645-4379-4DD6-3B82-248EDD10EA3C}"/>
                  </a:ext>
                </a:extLst>
              </p:cNvPr>
              <p:cNvSpPr txBox="1"/>
              <p:nvPr/>
            </p:nvSpPr>
            <p:spPr>
              <a:xfrm>
                <a:off x="518318" y="5737828"/>
                <a:ext cx="2320297" cy="276999"/>
              </a:xfrm>
              <a:prstGeom prst="rect">
                <a:avLst/>
              </a:prstGeom>
              <a:solidFill>
                <a:schemeClr val="bg2">
                  <a:lumMod val="9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func>
                            <m:funcPr>
                              <m:ctrlPr>
                                <a:rPr lang="en-US" i="1">
                                  <a:latin typeface="Cambria Math" panose="02040503050406030204" pitchFamily="18" charset="0"/>
                                </a:rPr>
                              </m:ctrlPr>
                            </m:funcPr>
                            <m:fName>
                              <m:r>
                                <m:rPr>
                                  <m:sty m:val="p"/>
                                </m:rPr>
                                <a:rPr lang="en-US" i="1">
                                  <a:latin typeface="Cambria Math" panose="02040503050406030204" pitchFamily="18" charset="0"/>
                                </a:rPr>
                                <m:t>cos</m:t>
                              </m:r>
                            </m:fName>
                            <m:e>
                              <m:r>
                                <a:rPr lang="en-US" i="1">
                                  <a:latin typeface="Cambria Math" panose="02040503050406030204" pitchFamily="18" charset="0"/>
                                </a:rPr>
                                <m:t>𝐻</m:t>
                              </m:r>
                            </m:e>
                          </m:func>
                          <m:r>
                            <a:rPr lang="en-US" b="0" i="1" smtClean="0">
                              <a:latin typeface="Cambria Math" panose="02040503050406030204" pitchFamily="18" charset="0"/>
                            </a:rPr>
                            <m:t>=−</m:t>
                          </m:r>
                          <m:r>
                            <a:rPr lang="en-US" b="0" i="1" smtClean="0">
                              <a:latin typeface="Cambria Math" panose="02040503050406030204" pitchFamily="18" charset="0"/>
                            </a:rPr>
                            <m:t>𝑡𝑎𝑛</m:t>
                          </m:r>
                        </m:fName>
                        <m:e>
                          <m:r>
                            <a:rPr lang="en-US" i="1">
                              <a:latin typeface="Cambria Math" panose="02040503050406030204" pitchFamily="18" charset="0"/>
                            </a:rPr>
                            <m:t>𝜑</m:t>
                          </m:r>
                        </m:e>
                      </m:func>
                      <m:func>
                        <m:funcPr>
                          <m:ctrlPr>
                            <a:rPr lang="en-US" i="1" smtClean="0">
                              <a:latin typeface="Cambria Math" panose="02040503050406030204" pitchFamily="18" charset="0"/>
                            </a:rPr>
                          </m:ctrlPr>
                        </m:funcPr>
                        <m:fName>
                          <m:r>
                            <a:rPr lang="en-US" b="0" i="1" smtClean="0">
                              <a:latin typeface="Cambria Math" panose="02040503050406030204" pitchFamily="18" charset="0"/>
                            </a:rPr>
                            <m:t>𝑡𝑎𝑛</m:t>
                          </m:r>
                        </m:fName>
                        <m:e>
                          <m:r>
                            <a:rPr lang="en-US" i="1" smtClean="0">
                              <a:latin typeface="Cambria Math" panose="02040503050406030204" pitchFamily="18" charset="0"/>
                            </a:rPr>
                            <m:t>𝛿</m:t>
                          </m:r>
                        </m:e>
                      </m:func>
                    </m:oMath>
                  </m:oMathPara>
                </a14:m>
                <a:endParaRPr lang="en-US" dirty="0"/>
              </a:p>
            </p:txBody>
          </p:sp>
        </mc:Choice>
        <mc:Fallback>
          <p:sp>
            <p:nvSpPr>
              <p:cNvPr id="56" name="TextBox 55">
                <a:extLst>
                  <a:ext uri="{FF2B5EF4-FFF2-40B4-BE49-F238E27FC236}">
                    <a16:creationId xmlns:a16="http://schemas.microsoft.com/office/drawing/2014/main" id="{C100C645-4379-4DD6-3B82-248EDD10EA3C}"/>
                  </a:ext>
                </a:extLst>
              </p:cNvPr>
              <p:cNvSpPr txBox="1">
                <a:spLocks noRot="1" noChangeAspect="1" noMove="1" noResize="1" noEditPoints="1" noAdjustHandles="1" noChangeArrowheads="1" noChangeShapeType="1" noTextEdit="1"/>
              </p:cNvSpPr>
              <p:nvPr/>
            </p:nvSpPr>
            <p:spPr>
              <a:xfrm>
                <a:off x="518318" y="5737828"/>
                <a:ext cx="2320297" cy="276999"/>
              </a:xfrm>
              <a:prstGeom prst="rect">
                <a:avLst/>
              </a:prstGeom>
              <a:blipFill>
                <a:blip r:embed="rId7"/>
                <a:stretch>
                  <a:fillRect b="-23913"/>
                </a:stretch>
              </a:blipFill>
            </p:spPr>
            <p:txBody>
              <a:bodyPr/>
              <a:lstStyle/>
              <a:p>
                <a:r>
                  <a:rPr lang="en-US">
                    <a:noFill/>
                  </a:rPr>
                  <a:t> </a:t>
                </a:r>
              </a:p>
            </p:txBody>
          </p:sp>
        </mc:Fallback>
      </mc:AlternateContent>
      <p:sp>
        <p:nvSpPr>
          <p:cNvPr id="57" name="TextBox 56">
            <a:extLst>
              <a:ext uri="{FF2B5EF4-FFF2-40B4-BE49-F238E27FC236}">
                <a16:creationId xmlns:a16="http://schemas.microsoft.com/office/drawing/2014/main" id="{93C2B983-557E-7A96-D057-5CF4C34FD1EA}"/>
              </a:ext>
            </a:extLst>
          </p:cNvPr>
          <p:cNvSpPr txBox="1"/>
          <p:nvPr/>
        </p:nvSpPr>
        <p:spPr>
          <a:xfrm>
            <a:off x="3054018" y="5744403"/>
            <a:ext cx="4260333" cy="369332"/>
          </a:xfrm>
          <a:prstGeom prst="rect">
            <a:avLst/>
          </a:prstGeom>
          <a:noFill/>
        </p:spPr>
        <p:txBody>
          <a:bodyPr wrap="none" rtlCol="0">
            <a:spAutoFit/>
          </a:bodyPr>
          <a:lstStyle/>
          <a:p>
            <a:r>
              <a:rPr lang="en-US" dirty="0"/>
              <a:t>The hour angle can be calculated from here</a:t>
            </a:r>
          </a:p>
        </p:txBody>
      </p:sp>
    </p:spTree>
    <p:extLst>
      <p:ext uri="{BB962C8B-B14F-4D97-AF65-F5344CB8AC3E}">
        <p14:creationId xmlns:p14="http://schemas.microsoft.com/office/powerpoint/2010/main" val="25876830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7A348CD-2293-7866-746B-15C8869F2C75}"/>
              </a:ext>
            </a:extLst>
          </p:cNvPr>
          <p:cNvSpPr>
            <a:spLocks noGrp="1"/>
          </p:cNvSpPr>
          <p:nvPr>
            <p:ph type="ftr" sz="quarter" idx="11"/>
          </p:nvPr>
        </p:nvSpPr>
        <p:spPr/>
        <p:txBody>
          <a:bodyPr/>
          <a:lstStyle/>
          <a:p>
            <a:r>
              <a:rPr lang="en-US"/>
              <a:t>spherical trigonometry </a:t>
            </a:r>
          </a:p>
        </p:txBody>
      </p:sp>
      <p:sp>
        <p:nvSpPr>
          <p:cNvPr id="3" name="Slide Number Placeholder 2">
            <a:extLst>
              <a:ext uri="{FF2B5EF4-FFF2-40B4-BE49-F238E27FC236}">
                <a16:creationId xmlns:a16="http://schemas.microsoft.com/office/drawing/2014/main" id="{D7C57B1D-A6B5-EB91-4A11-5F39018ADF96}"/>
              </a:ext>
            </a:extLst>
          </p:cNvPr>
          <p:cNvSpPr>
            <a:spLocks noGrp="1"/>
          </p:cNvSpPr>
          <p:nvPr>
            <p:ph type="sldNum" sz="quarter" idx="12"/>
          </p:nvPr>
        </p:nvSpPr>
        <p:spPr/>
        <p:txBody>
          <a:bodyPr/>
          <a:lstStyle/>
          <a:p>
            <a:fld id="{EAD0E5A3-E5BF-4C62-9ABC-B3B6F8D8761B}" type="slidenum">
              <a:rPr lang="en-US" smtClean="0"/>
              <a:t>51</a:t>
            </a:fld>
            <a:endParaRPr lang="en-US"/>
          </a:p>
        </p:txBody>
      </p:sp>
      <p:sp>
        <p:nvSpPr>
          <p:cNvPr id="6" name="Arrow: Pentagon 5">
            <a:extLst>
              <a:ext uri="{FF2B5EF4-FFF2-40B4-BE49-F238E27FC236}">
                <a16:creationId xmlns:a16="http://schemas.microsoft.com/office/drawing/2014/main" id="{EE841CBA-CD6A-A939-1721-087D84131A0B}"/>
              </a:ext>
            </a:extLst>
          </p:cNvPr>
          <p:cNvSpPr/>
          <p:nvPr/>
        </p:nvSpPr>
        <p:spPr>
          <a:xfrm flipH="1">
            <a:off x="9900458" y="49627"/>
            <a:ext cx="2291540" cy="321487"/>
          </a:xfrm>
          <a:prstGeom prst="homePlate">
            <a:avLst/>
          </a:prstGeom>
          <a:solidFill>
            <a:srgbClr val="58B6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66B3114-5812-2CA2-551E-8FB6CE87AA1E}"/>
              </a:ext>
            </a:extLst>
          </p:cNvPr>
          <p:cNvSpPr txBox="1"/>
          <p:nvPr/>
        </p:nvSpPr>
        <p:spPr>
          <a:xfrm>
            <a:off x="10040982" y="49627"/>
            <a:ext cx="2151016" cy="369332"/>
          </a:xfrm>
          <a:prstGeom prst="rect">
            <a:avLst/>
          </a:prstGeom>
          <a:noFill/>
        </p:spPr>
        <p:txBody>
          <a:bodyPr wrap="square">
            <a:spAutoFit/>
          </a:bodyPr>
          <a:lstStyle/>
          <a:p>
            <a:pPr algn="ctr"/>
            <a:r>
              <a:rPr lang="en-US" dirty="0">
                <a:solidFill>
                  <a:schemeClr val="bg1"/>
                </a:solidFill>
              </a:rPr>
              <a:t>Rising and setting</a:t>
            </a:r>
          </a:p>
        </p:txBody>
      </p:sp>
      <p:sp>
        <p:nvSpPr>
          <p:cNvPr id="4" name="TextBox 3">
            <a:extLst>
              <a:ext uri="{FF2B5EF4-FFF2-40B4-BE49-F238E27FC236}">
                <a16:creationId xmlns:a16="http://schemas.microsoft.com/office/drawing/2014/main" id="{7E277518-04A2-6713-12A8-84847FCB83E6}"/>
              </a:ext>
            </a:extLst>
          </p:cNvPr>
          <p:cNvSpPr txBox="1"/>
          <p:nvPr/>
        </p:nvSpPr>
        <p:spPr>
          <a:xfrm>
            <a:off x="258415" y="418959"/>
            <a:ext cx="2064411" cy="369332"/>
          </a:xfrm>
          <a:prstGeom prst="rect">
            <a:avLst/>
          </a:prstGeom>
          <a:noFill/>
        </p:spPr>
        <p:txBody>
          <a:bodyPr wrap="none" rtlCol="0">
            <a:spAutoFit/>
          </a:bodyPr>
          <a:lstStyle/>
          <a:p>
            <a:r>
              <a:rPr lang="en-US" dirty="0"/>
              <a:t>Also from formula A</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A88AAE7D-3D00-12AF-9BA0-18FCCC4F8D6F}"/>
                  </a:ext>
                </a:extLst>
              </p:cNvPr>
              <p:cNvSpPr txBox="1"/>
              <p:nvPr/>
            </p:nvSpPr>
            <p:spPr>
              <a:xfrm>
                <a:off x="258415" y="886449"/>
                <a:ext cx="480336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r>
                            <m:rPr>
                              <m:sty m:val="p"/>
                            </m:rPr>
                            <a:rPr lang="en-US" i="1" smtClean="0">
                              <a:latin typeface="Cambria Math" panose="02040503050406030204" pitchFamily="18" charset="0"/>
                            </a:rPr>
                            <m:t>cos</m:t>
                          </m:r>
                        </m:fName>
                        <m:e>
                          <m:r>
                            <a:rPr lang="en-US" b="0" i="1" smtClean="0">
                              <a:latin typeface="Cambria Math" panose="02040503050406030204" pitchFamily="18" charset="0"/>
                            </a:rPr>
                            <m:t>𝑃𝐹</m:t>
                          </m:r>
                        </m:e>
                      </m:func>
                      <m:r>
                        <a:rPr lang="en-US" i="1" smtClean="0">
                          <a:latin typeface="Cambria Math" panose="02040503050406030204" pitchFamily="18" charset="0"/>
                        </a:rPr>
                        <m:t>=</m:t>
                      </m:r>
                      <m:func>
                        <m:funcPr>
                          <m:ctrlPr>
                            <a:rPr lang="en-US" i="1" smtClean="0">
                              <a:latin typeface="Cambria Math" panose="02040503050406030204" pitchFamily="18" charset="0"/>
                            </a:rPr>
                          </m:ctrlPr>
                        </m:funcPr>
                        <m:fName>
                          <m:r>
                            <a:rPr lang="en-US" b="0" i="1" smtClean="0">
                              <a:latin typeface="Cambria Math" panose="02040503050406030204" pitchFamily="18" charset="0"/>
                            </a:rPr>
                            <m:t>𝑐𝑜𝑠</m:t>
                          </m:r>
                        </m:fName>
                        <m:e>
                          <m:r>
                            <a:rPr lang="en-US" b="0" i="1" smtClean="0">
                              <a:latin typeface="Cambria Math" panose="02040503050406030204" pitchFamily="18" charset="0"/>
                            </a:rPr>
                            <m:t>𝑃𝑍</m:t>
                          </m:r>
                          <m:func>
                            <m:funcPr>
                              <m:ctrlPr>
                                <a:rPr lang="en-US" i="1" smtClean="0">
                                  <a:latin typeface="Cambria Math" panose="02040503050406030204" pitchFamily="18" charset="0"/>
                                </a:rPr>
                              </m:ctrlPr>
                            </m:funcPr>
                            <m:fName>
                              <m:r>
                                <a:rPr lang="en-US" b="0" i="1" smtClean="0">
                                  <a:latin typeface="Cambria Math" panose="02040503050406030204" pitchFamily="18" charset="0"/>
                                </a:rPr>
                                <m:t>𝑐𝑜𝑠</m:t>
                              </m:r>
                            </m:fName>
                            <m:e>
                              <m:r>
                                <a:rPr lang="en-US" b="0" i="1" smtClean="0">
                                  <a:latin typeface="Cambria Math" panose="02040503050406030204" pitchFamily="18" charset="0"/>
                                </a:rPr>
                                <m:t>𝑍𝐹</m:t>
                              </m:r>
                            </m:e>
                          </m:func>
                        </m:e>
                      </m:func>
                      <m:r>
                        <a:rPr lang="en-US" i="1" smtClean="0">
                          <a:latin typeface="Cambria Math" panose="02040503050406030204" pitchFamily="18" charset="0"/>
                        </a:rPr>
                        <m:t>+</m:t>
                      </m:r>
                      <m:func>
                        <m:funcPr>
                          <m:ctrlPr>
                            <a:rPr lang="en-US" i="1" smtClean="0">
                              <a:latin typeface="Cambria Math" panose="02040503050406030204" pitchFamily="18" charset="0"/>
                            </a:rPr>
                          </m:ctrlPr>
                        </m:funcPr>
                        <m:fName>
                          <m:r>
                            <a:rPr lang="en-US" b="0" i="1" smtClean="0">
                              <a:latin typeface="Cambria Math" panose="02040503050406030204" pitchFamily="18" charset="0"/>
                            </a:rPr>
                            <m:t>𝑠𝑖𝑛</m:t>
                          </m:r>
                        </m:fName>
                        <m:e>
                          <m:r>
                            <a:rPr lang="en-US" b="0" i="1" smtClean="0">
                              <a:latin typeface="Cambria Math" panose="02040503050406030204" pitchFamily="18" charset="0"/>
                            </a:rPr>
                            <m:t>𝑃𝑍</m:t>
                          </m:r>
                          <m:func>
                            <m:funcPr>
                              <m:ctrlPr>
                                <a:rPr lang="en-US" i="1" smtClean="0">
                                  <a:latin typeface="Cambria Math" panose="02040503050406030204" pitchFamily="18" charset="0"/>
                                </a:rPr>
                              </m:ctrlPr>
                            </m:funcPr>
                            <m:fName>
                              <m:r>
                                <a:rPr lang="en-US" b="0" i="1" smtClean="0">
                                  <a:latin typeface="Cambria Math" panose="02040503050406030204" pitchFamily="18" charset="0"/>
                                </a:rPr>
                                <m:t>𝑠𝑖𝑛</m:t>
                              </m:r>
                            </m:fName>
                            <m:e>
                              <m:r>
                                <a:rPr lang="en-US" b="0" i="1" smtClean="0">
                                  <a:latin typeface="Cambria Math" panose="02040503050406030204" pitchFamily="18" charset="0"/>
                                </a:rPr>
                                <m:t>𝑍𝐹</m:t>
                              </m:r>
                              <m:func>
                                <m:funcPr>
                                  <m:ctrlPr>
                                    <a:rPr lang="en-US" i="1" smtClean="0">
                                      <a:latin typeface="Cambria Math" panose="02040503050406030204" pitchFamily="18" charset="0"/>
                                    </a:rPr>
                                  </m:ctrlPr>
                                </m:funcPr>
                                <m:fName>
                                  <m:r>
                                    <m:rPr>
                                      <m:sty m:val="p"/>
                                    </m:rPr>
                                    <a:rPr lang="en-US" i="1" smtClean="0">
                                      <a:latin typeface="Cambria Math" panose="02040503050406030204" pitchFamily="18" charset="0"/>
                                    </a:rPr>
                                    <m:t>cos</m:t>
                                  </m:r>
                                </m:fName>
                                <m:e>
                                  <m:r>
                                    <a:rPr lang="en-US" b="0" i="1" smtClean="0">
                                      <a:latin typeface="Cambria Math" panose="02040503050406030204" pitchFamily="18" charset="0"/>
                                    </a:rPr>
                                    <m:t>𝑃𝑍𝐹</m:t>
                                  </m:r>
                                </m:e>
                              </m:func>
                            </m:e>
                          </m:func>
                        </m:e>
                      </m:func>
                    </m:oMath>
                  </m:oMathPara>
                </a14:m>
                <a:endParaRPr lang="en-US" dirty="0"/>
              </a:p>
            </p:txBody>
          </p:sp>
        </mc:Choice>
        <mc:Fallback>
          <p:sp>
            <p:nvSpPr>
              <p:cNvPr id="7" name="TextBox 6">
                <a:extLst>
                  <a:ext uri="{FF2B5EF4-FFF2-40B4-BE49-F238E27FC236}">
                    <a16:creationId xmlns:a16="http://schemas.microsoft.com/office/drawing/2014/main" id="{A88AAE7D-3D00-12AF-9BA0-18FCCC4F8D6F}"/>
                  </a:ext>
                </a:extLst>
              </p:cNvPr>
              <p:cNvSpPr txBox="1">
                <a:spLocks noRot="1" noChangeAspect="1" noMove="1" noResize="1" noEditPoints="1" noAdjustHandles="1" noChangeArrowheads="1" noChangeShapeType="1" noTextEdit="1"/>
              </p:cNvSpPr>
              <p:nvPr/>
            </p:nvSpPr>
            <p:spPr>
              <a:xfrm>
                <a:off x="258415" y="886449"/>
                <a:ext cx="4803366" cy="276999"/>
              </a:xfrm>
              <a:prstGeom prst="rect">
                <a:avLst/>
              </a:prstGeom>
              <a:blipFill>
                <a:blip r:embed="rId2"/>
                <a:stretch>
                  <a:fillRect l="-254" r="-635" b="-652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CF866613-AC1A-1565-4F7E-4973F0027B84}"/>
                  </a:ext>
                </a:extLst>
              </p:cNvPr>
              <p:cNvSpPr txBox="1"/>
              <p:nvPr/>
            </p:nvSpPr>
            <p:spPr>
              <a:xfrm>
                <a:off x="312468" y="1261606"/>
                <a:ext cx="234763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r>
                            <m:rPr>
                              <m:sty m:val="p"/>
                            </m:rPr>
                            <a:rPr lang="en-US" i="1" smtClean="0">
                              <a:latin typeface="Cambria Math" panose="02040503050406030204" pitchFamily="18" charset="0"/>
                            </a:rPr>
                            <m:t>s</m:t>
                          </m:r>
                          <m:r>
                            <a:rPr lang="en-US" b="0" i="1" smtClean="0">
                              <a:latin typeface="Cambria Math" panose="02040503050406030204" pitchFamily="18" charset="0"/>
                            </a:rPr>
                            <m:t>𝑖𝑛</m:t>
                          </m:r>
                        </m:fName>
                        <m:e>
                          <m:r>
                            <a:rPr lang="en-US" i="1" smtClean="0">
                              <a:latin typeface="Cambria Math" panose="02040503050406030204" pitchFamily="18" charset="0"/>
                              <a:ea typeface="Cambria Math" panose="02040503050406030204" pitchFamily="18" charset="0"/>
                            </a:rPr>
                            <m:t>𝛿</m:t>
                          </m:r>
                        </m:e>
                      </m:func>
                      <m:r>
                        <a:rPr lang="en-US" i="1" smtClean="0">
                          <a:latin typeface="Cambria Math" panose="02040503050406030204" pitchFamily="18" charset="0"/>
                        </a:rPr>
                        <m:t>=</m:t>
                      </m:r>
                      <m:r>
                        <a:rPr lang="en-US" i="1" smtClean="0">
                          <a:latin typeface="Cambria Math" panose="02040503050406030204" pitchFamily="18" charset="0"/>
                        </a:rPr>
                        <m:t>0</m:t>
                      </m:r>
                      <m:r>
                        <a:rPr lang="en-US" i="1" smtClean="0">
                          <a:latin typeface="Cambria Math" panose="02040503050406030204" pitchFamily="18" charset="0"/>
                        </a:rPr>
                        <m:t>+</m:t>
                      </m:r>
                      <m:func>
                        <m:funcPr>
                          <m:ctrlPr>
                            <a:rPr lang="en-US" i="1" smtClean="0">
                              <a:latin typeface="Cambria Math" panose="02040503050406030204" pitchFamily="18" charset="0"/>
                            </a:rPr>
                          </m:ctrlPr>
                        </m:funcPr>
                        <m:fName>
                          <m:r>
                            <a:rPr lang="en-US" b="0" i="1" smtClean="0">
                              <a:latin typeface="Cambria Math" panose="02040503050406030204" pitchFamily="18" charset="0"/>
                            </a:rPr>
                            <m:t>𝑐𝑜𝑠</m:t>
                          </m:r>
                        </m:fName>
                        <m:e>
                          <m:r>
                            <a:rPr lang="en-US" i="1" smtClean="0">
                              <a:latin typeface="Cambria Math" panose="02040503050406030204" pitchFamily="18" charset="0"/>
                              <a:ea typeface="Cambria Math" panose="02040503050406030204" pitchFamily="18" charset="0"/>
                            </a:rPr>
                            <m:t>𝜑</m:t>
                          </m:r>
                          <m:func>
                            <m:funcPr>
                              <m:ctrlPr>
                                <a:rPr lang="en-US" i="1" smtClean="0">
                                  <a:latin typeface="Cambria Math" panose="02040503050406030204" pitchFamily="18" charset="0"/>
                                </a:rPr>
                              </m:ctrlPr>
                            </m:funcPr>
                            <m:fName>
                              <m:r>
                                <a:rPr lang="en-US" b="0" i="1" smtClean="0">
                                  <a:latin typeface="Cambria Math" panose="02040503050406030204" pitchFamily="18" charset="0"/>
                                </a:rPr>
                                <m:t>𝑐𝑜𝑠</m:t>
                              </m:r>
                            </m:fName>
                            <m:e>
                              <m:r>
                                <a:rPr lang="en-US" b="0" i="1" smtClean="0">
                                  <a:latin typeface="Cambria Math" panose="02040503050406030204" pitchFamily="18" charset="0"/>
                                </a:rPr>
                                <m:t>𝐴</m:t>
                              </m:r>
                            </m:e>
                          </m:func>
                        </m:e>
                      </m:func>
                    </m:oMath>
                  </m:oMathPara>
                </a14:m>
                <a:endParaRPr lang="en-US" dirty="0"/>
              </a:p>
            </p:txBody>
          </p:sp>
        </mc:Choice>
        <mc:Fallback>
          <p:sp>
            <p:nvSpPr>
              <p:cNvPr id="8" name="TextBox 7">
                <a:extLst>
                  <a:ext uri="{FF2B5EF4-FFF2-40B4-BE49-F238E27FC236}">
                    <a16:creationId xmlns:a16="http://schemas.microsoft.com/office/drawing/2014/main" id="{CF866613-AC1A-1565-4F7E-4973F0027B84}"/>
                  </a:ext>
                </a:extLst>
              </p:cNvPr>
              <p:cNvSpPr txBox="1">
                <a:spLocks noRot="1" noChangeAspect="1" noMove="1" noResize="1" noEditPoints="1" noAdjustHandles="1" noChangeArrowheads="1" noChangeShapeType="1" noTextEdit="1"/>
              </p:cNvSpPr>
              <p:nvPr/>
            </p:nvSpPr>
            <p:spPr>
              <a:xfrm>
                <a:off x="312468" y="1261606"/>
                <a:ext cx="2347630" cy="276999"/>
              </a:xfrm>
              <a:prstGeom prst="rect">
                <a:avLst/>
              </a:prstGeom>
              <a:blipFill>
                <a:blip r:embed="rId3"/>
                <a:stretch>
                  <a:fillRect l="-1039" r="-2078" b="-26667"/>
                </a:stretch>
              </a:blipFill>
            </p:spPr>
            <p:txBody>
              <a:bodyPr/>
              <a:lstStyle/>
              <a:p>
                <a:r>
                  <a:rPr lang="en-US">
                    <a:noFill/>
                  </a:rPr>
                  <a:t> </a:t>
                </a:r>
              </a:p>
            </p:txBody>
          </p:sp>
        </mc:Fallback>
      </mc:AlternateContent>
      <p:sp>
        <p:nvSpPr>
          <p:cNvPr id="9" name="Arrow: Right 8">
            <a:extLst>
              <a:ext uri="{FF2B5EF4-FFF2-40B4-BE49-F238E27FC236}">
                <a16:creationId xmlns:a16="http://schemas.microsoft.com/office/drawing/2014/main" id="{C23017F1-4C3B-3011-0E44-97192311AEA9}"/>
              </a:ext>
            </a:extLst>
          </p:cNvPr>
          <p:cNvSpPr/>
          <p:nvPr/>
        </p:nvSpPr>
        <p:spPr>
          <a:xfrm>
            <a:off x="492981" y="1749287"/>
            <a:ext cx="413468" cy="1908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DDDABBEE-E8BE-F63D-5258-2256066EBAF6}"/>
                  </a:ext>
                </a:extLst>
              </p:cNvPr>
              <p:cNvSpPr txBox="1"/>
              <p:nvPr/>
            </p:nvSpPr>
            <p:spPr>
              <a:xfrm>
                <a:off x="1163399" y="1715450"/>
                <a:ext cx="2056879" cy="276999"/>
              </a:xfrm>
              <a:prstGeom prst="rect">
                <a:avLst/>
              </a:prstGeom>
              <a:solidFill>
                <a:schemeClr val="accent1">
                  <a:lumMod val="40000"/>
                  <a:lumOff val="6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r>
                            <a:rPr lang="en-US" b="0" i="1" smtClean="0">
                              <a:latin typeface="Cambria Math" panose="02040503050406030204" pitchFamily="18" charset="0"/>
                            </a:rPr>
                            <m:t>𝐴</m:t>
                          </m:r>
                        </m:e>
                      </m:func>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r>
                            <a:rPr lang="en-US" b="0" i="1" smtClean="0">
                              <a:latin typeface="Cambria Math" panose="02040503050406030204" pitchFamily="18" charset="0"/>
                              <a:ea typeface="Cambria Math" panose="02040503050406030204" pitchFamily="18" charset="0"/>
                            </a:rPr>
                            <m:t>𝛿</m:t>
                          </m:r>
                        </m:e>
                      </m:func>
                      <m:func>
                        <m:funcPr>
                          <m:ctrlPr>
                            <a:rPr lang="en-US" i="1" smtClean="0">
                              <a:latin typeface="Cambria Math" panose="02040503050406030204" pitchFamily="18" charset="0"/>
                            </a:rPr>
                          </m:ctrlPr>
                        </m:funcPr>
                        <m:fName>
                          <m:r>
                            <a:rPr lang="en-US" b="0" i="1" smtClean="0">
                              <a:latin typeface="Cambria Math" panose="02040503050406030204" pitchFamily="18" charset="0"/>
                            </a:rPr>
                            <m:t>𝑠𝑒𝑐</m:t>
                          </m:r>
                        </m:fName>
                        <m:e>
                          <m:r>
                            <a:rPr lang="en-US" i="1" smtClean="0">
                              <a:latin typeface="Cambria Math" panose="02040503050406030204" pitchFamily="18" charset="0"/>
                              <a:ea typeface="Cambria Math" panose="02040503050406030204" pitchFamily="18" charset="0"/>
                            </a:rPr>
                            <m:t>𝜑</m:t>
                          </m:r>
                        </m:e>
                      </m:func>
                    </m:oMath>
                  </m:oMathPara>
                </a14:m>
                <a:endParaRPr lang="en-US" dirty="0"/>
              </a:p>
            </p:txBody>
          </p:sp>
        </mc:Choice>
        <mc:Fallback>
          <p:sp>
            <p:nvSpPr>
              <p:cNvPr id="10" name="TextBox 9">
                <a:extLst>
                  <a:ext uri="{FF2B5EF4-FFF2-40B4-BE49-F238E27FC236}">
                    <a16:creationId xmlns:a16="http://schemas.microsoft.com/office/drawing/2014/main" id="{DDDABBEE-E8BE-F63D-5258-2256066EBAF6}"/>
                  </a:ext>
                </a:extLst>
              </p:cNvPr>
              <p:cNvSpPr txBox="1">
                <a:spLocks noRot="1" noChangeAspect="1" noMove="1" noResize="1" noEditPoints="1" noAdjustHandles="1" noChangeArrowheads="1" noChangeShapeType="1" noTextEdit="1"/>
              </p:cNvSpPr>
              <p:nvPr/>
            </p:nvSpPr>
            <p:spPr>
              <a:xfrm>
                <a:off x="1163399" y="1715450"/>
                <a:ext cx="2056879" cy="276999"/>
              </a:xfrm>
              <a:prstGeom prst="rect">
                <a:avLst/>
              </a:prstGeom>
              <a:blipFill>
                <a:blip r:embed="rId4"/>
                <a:stretch>
                  <a:fillRect b="-23913"/>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CA965151-6175-F714-1843-A051E629CA76}"/>
              </a:ext>
            </a:extLst>
          </p:cNvPr>
          <p:cNvSpPr txBox="1"/>
          <p:nvPr/>
        </p:nvSpPr>
        <p:spPr>
          <a:xfrm>
            <a:off x="3856382" y="1660036"/>
            <a:ext cx="4561505" cy="369332"/>
          </a:xfrm>
          <a:prstGeom prst="rect">
            <a:avLst/>
          </a:prstGeom>
          <a:noFill/>
        </p:spPr>
        <p:txBody>
          <a:bodyPr wrap="none" rtlCol="0">
            <a:spAutoFit/>
          </a:bodyPr>
          <a:lstStyle/>
          <a:p>
            <a:r>
              <a:rPr lang="en-US" dirty="0"/>
              <a:t>Azimuth at setting can be calculated from here</a:t>
            </a:r>
          </a:p>
        </p:txBody>
      </p:sp>
      <p:sp>
        <p:nvSpPr>
          <p:cNvPr id="13" name="TextBox 12">
            <a:extLst>
              <a:ext uri="{FF2B5EF4-FFF2-40B4-BE49-F238E27FC236}">
                <a16:creationId xmlns:a16="http://schemas.microsoft.com/office/drawing/2014/main" id="{463EBF1B-092B-6CB8-F017-639595CA0DF6}"/>
              </a:ext>
            </a:extLst>
          </p:cNvPr>
          <p:cNvSpPr txBox="1"/>
          <p:nvPr/>
        </p:nvSpPr>
        <p:spPr>
          <a:xfrm>
            <a:off x="282269" y="2341169"/>
            <a:ext cx="1809598" cy="646331"/>
          </a:xfrm>
          <a:prstGeom prst="rect">
            <a:avLst/>
          </a:prstGeom>
          <a:noFill/>
        </p:spPr>
        <p:txBody>
          <a:bodyPr wrap="none" rtlCol="0">
            <a:spAutoFit/>
          </a:bodyPr>
          <a:lstStyle/>
          <a:p>
            <a:r>
              <a:rPr lang="en-US" dirty="0"/>
              <a:t>In north latitudes</a:t>
            </a:r>
          </a:p>
          <a:p>
            <a:r>
              <a:rPr lang="en-US" dirty="0"/>
              <a:t>Its clear from </a:t>
            </a:r>
          </a:p>
        </p:txBody>
      </p: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4925E7B1-4A02-7633-EA9C-8A46C019DB0B}"/>
                  </a:ext>
                </a:extLst>
              </p:cNvPr>
              <p:cNvSpPr txBox="1"/>
              <p:nvPr/>
            </p:nvSpPr>
            <p:spPr>
              <a:xfrm>
                <a:off x="1758722" y="2746772"/>
                <a:ext cx="2320297" cy="276999"/>
              </a:xfrm>
              <a:prstGeom prst="rect">
                <a:avLst/>
              </a:prstGeom>
              <a:solidFill>
                <a:schemeClr val="bg2">
                  <a:lumMod val="9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func>
                            <m:funcPr>
                              <m:ctrlPr>
                                <a:rPr lang="en-US" i="1">
                                  <a:latin typeface="Cambria Math" panose="02040503050406030204" pitchFamily="18" charset="0"/>
                                </a:rPr>
                              </m:ctrlPr>
                            </m:funcPr>
                            <m:fName>
                              <m:r>
                                <m:rPr>
                                  <m:sty m:val="p"/>
                                </m:rPr>
                                <a:rPr lang="en-US" i="1">
                                  <a:latin typeface="Cambria Math" panose="02040503050406030204" pitchFamily="18" charset="0"/>
                                </a:rPr>
                                <m:t>cos</m:t>
                              </m:r>
                            </m:fName>
                            <m:e>
                              <m:r>
                                <a:rPr lang="en-US" i="1">
                                  <a:latin typeface="Cambria Math" panose="02040503050406030204" pitchFamily="18" charset="0"/>
                                </a:rPr>
                                <m:t>𝐻</m:t>
                              </m:r>
                            </m:e>
                          </m:func>
                          <m:r>
                            <a:rPr lang="en-US" b="0" i="1" smtClean="0">
                              <a:latin typeface="Cambria Math" panose="02040503050406030204" pitchFamily="18" charset="0"/>
                            </a:rPr>
                            <m:t>=−</m:t>
                          </m:r>
                          <m:r>
                            <a:rPr lang="en-US" b="0" i="1" smtClean="0">
                              <a:latin typeface="Cambria Math" panose="02040503050406030204" pitchFamily="18" charset="0"/>
                            </a:rPr>
                            <m:t>𝑡𝑎𝑛</m:t>
                          </m:r>
                        </m:fName>
                        <m:e>
                          <m:r>
                            <a:rPr lang="en-US" i="1">
                              <a:latin typeface="Cambria Math" panose="02040503050406030204" pitchFamily="18" charset="0"/>
                            </a:rPr>
                            <m:t>𝜑</m:t>
                          </m:r>
                        </m:e>
                      </m:func>
                      <m:func>
                        <m:funcPr>
                          <m:ctrlPr>
                            <a:rPr lang="en-US" i="1" smtClean="0">
                              <a:latin typeface="Cambria Math" panose="02040503050406030204" pitchFamily="18" charset="0"/>
                            </a:rPr>
                          </m:ctrlPr>
                        </m:funcPr>
                        <m:fName>
                          <m:r>
                            <a:rPr lang="en-US" b="0" i="1" smtClean="0">
                              <a:latin typeface="Cambria Math" panose="02040503050406030204" pitchFamily="18" charset="0"/>
                            </a:rPr>
                            <m:t>𝑡𝑎𝑛</m:t>
                          </m:r>
                        </m:fName>
                        <m:e>
                          <m:r>
                            <a:rPr lang="en-US" i="1" smtClean="0">
                              <a:latin typeface="Cambria Math" panose="02040503050406030204" pitchFamily="18" charset="0"/>
                            </a:rPr>
                            <m:t>𝛿</m:t>
                          </m:r>
                        </m:e>
                      </m:func>
                    </m:oMath>
                  </m:oMathPara>
                </a14:m>
                <a:endParaRPr lang="en-US" dirty="0"/>
              </a:p>
            </p:txBody>
          </p:sp>
        </mc:Choice>
        <mc:Fallback>
          <p:sp>
            <p:nvSpPr>
              <p:cNvPr id="14" name="TextBox 13">
                <a:extLst>
                  <a:ext uri="{FF2B5EF4-FFF2-40B4-BE49-F238E27FC236}">
                    <a16:creationId xmlns:a16="http://schemas.microsoft.com/office/drawing/2014/main" id="{4925E7B1-4A02-7633-EA9C-8A46C019DB0B}"/>
                  </a:ext>
                </a:extLst>
              </p:cNvPr>
              <p:cNvSpPr txBox="1">
                <a:spLocks noRot="1" noChangeAspect="1" noMove="1" noResize="1" noEditPoints="1" noAdjustHandles="1" noChangeArrowheads="1" noChangeShapeType="1" noTextEdit="1"/>
              </p:cNvSpPr>
              <p:nvPr/>
            </p:nvSpPr>
            <p:spPr>
              <a:xfrm>
                <a:off x="1758722" y="2746772"/>
                <a:ext cx="2320297" cy="276999"/>
              </a:xfrm>
              <a:prstGeom prst="rect">
                <a:avLst/>
              </a:prstGeom>
              <a:blipFill>
                <a:blip r:embed="rId5"/>
                <a:stretch>
                  <a:fillRect b="-26667"/>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E76517E8-FF43-F0C7-CE83-D29AAE207242}"/>
              </a:ext>
            </a:extLst>
          </p:cNvPr>
          <p:cNvSpPr txBox="1"/>
          <p:nvPr/>
        </p:nvSpPr>
        <p:spPr>
          <a:xfrm>
            <a:off x="4261899" y="2658414"/>
            <a:ext cx="386644" cy="369332"/>
          </a:xfrm>
          <a:prstGeom prst="rect">
            <a:avLst/>
          </a:prstGeom>
          <a:noFill/>
        </p:spPr>
        <p:txBody>
          <a:bodyPr wrap="none" rtlCol="0">
            <a:spAutoFit/>
          </a:bodyPr>
          <a:lstStyle/>
          <a:p>
            <a:r>
              <a:rPr lang="en-US" dirty="0"/>
              <a:t>or</a:t>
            </a:r>
          </a:p>
        </p:txBody>
      </p: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ACF70B77-2342-83B9-08D5-FE2B63CBA263}"/>
                  </a:ext>
                </a:extLst>
              </p:cNvPr>
              <p:cNvSpPr txBox="1"/>
              <p:nvPr/>
            </p:nvSpPr>
            <p:spPr>
              <a:xfrm>
                <a:off x="4816262" y="2730998"/>
                <a:ext cx="2056879" cy="276999"/>
              </a:xfrm>
              <a:prstGeom prst="rect">
                <a:avLst/>
              </a:prstGeom>
              <a:solidFill>
                <a:schemeClr val="accent1">
                  <a:lumMod val="40000"/>
                  <a:lumOff val="6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r>
                            <a:rPr lang="en-US" b="0" i="1" smtClean="0">
                              <a:latin typeface="Cambria Math" panose="02040503050406030204" pitchFamily="18" charset="0"/>
                            </a:rPr>
                            <m:t>𝐴</m:t>
                          </m:r>
                        </m:e>
                      </m:func>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r>
                            <a:rPr lang="en-US" b="0" i="1" smtClean="0">
                              <a:latin typeface="Cambria Math" panose="02040503050406030204" pitchFamily="18" charset="0"/>
                              <a:ea typeface="Cambria Math" panose="02040503050406030204" pitchFamily="18" charset="0"/>
                            </a:rPr>
                            <m:t>𝛿</m:t>
                          </m:r>
                        </m:e>
                      </m:func>
                      <m:func>
                        <m:funcPr>
                          <m:ctrlPr>
                            <a:rPr lang="en-US" i="1" smtClean="0">
                              <a:latin typeface="Cambria Math" panose="02040503050406030204" pitchFamily="18" charset="0"/>
                            </a:rPr>
                          </m:ctrlPr>
                        </m:funcPr>
                        <m:fName>
                          <m:r>
                            <a:rPr lang="en-US" b="0" i="1" smtClean="0">
                              <a:latin typeface="Cambria Math" panose="02040503050406030204" pitchFamily="18" charset="0"/>
                            </a:rPr>
                            <m:t>𝑠𝑒𝑐</m:t>
                          </m:r>
                        </m:fName>
                        <m:e>
                          <m:r>
                            <a:rPr lang="en-US" i="1" smtClean="0">
                              <a:latin typeface="Cambria Math" panose="02040503050406030204" pitchFamily="18" charset="0"/>
                              <a:ea typeface="Cambria Math" panose="02040503050406030204" pitchFamily="18" charset="0"/>
                            </a:rPr>
                            <m:t>𝜑</m:t>
                          </m:r>
                        </m:e>
                      </m:func>
                    </m:oMath>
                  </m:oMathPara>
                </a14:m>
                <a:endParaRPr lang="en-US" dirty="0"/>
              </a:p>
            </p:txBody>
          </p:sp>
        </mc:Choice>
        <mc:Fallback>
          <p:sp>
            <p:nvSpPr>
              <p:cNvPr id="16" name="TextBox 15">
                <a:extLst>
                  <a:ext uri="{FF2B5EF4-FFF2-40B4-BE49-F238E27FC236}">
                    <a16:creationId xmlns:a16="http://schemas.microsoft.com/office/drawing/2014/main" id="{ACF70B77-2342-83B9-08D5-FE2B63CBA263}"/>
                  </a:ext>
                </a:extLst>
              </p:cNvPr>
              <p:cNvSpPr txBox="1">
                <a:spLocks noRot="1" noChangeAspect="1" noMove="1" noResize="1" noEditPoints="1" noAdjustHandles="1" noChangeArrowheads="1" noChangeShapeType="1" noTextEdit="1"/>
              </p:cNvSpPr>
              <p:nvPr/>
            </p:nvSpPr>
            <p:spPr>
              <a:xfrm>
                <a:off x="4816262" y="2730998"/>
                <a:ext cx="2056879" cy="276999"/>
              </a:xfrm>
              <a:prstGeom prst="rect">
                <a:avLst/>
              </a:prstGeom>
              <a:blipFill>
                <a:blip r:embed="rId6"/>
                <a:stretch>
                  <a:fillRect b="-26667"/>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79A5FF9E-3747-0C6A-30A1-B6509E645569}"/>
              </a:ext>
            </a:extLst>
          </p:cNvPr>
          <p:cNvSpPr txBox="1"/>
          <p:nvPr/>
        </p:nvSpPr>
        <p:spPr>
          <a:xfrm>
            <a:off x="460405" y="3284736"/>
            <a:ext cx="4962962" cy="1477328"/>
          </a:xfrm>
          <a:prstGeom prst="rect">
            <a:avLst/>
          </a:prstGeom>
          <a:solidFill>
            <a:schemeClr val="accent2">
              <a:lumMod val="20000"/>
              <a:lumOff val="80000"/>
            </a:schemeClr>
          </a:solidFill>
        </p:spPr>
        <p:txBody>
          <a:bodyPr wrap="none" rtlCol="0">
            <a:spAutoFit/>
          </a:bodyPr>
          <a:lstStyle/>
          <a:p>
            <a:r>
              <a:rPr lang="en-US" dirty="0"/>
              <a:t>That if </a:t>
            </a:r>
          </a:p>
          <a:p>
            <a:pPr marL="285750" indent="-285750">
              <a:buFont typeface="Arial" panose="020B0604020202020204" pitchFamily="34" charset="0"/>
              <a:buChar char="•"/>
            </a:pPr>
            <a:r>
              <a:rPr lang="en-US" dirty="0"/>
              <a:t>The declination is north </a:t>
            </a:r>
          </a:p>
          <a:p>
            <a:pPr marL="285750" indent="-285750">
              <a:buFont typeface="Arial" panose="020B0604020202020204" pitchFamily="34" charset="0"/>
              <a:buChar char="•"/>
            </a:pPr>
            <a:r>
              <a:rPr lang="en-US" dirty="0"/>
              <a:t>the hour angle at setting is between 6h and 12h</a:t>
            </a:r>
          </a:p>
          <a:p>
            <a:pPr marL="285750" indent="-285750">
              <a:buFont typeface="Arial" panose="020B0604020202020204" pitchFamily="34" charset="0"/>
              <a:buChar char="•"/>
            </a:pPr>
            <a:r>
              <a:rPr lang="en-US" dirty="0"/>
              <a:t> and that the azimuth is less then 90</a:t>
            </a:r>
            <a:r>
              <a:rPr lang="en-US" dirty="0">
                <a:latin typeface="Cambria Math" panose="02040503050406030204" pitchFamily="18" charset="0"/>
                <a:ea typeface="Cambria Math" panose="02040503050406030204" pitchFamily="18" charset="0"/>
              </a:rPr>
              <a:t>°</a:t>
            </a:r>
          </a:p>
          <a:p>
            <a:r>
              <a:rPr lang="en-US" dirty="0">
                <a:latin typeface="Cambria Math" panose="02040503050406030204" pitchFamily="18" charset="0"/>
                <a:ea typeface="Cambria Math" panose="02040503050406030204" pitchFamily="18" charset="0"/>
              </a:rPr>
              <a:t>The body sets between west and north </a:t>
            </a:r>
            <a:endParaRPr lang="en-US" dirty="0"/>
          </a:p>
        </p:txBody>
      </p:sp>
      <p:grpSp>
        <p:nvGrpSpPr>
          <p:cNvPr id="18" name="Group 17">
            <a:extLst>
              <a:ext uri="{FF2B5EF4-FFF2-40B4-BE49-F238E27FC236}">
                <a16:creationId xmlns:a16="http://schemas.microsoft.com/office/drawing/2014/main" id="{9707338B-F1A8-2846-2063-FEF254403300}"/>
              </a:ext>
            </a:extLst>
          </p:cNvPr>
          <p:cNvGrpSpPr/>
          <p:nvPr/>
        </p:nvGrpSpPr>
        <p:grpSpPr>
          <a:xfrm>
            <a:off x="7337434" y="1981169"/>
            <a:ext cx="3614582" cy="3894385"/>
            <a:chOff x="5938839" y="481796"/>
            <a:chExt cx="4995451" cy="5382147"/>
          </a:xfrm>
        </p:grpSpPr>
        <p:grpSp>
          <p:nvGrpSpPr>
            <p:cNvPr id="19" name="Group 18">
              <a:extLst>
                <a:ext uri="{FF2B5EF4-FFF2-40B4-BE49-F238E27FC236}">
                  <a16:creationId xmlns:a16="http://schemas.microsoft.com/office/drawing/2014/main" id="{DDCA9A16-50B5-1BFA-0D59-38214A4F9239}"/>
                </a:ext>
              </a:extLst>
            </p:cNvPr>
            <p:cNvGrpSpPr/>
            <p:nvPr/>
          </p:nvGrpSpPr>
          <p:grpSpPr>
            <a:xfrm>
              <a:off x="5938839" y="481796"/>
              <a:ext cx="4995451" cy="5382147"/>
              <a:chOff x="5785598" y="740212"/>
              <a:chExt cx="4995451" cy="5452202"/>
            </a:xfrm>
          </p:grpSpPr>
          <p:grpSp>
            <p:nvGrpSpPr>
              <p:cNvPr id="23" name="Group 22">
                <a:extLst>
                  <a:ext uri="{FF2B5EF4-FFF2-40B4-BE49-F238E27FC236}">
                    <a16:creationId xmlns:a16="http://schemas.microsoft.com/office/drawing/2014/main" id="{62CCF249-10A7-B389-80AE-01FB0A6D7D7D}"/>
                  </a:ext>
                </a:extLst>
              </p:cNvPr>
              <p:cNvGrpSpPr/>
              <p:nvPr/>
            </p:nvGrpSpPr>
            <p:grpSpPr>
              <a:xfrm>
                <a:off x="5785598" y="740212"/>
                <a:ext cx="4995451" cy="5452202"/>
                <a:chOff x="5694423" y="307125"/>
                <a:chExt cx="4995451" cy="5452202"/>
              </a:xfrm>
            </p:grpSpPr>
            <p:sp>
              <p:nvSpPr>
                <p:cNvPr id="30" name="Oval 29">
                  <a:extLst>
                    <a:ext uri="{FF2B5EF4-FFF2-40B4-BE49-F238E27FC236}">
                      <a16:creationId xmlns:a16="http://schemas.microsoft.com/office/drawing/2014/main" id="{E5A00D6B-5093-6171-AB1F-B88870FA10DB}"/>
                    </a:ext>
                  </a:extLst>
                </p:cNvPr>
                <p:cNvSpPr/>
                <p:nvPr/>
              </p:nvSpPr>
              <p:spPr>
                <a:xfrm>
                  <a:off x="5968508" y="725455"/>
                  <a:ext cx="4564049" cy="45640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nvGrpSpPr>
                <p:cNvPr id="31" name="Group 30">
                  <a:extLst>
                    <a:ext uri="{FF2B5EF4-FFF2-40B4-BE49-F238E27FC236}">
                      <a16:creationId xmlns:a16="http://schemas.microsoft.com/office/drawing/2014/main" id="{7146C99A-175F-E64A-5B4D-E6E2668DBD77}"/>
                    </a:ext>
                  </a:extLst>
                </p:cNvPr>
                <p:cNvGrpSpPr/>
                <p:nvPr/>
              </p:nvGrpSpPr>
              <p:grpSpPr>
                <a:xfrm>
                  <a:off x="5968509" y="2671637"/>
                  <a:ext cx="4573249" cy="866693"/>
                  <a:chOff x="5968509" y="2671637"/>
                  <a:chExt cx="4573249" cy="866693"/>
                </a:xfrm>
              </p:grpSpPr>
              <p:sp>
                <p:nvSpPr>
                  <p:cNvPr id="49" name="Arc 48">
                    <a:extLst>
                      <a:ext uri="{FF2B5EF4-FFF2-40B4-BE49-F238E27FC236}">
                        <a16:creationId xmlns:a16="http://schemas.microsoft.com/office/drawing/2014/main" id="{588885E6-59B2-4FF9-1724-77677B9B80B6}"/>
                      </a:ext>
                    </a:extLst>
                  </p:cNvPr>
                  <p:cNvSpPr/>
                  <p:nvPr/>
                </p:nvSpPr>
                <p:spPr>
                  <a:xfrm>
                    <a:off x="5968509" y="2671637"/>
                    <a:ext cx="4564048" cy="866693"/>
                  </a:xfrm>
                  <a:prstGeom prst="arc">
                    <a:avLst>
                      <a:gd name="adj1" fmla="val 21585153"/>
                      <a:gd name="adj2" fmla="val 1081486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sp>
                <p:nvSpPr>
                  <p:cNvPr id="50" name="Arc 49">
                    <a:extLst>
                      <a:ext uri="{FF2B5EF4-FFF2-40B4-BE49-F238E27FC236}">
                        <a16:creationId xmlns:a16="http://schemas.microsoft.com/office/drawing/2014/main" id="{80F7C9F0-C767-6457-5EA2-9B8EAF1FC9B7}"/>
                      </a:ext>
                    </a:extLst>
                  </p:cNvPr>
                  <p:cNvSpPr/>
                  <p:nvPr/>
                </p:nvSpPr>
                <p:spPr>
                  <a:xfrm flipV="1">
                    <a:off x="5977710" y="2728765"/>
                    <a:ext cx="4564048" cy="691750"/>
                  </a:xfrm>
                  <a:prstGeom prst="arc">
                    <a:avLst>
                      <a:gd name="adj1" fmla="val 10434574"/>
                      <a:gd name="adj2" fmla="val 10814869"/>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sz="1400"/>
                  </a:p>
                </p:txBody>
              </p:sp>
            </p:grpSp>
            <p:sp>
              <p:nvSpPr>
                <p:cNvPr id="32" name="TextBox 31">
                  <a:extLst>
                    <a:ext uri="{FF2B5EF4-FFF2-40B4-BE49-F238E27FC236}">
                      <a16:creationId xmlns:a16="http://schemas.microsoft.com/office/drawing/2014/main" id="{4ABCAB7E-9AA9-7DCD-07D6-A01E1C0B496F}"/>
                    </a:ext>
                  </a:extLst>
                </p:cNvPr>
                <p:cNvSpPr txBox="1"/>
                <p:nvPr/>
              </p:nvSpPr>
              <p:spPr>
                <a:xfrm>
                  <a:off x="6999915" y="587461"/>
                  <a:ext cx="294199" cy="430893"/>
                </a:xfrm>
                <a:prstGeom prst="rect">
                  <a:avLst/>
                </a:prstGeom>
                <a:noFill/>
              </p:spPr>
              <p:txBody>
                <a:bodyPr wrap="square" rtlCol="0">
                  <a:spAutoFit/>
                </a:bodyPr>
                <a:lstStyle/>
                <a:p>
                  <a:r>
                    <a:rPr lang="en-US" sz="1400" dirty="0"/>
                    <a:t>P</a:t>
                  </a:r>
                </a:p>
              </p:txBody>
            </p:sp>
            <p:sp>
              <p:nvSpPr>
                <p:cNvPr id="33" name="TextBox 32">
                  <a:extLst>
                    <a:ext uri="{FF2B5EF4-FFF2-40B4-BE49-F238E27FC236}">
                      <a16:creationId xmlns:a16="http://schemas.microsoft.com/office/drawing/2014/main" id="{EDFB86E6-C738-433E-9227-EF89B57D784D}"/>
                    </a:ext>
                  </a:extLst>
                </p:cNvPr>
                <p:cNvSpPr txBox="1"/>
                <p:nvPr/>
              </p:nvSpPr>
              <p:spPr>
                <a:xfrm>
                  <a:off x="8287372" y="307125"/>
                  <a:ext cx="333953" cy="430893"/>
                </a:xfrm>
                <a:prstGeom prst="rect">
                  <a:avLst/>
                </a:prstGeom>
                <a:noFill/>
              </p:spPr>
              <p:txBody>
                <a:bodyPr wrap="square" rtlCol="0">
                  <a:spAutoFit/>
                </a:bodyPr>
                <a:lstStyle/>
                <a:p>
                  <a:r>
                    <a:rPr lang="en-US" sz="1400" dirty="0"/>
                    <a:t>Z</a:t>
                  </a:r>
                </a:p>
              </p:txBody>
            </p:sp>
            <p:sp>
              <p:nvSpPr>
                <p:cNvPr id="34" name="Arc 33">
                  <a:extLst>
                    <a:ext uri="{FF2B5EF4-FFF2-40B4-BE49-F238E27FC236}">
                      <a16:creationId xmlns:a16="http://schemas.microsoft.com/office/drawing/2014/main" id="{1EB3D578-51DA-3D55-F807-0144EEC04966}"/>
                    </a:ext>
                  </a:extLst>
                </p:cNvPr>
                <p:cNvSpPr/>
                <p:nvPr/>
              </p:nvSpPr>
              <p:spPr>
                <a:xfrm rot="20543622">
                  <a:off x="7278491" y="385964"/>
                  <a:ext cx="2422414" cy="5243031"/>
                </a:xfrm>
                <a:prstGeom prst="arc">
                  <a:avLst>
                    <a:gd name="adj1" fmla="val 10332030"/>
                    <a:gd name="adj2" fmla="val 15336162"/>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sz="1400" dirty="0"/>
                </a:p>
              </p:txBody>
            </p:sp>
            <p:grpSp>
              <p:nvGrpSpPr>
                <p:cNvPr id="35" name="Group 34">
                  <a:extLst>
                    <a:ext uri="{FF2B5EF4-FFF2-40B4-BE49-F238E27FC236}">
                      <a16:creationId xmlns:a16="http://schemas.microsoft.com/office/drawing/2014/main" id="{7D151C27-D98E-F85D-8253-3408A0F655A0}"/>
                    </a:ext>
                  </a:extLst>
                </p:cNvPr>
                <p:cNvGrpSpPr/>
                <p:nvPr/>
              </p:nvGrpSpPr>
              <p:grpSpPr>
                <a:xfrm rot="19712940">
                  <a:off x="5920668" y="2167394"/>
                  <a:ext cx="4564048" cy="1529644"/>
                  <a:chOff x="5961585" y="2194165"/>
                  <a:chExt cx="4564048" cy="1529644"/>
                </a:xfrm>
              </p:grpSpPr>
              <p:sp>
                <p:nvSpPr>
                  <p:cNvPr id="46" name="Arc 45">
                    <a:extLst>
                      <a:ext uri="{FF2B5EF4-FFF2-40B4-BE49-F238E27FC236}">
                        <a16:creationId xmlns:a16="http://schemas.microsoft.com/office/drawing/2014/main" id="{AAA5D30A-9773-A3FE-4C40-5BE7C7420269}"/>
                      </a:ext>
                    </a:extLst>
                  </p:cNvPr>
                  <p:cNvSpPr/>
                  <p:nvPr/>
                </p:nvSpPr>
                <p:spPr>
                  <a:xfrm>
                    <a:off x="5970175" y="2808153"/>
                    <a:ext cx="4548940" cy="866693"/>
                  </a:xfrm>
                  <a:prstGeom prst="arc">
                    <a:avLst>
                      <a:gd name="adj1" fmla="val 21303480"/>
                      <a:gd name="adj2" fmla="val 10814869"/>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sz="1400"/>
                  </a:p>
                </p:txBody>
              </p:sp>
              <p:sp>
                <p:nvSpPr>
                  <p:cNvPr id="47" name="Arc 46">
                    <a:extLst>
                      <a:ext uri="{FF2B5EF4-FFF2-40B4-BE49-F238E27FC236}">
                        <a16:creationId xmlns:a16="http://schemas.microsoft.com/office/drawing/2014/main" id="{42C16413-91F0-798C-0E4C-36A1AF12BD01}"/>
                      </a:ext>
                    </a:extLst>
                  </p:cNvPr>
                  <p:cNvSpPr/>
                  <p:nvPr/>
                </p:nvSpPr>
                <p:spPr>
                  <a:xfrm flipV="1">
                    <a:off x="5961585" y="2808315"/>
                    <a:ext cx="4564048" cy="915494"/>
                  </a:xfrm>
                  <a:prstGeom prst="arc">
                    <a:avLst>
                      <a:gd name="adj1" fmla="val 10589692"/>
                      <a:gd name="adj2" fmla="val 10814869"/>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sz="1400"/>
                  </a:p>
                </p:txBody>
              </p:sp>
              <p:sp>
                <p:nvSpPr>
                  <p:cNvPr id="48" name="Arc 47">
                    <a:extLst>
                      <a:ext uri="{FF2B5EF4-FFF2-40B4-BE49-F238E27FC236}">
                        <a16:creationId xmlns:a16="http://schemas.microsoft.com/office/drawing/2014/main" id="{612B47F3-8B66-1300-33DD-94736177939A}"/>
                      </a:ext>
                    </a:extLst>
                  </p:cNvPr>
                  <p:cNvSpPr/>
                  <p:nvPr/>
                </p:nvSpPr>
                <p:spPr>
                  <a:xfrm>
                    <a:off x="6008667" y="2194165"/>
                    <a:ext cx="4468773" cy="866693"/>
                  </a:xfrm>
                  <a:prstGeom prst="arc">
                    <a:avLst>
                      <a:gd name="adj1" fmla="val 21496308"/>
                      <a:gd name="adj2" fmla="val 10990108"/>
                    </a:avLst>
                  </a:prstGeom>
                  <a:ln>
                    <a:solidFill>
                      <a:srgbClr val="FF0000"/>
                    </a:solidFill>
                    <a:prstDash val="solid"/>
                  </a:ln>
                </p:spPr>
                <p:style>
                  <a:lnRef idx="1">
                    <a:schemeClr val="dk1"/>
                  </a:lnRef>
                  <a:fillRef idx="0">
                    <a:schemeClr val="dk1"/>
                  </a:fillRef>
                  <a:effectRef idx="0">
                    <a:schemeClr val="dk1"/>
                  </a:effectRef>
                  <a:fontRef idx="minor">
                    <a:schemeClr val="tx1"/>
                  </a:fontRef>
                </p:style>
                <p:txBody>
                  <a:bodyPr rtlCol="0" anchor="ctr"/>
                  <a:lstStyle/>
                  <a:p>
                    <a:pPr algn="ctr"/>
                    <a:endParaRPr lang="en-US" sz="1400"/>
                  </a:p>
                </p:txBody>
              </p:sp>
            </p:grpSp>
            <p:sp>
              <p:nvSpPr>
                <p:cNvPr id="36" name="TextBox 35">
                  <a:extLst>
                    <a:ext uri="{FF2B5EF4-FFF2-40B4-BE49-F238E27FC236}">
                      <a16:creationId xmlns:a16="http://schemas.microsoft.com/office/drawing/2014/main" id="{C199A152-518C-2ACC-2724-6014811ED5DF}"/>
                    </a:ext>
                  </a:extLst>
                </p:cNvPr>
                <p:cNvSpPr txBox="1"/>
                <p:nvPr/>
              </p:nvSpPr>
              <p:spPr>
                <a:xfrm>
                  <a:off x="5694423" y="2933567"/>
                  <a:ext cx="378407" cy="430893"/>
                </a:xfrm>
                <a:prstGeom prst="rect">
                  <a:avLst/>
                </a:prstGeom>
                <a:noFill/>
              </p:spPr>
              <p:txBody>
                <a:bodyPr wrap="square" rtlCol="0">
                  <a:spAutoFit/>
                </a:bodyPr>
                <a:lstStyle/>
                <a:p>
                  <a:r>
                    <a:rPr lang="en-US" sz="1400" dirty="0"/>
                    <a:t>N</a:t>
                  </a:r>
                </a:p>
              </p:txBody>
            </p:sp>
            <p:sp>
              <p:nvSpPr>
                <p:cNvPr id="37" name="TextBox 36">
                  <a:extLst>
                    <a:ext uri="{FF2B5EF4-FFF2-40B4-BE49-F238E27FC236}">
                      <a16:creationId xmlns:a16="http://schemas.microsoft.com/office/drawing/2014/main" id="{65E46D5E-6D0B-936F-3115-102AADB093AB}"/>
                    </a:ext>
                  </a:extLst>
                </p:cNvPr>
                <p:cNvSpPr txBox="1"/>
                <p:nvPr/>
              </p:nvSpPr>
              <p:spPr>
                <a:xfrm>
                  <a:off x="6115118" y="4182501"/>
                  <a:ext cx="364108" cy="430893"/>
                </a:xfrm>
                <a:prstGeom prst="rect">
                  <a:avLst/>
                </a:prstGeom>
                <a:noFill/>
              </p:spPr>
              <p:txBody>
                <a:bodyPr wrap="square" rtlCol="0">
                  <a:spAutoFit/>
                </a:bodyPr>
                <a:lstStyle/>
                <a:p>
                  <a:r>
                    <a:rPr lang="en-US" sz="1400" dirty="0"/>
                    <a:t>T</a:t>
                  </a:r>
                </a:p>
              </p:txBody>
            </p:sp>
            <p:sp>
              <p:nvSpPr>
                <p:cNvPr id="38" name="TextBox 37">
                  <a:extLst>
                    <a:ext uri="{FF2B5EF4-FFF2-40B4-BE49-F238E27FC236}">
                      <a16:creationId xmlns:a16="http://schemas.microsoft.com/office/drawing/2014/main" id="{79302A1D-B58D-9764-552C-8715DA5DD14E}"/>
                    </a:ext>
                  </a:extLst>
                </p:cNvPr>
                <p:cNvSpPr txBox="1"/>
                <p:nvPr/>
              </p:nvSpPr>
              <p:spPr>
                <a:xfrm>
                  <a:off x="8525488" y="3481488"/>
                  <a:ext cx="280868" cy="430893"/>
                </a:xfrm>
                <a:prstGeom prst="rect">
                  <a:avLst/>
                </a:prstGeom>
                <a:noFill/>
              </p:spPr>
              <p:txBody>
                <a:bodyPr wrap="square" rtlCol="0">
                  <a:spAutoFit/>
                </a:bodyPr>
                <a:lstStyle/>
                <a:p>
                  <a:r>
                    <a:rPr lang="en-US" sz="1400" dirty="0"/>
                    <a:t>W</a:t>
                  </a:r>
                </a:p>
              </p:txBody>
            </p:sp>
            <p:sp>
              <p:nvSpPr>
                <p:cNvPr id="39" name="TextBox 38">
                  <a:extLst>
                    <a:ext uri="{FF2B5EF4-FFF2-40B4-BE49-F238E27FC236}">
                      <a16:creationId xmlns:a16="http://schemas.microsoft.com/office/drawing/2014/main" id="{D99CB532-3EE0-5670-DA53-E081A7D500A5}"/>
                    </a:ext>
                  </a:extLst>
                </p:cNvPr>
                <p:cNvSpPr txBox="1"/>
                <p:nvPr/>
              </p:nvSpPr>
              <p:spPr>
                <a:xfrm>
                  <a:off x="8384807" y="2786926"/>
                  <a:ext cx="381140" cy="430893"/>
                </a:xfrm>
                <a:prstGeom prst="rect">
                  <a:avLst/>
                </a:prstGeom>
                <a:noFill/>
              </p:spPr>
              <p:txBody>
                <a:bodyPr wrap="square" rtlCol="0">
                  <a:spAutoFit/>
                </a:bodyPr>
                <a:lstStyle/>
                <a:p>
                  <a:r>
                    <a:rPr lang="en-US" sz="1400" dirty="0"/>
                    <a:t>C</a:t>
                  </a:r>
                </a:p>
              </p:txBody>
            </p:sp>
            <p:sp>
              <p:nvSpPr>
                <p:cNvPr id="40" name="TextBox 39">
                  <a:extLst>
                    <a:ext uri="{FF2B5EF4-FFF2-40B4-BE49-F238E27FC236}">
                      <a16:creationId xmlns:a16="http://schemas.microsoft.com/office/drawing/2014/main" id="{A998214E-3C32-DDDF-349F-3275C4C12505}"/>
                    </a:ext>
                  </a:extLst>
                </p:cNvPr>
                <p:cNvSpPr txBox="1"/>
                <p:nvPr/>
              </p:nvSpPr>
              <p:spPr>
                <a:xfrm>
                  <a:off x="10235065" y="1760370"/>
                  <a:ext cx="223349" cy="430893"/>
                </a:xfrm>
                <a:prstGeom prst="rect">
                  <a:avLst/>
                </a:prstGeom>
                <a:noFill/>
              </p:spPr>
              <p:txBody>
                <a:bodyPr wrap="square" rtlCol="0">
                  <a:spAutoFit/>
                </a:bodyPr>
                <a:lstStyle/>
                <a:p>
                  <a:r>
                    <a:rPr lang="en-US" sz="1400" dirty="0"/>
                    <a:t>R</a:t>
                  </a:r>
                </a:p>
              </p:txBody>
            </p:sp>
            <p:sp>
              <p:nvSpPr>
                <p:cNvPr id="41" name="TextBox 40">
                  <a:extLst>
                    <a:ext uri="{FF2B5EF4-FFF2-40B4-BE49-F238E27FC236}">
                      <a16:creationId xmlns:a16="http://schemas.microsoft.com/office/drawing/2014/main" id="{A275A32B-8E69-6232-7282-7B7F3340BDFB}"/>
                    </a:ext>
                  </a:extLst>
                </p:cNvPr>
                <p:cNvSpPr txBox="1"/>
                <p:nvPr/>
              </p:nvSpPr>
              <p:spPr>
                <a:xfrm>
                  <a:off x="10497508" y="2933567"/>
                  <a:ext cx="192366" cy="430893"/>
                </a:xfrm>
                <a:prstGeom prst="rect">
                  <a:avLst/>
                </a:prstGeom>
                <a:noFill/>
              </p:spPr>
              <p:txBody>
                <a:bodyPr wrap="square" rtlCol="0">
                  <a:spAutoFit/>
                </a:bodyPr>
                <a:lstStyle/>
                <a:p>
                  <a:r>
                    <a:rPr lang="en-US" sz="1400" dirty="0"/>
                    <a:t>S</a:t>
                  </a:r>
                </a:p>
              </p:txBody>
            </p:sp>
            <p:sp>
              <p:nvSpPr>
                <p:cNvPr id="42" name="TextBox 41">
                  <a:extLst>
                    <a:ext uri="{FF2B5EF4-FFF2-40B4-BE49-F238E27FC236}">
                      <a16:creationId xmlns:a16="http://schemas.microsoft.com/office/drawing/2014/main" id="{8EBD8505-0E7A-CEBA-802C-D21FA0459C16}"/>
                    </a:ext>
                  </a:extLst>
                </p:cNvPr>
                <p:cNvSpPr txBox="1"/>
                <p:nvPr/>
              </p:nvSpPr>
              <p:spPr>
                <a:xfrm>
                  <a:off x="7236572" y="3449319"/>
                  <a:ext cx="280868" cy="430893"/>
                </a:xfrm>
                <a:prstGeom prst="rect">
                  <a:avLst/>
                </a:prstGeom>
                <a:noFill/>
              </p:spPr>
              <p:txBody>
                <a:bodyPr wrap="square" rtlCol="0">
                  <a:spAutoFit/>
                </a:bodyPr>
                <a:lstStyle/>
                <a:p>
                  <a:r>
                    <a:rPr lang="en-US" sz="1400" dirty="0"/>
                    <a:t>F</a:t>
                  </a:r>
                </a:p>
              </p:txBody>
            </p:sp>
            <p:sp>
              <p:nvSpPr>
                <p:cNvPr id="43" name="TextBox 42">
                  <a:extLst>
                    <a:ext uri="{FF2B5EF4-FFF2-40B4-BE49-F238E27FC236}">
                      <a16:creationId xmlns:a16="http://schemas.microsoft.com/office/drawing/2014/main" id="{44A89101-BE01-5D74-319E-499C0AA077DF}"/>
                    </a:ext>
                  </a:extLst>
                </p:cNvPr>
                <p:cNvSpPr txBox="1"/>
                <p:nvPr/>
              </p:nvSpPr>
              <p:spPr>
                <a:xfrm>
                  <a:off x="5770103" y="3642329"/>
                  <a:ext cx="378407" cy="430893"/>
                </a:xfrm>
                <a:prstGeom prst="rect">
                  <a:avLst/>
                </a:prstGeom>
                <a:noFill/>
              </p:spPr>
              <p:txBody>
                <a:bodyPr wrap="square" rtlCol="0">
                  <a:spAutoFit/>
                </a:bodyPr>
                <a:lstStyle/>
                <a:p>
                  <a:r>
                    <a:rPr lang="en-US" sz="1400" dirty="0"/>
                    <a:t>M</a:t>
                  </a:r>
                </a:p>
              </p:txBody>
            </p:sp>
            <p:sp>
              <p:nvSpPr>
                <p:cNvPr id="44" name="TextBox 43">
                  <a:extLst>
                    <a:ext uri="{FF2B5EF4-FFF2-40B4-BE49-F238E27FC236}">
                      <a16:creationId xmlns:a16="http://schemas.microsoft.com/office/drawing/2014/main" id="{3A62BBD5-B3FF-D148-8913-97607BC08A3F}"/>
                    </a:ext>
                  </a:extLst>
                </p:cNvPr>
                <p:cNvSpPr txBox="1"/>
                <p:nvPr/>
              </p:nvSpPr>
              <p:spPr>
                <a:xfrm>
                  <a:off x="9894636" y="1176293"/>
                  <a:ext cx="223349" cy="430893"/>
                </a:xfrm>
                <a:prstGeom prst="rect">
                  <a:avLst/>
                </a:prstGeom>
                <a:noFill/>
              </p:spPr>
              <p:txBody>
                <a:bodyPr wrap="square" rtlCol="0">
                  <a:spAutoFit/>
                </a:bodyPr>
                <a:lstStyle/>
                <a:p>
                  <a:r>
                    <a:rPr lang="en-US" sz="1400" dirty="0"/>
                    <a:t>L</a:t>
                  </a:r>
                </a:p>
              </p:txBody>
            </p:sp>
            <p:sp>
              <p:nvSpPr>
                <p:cNvPr id="45" name="Arc 44">
                  <a:extLst>
                    <a:ext uri="{FF2B5EF4-FFF2-40B4-BE49-F238E27FC236}">
                      <a16:creationId xmlns:a16="http://schemas.microsoft.com/office/drawing/2014/main" id="{CD376087-9A68-D95D-927C-B952B21BBD89}"/>
                    </a:ext>
                  </a:extLst>
                </p:cNvPr>
                <p:cNvSpPr/>
                <p:nvPr/>
              </p:nvSpPr>
              <p:spPr>
                <a:xfrm rot="427560">
                  <a:off x="7400504" y="516296"/>
                  <a:ext cx="2422414" cy="5243031"/>
                </a:xfrm>
                <a:prstGeom prst="arc">
                  <a:avLst>
                    <a:gd name="adj1" fmla="val 9327417"/>
                    <a:gd name="adj2" fmla="val 15456599"/>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sz="1400" dirty="0"/>
                </a:p>
              </p:txBody>
            </p:sp>
          </p:grpSp>
          <p:sp>
            <p:nvSpPr>
              <p:cNvPr id="24" name="Oval 23">
                <a:extLst>
                  <a:ext uri="{FF2B5EF4-FFF2-40B4-BE49-F238E27FC236}">
                    <a16:creationId xmlns:a16="http://schemas.microsoft.com/office/drawing/2014/main" id="{1F0D3C00-5A9E-E990-DA62-CD8D6E3BE23F}"/>
                  </a:ext>
                </a:extLst>
              </p:cNvPr>
              <p:cNvSpPr/>
              <p:nvPr/>
            </p:nvSpPr>
            <p:spPr>
              <a:xfrm>
                <a:off x="8496278" y="3494821"/>
                <a:ext cx="45719" cy="8032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400"/>
              </a:p>
            </p:txBody>
          </p:sp>
          <p:sp>
            <p:nvSpPr>
              <p:cNvPr id="25" name="Oval 24">
                <a:extLst>
                  <a:ext uri="{FF2B5EF4-FFF2-40B4-BE49-F238E27FC236}">
                    <a16:creationId xmlns:a16="http://schemas.microsoft.com/office/drawing/2014/main" id="{5384F798-18EA-5DBF-55C0-5DD8E3B35056}"/>
                  </a:ext>
                </a:extLst>
              </p:cNvPr>
              <p:cNvSpPr/>
              <p:nvPr/>
            </p:nvSpPr>
            <p:spPr>
              <a:xfrm>
                <a:off x="7445321" y="3900711"/>
                <a:ext cx="45719" cy="8032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400"/>
              </a:p>
            </p:txBody>
          </p:sp>
          <p:sp>
            <p:nvSpPr>
              <p:cNvPr id="26" name="TextBox 25">
                <a:extLst>
                  <a:ext uri="{FF2B5EF4-FFF2-40B4-BE49-F238E27FC236}">
                    <a16:creationId xmlns:a16="http://schemas.microsoft.com/office/drawing/2014/main" id="{858023D2-5FD5-A186-9203-78D084991250}"/>
                  </a:ext>
                </a:extLst>
              </p:cNvPr>
              <p:cNvSpPr txBox="1"/>
              <p:nvPr/>
            </p:nvSpPr>
            <p:spPr>
              <a:xfrm>
                <a:off x="9686787" y="5111604"/>
                <a:ext cx="421369" cy="430893"/>
              </a:xfrm>
              <a:prstGeom prst="rect">
                <a:avLst/>
              </a:prstGeom>
              <a:noFill/>
            </p:spPr>
            <p:txBody>
              <a:bodyPr wrap="none" rtlCol="0">
                <a:spAutoFit/>
              </a:bodyPr>
              <a:lstStyle/>
              <a:p>
                <a:r>
                  <a:rPr lang="en-US" sz="1400" dirty="0"/>
                  <a:t>Q</a:t>
                </a:r>
              </a:p>
            </p:txBody>
          </p:sp>
          <p:sp>
            <p:nvSpPr>
              <p:cNvPr id="27" name="Oval 26">
                <a:extLst>
                  <a:ext uri="{FF2B5EF4-FFF2-40B4-BE49-F238E27FC236}">
                    <a16:creationId xmlns:a16="http://schemas.microsoft.com/office/drawing/2014/main" id="{7A5C94F6-E4EC-A71B-D940-64A937F9501C}"/>
                  </a:ext>
                </a:extLst>
              </p:cNvPr>
              <p:cNvSpPr/>
              <p:nvPr/>
            </p:nvSpPr>
            <p:spPr>
              <a:xfrm>
                <a:off x="7330337" y="1361441"/>
                <a:ext cx="45719" cy="8032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400"/>
              </a:p>
            </p:txBody>
          </p:sp>
          <p:sp>
            <p:nvSpPr>
              <p:cNvPr id="28" name="Oval 27">
                <a:extLst>
                  <a:ext uri="{FF2B5EF4-FFF2-40B4-BE49-F238E27FC236}">
                    <a16:creationId xmlns:a16="http://schemas.microsoft.com/office/drawing/2014/main" id="{E9A53CEA-D2B5-83D5-9858-45F99AFEE080}"/>
                  </a:ext>
                </a:extLst>
              </p:cNvPr>
              <p:cNvSpPr/>
              <p:nvPr/>
            </p:nvSpPr>
            <p:spPr>
              <a:xfrm>
                <a:off x="9671598" y="5232380"/>
                <a:ext cx="45719" cy="8032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400"/>
              </a:p>
            </p:txBody>
          </p:sp>
          <p:sp>
            <p:nvSpPr>
              <p:cNvPr id="29" name="Oval 28">
                <a:extLst>
                  <a:ext uri="{FF2B5EF4-FFF2-40B4-BE49-F238E27FC236}">
                    <a16:creationId xmlns:a16="http://schemas.microsoft.com/office/drawing/2014/main" id="{F8770D9C-3E78-D703-91B4-985C5102A1AF}"/>
                  </a:ext>
                </a:extLst>
              </p:cNvPr>
              <p:cNvSpPr/>
              <p:nvPr/>
            </p:nvSpPr>
            <p:spPr>
              <a:xfrm>
                <a:off x="8657168" y="3929968"/>
                <a:ext cx="45719" cy="8032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400"/>
              </a:p>
            </p:txBody>
          </p:sp>
        </p:grpSp>
        <p:sp>
          <p:nvSpPr>
            <p:cNvPr id="20" name="Arc 19">
              <a:extLst>
                <a:ext uri="{FF2B5EF4-FFF2-40B4-BE49-F238E27FC236}">
                  <a16:creationId xmlns:a16="http://schemas.microsoft.com/office/drawing/2014/main" id="{8C2B2A1D-B381-DB93-6A79-449D7B2C676A}"/>
                </a:ext>
              </a:extLst>
            </p:cNvPr>
            <p:cNvSpPr/>
            <p:nvPr/>
          </p:nvSpPr>
          <p:spPr>
            <a:xfrm>
              <a:off x="6264376" y="876053"/>
              <a:ext cx="4499772" cy="4524106"/>
            </a:xfrm>
            <a:prstGeom prst="arc">
              <a:avLst>
                <a:gd name="adj1" fmla="val 14611400"/>
                <a:gd name="adj2" fmla="val 3241866"/>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sz="1400"/>
            </a:p>
          </p:txBody>
        </p:sp>
        <p:sp>
          <p:nvSpPr>
            <p:cNvPr id="21" name="TextBox 20">
              <a:extLst>
                <a:ext uri="{FF2B5EF4-FFF2-40B4-BE49-F238E27FC236}">
                  <a16:creationId xmlns:a16="http://schemas.microsoft.com/office/drawing/2014/main" id="{74558FC8-2BE5-621C-5B2E-B0D4BBAE750B}"/>
                </a:ext>
              </a:extLst>
            </p:cNvPr>
            <p:cNvSpPr txBox="1"/>
            <p:nvPr/>
          </p:nvSpPr>
          <p:spPr>
            <a:xfrm rot="19943089">
              <a:off x="7300978" y="4111774"/>
              <a:ext cx="1443660" cy="352825"/>
            </a:xfrm>
            <a:prstGeom prst="rect">
              <a:avLst/>
            </a:prstGeom>
            <a:noFill/>
          </p:spPr>
          <p:txBody>
            <a:bodyPr wrap="square" rIns="91440" rtlCol="0">
              <a:noAutofit/>
            </a:bodyPr>
            <a:lstStyle/>
            <a:p>
              <a:r>
                <a:rPr lang="en-US" sz="1100" i="1" dirty="0"/>
                <a:t>Celestial  Equator</a:t>
              </a:r>
            </a:p>
          </p:txBody>
        </p:sp>
        <p:sp>
          <p:nvSpPr>
            <p:cNvPr id="22" name="TextBox 21">
              <a:extLst>
                <a:ext uri="{FF2B5EF4-FFF2-40B4-BE49-F238E27FC236}">
                  <a16:creationId xmlns:a16="http://schemas.microsoft.com/office/drawing/2014/main" id="{567A1175-9E2E-A31D-AFB8-CB2FD8EAB878}"/>
                </a:ext>
              </a:extLst>
            </p:cNvPr>
            <p:cNvSpPr txBox="1"/>
            <p:nvPr/>
          </p:nvSpPr>
          <p:spPr>
            <a:xfrm rot="21331249">
              <a:off x="9519998" y="3566101"/>
              <a:ext cx="923337" cy="323522"/>
            </a:xfrm>
            <a:prstGeom prst="rect">
              <a:avLst/>
            </a:prstGeom>
            <a:noFill/>
          </p:spPr>
          <p:txBody>
            <a:bodyPr wrap="square" rIns="91440" rtlCol="0">
              <a:noAutofit/>
            </a:bodyPr>
            <a:lstStyle/>
            <a:p>
              <a:r>
                <a:rPr lang="en-US" sz="900" i="1" dirty="0"/>
                <a:t>Horizon</a:t>
              </a:r>
            </a:p>
          </p:txBody>
        </p:sp>
      </p:grpSp>
      <p:sp>
        <p:nvSpPr>
          <p:cNvPr id="51" name="TextBox 50">
            <a:extLst>
              <a:ext uri="{FF2B5EF4-FFF2-40B4-BE49-F238E27FC236}">
                <a16:creationId xmlns:a16="http://schemas.microsoft.com/office/drawing/2014/main" id="{71D6D510-CABB-640F-BF07-D9B106D702D7}"/>
              </a:ext>
            </a:extLst>
          </p:cNvPr>
          <p:cNvSpPr txBox="1"/>
          <p:nvPr/>
        </p:nvSpPr>
        <p:spPr>
          <a:xfrm>
            <a:off x="1641774" y="4880991"/>
            <a:ext cx="4845942" cy="1200329"/>
          </a:xfrm>
          <a:prstGeom prst="rect">
            <a:avLst/>
          </a:prstGeom>
          <a:solidFill>
            <a:schemeClr val="accent1">
              <a:lumMod val="20000"/>
              <a:lumOff val="80000"/>
            </a:schemeClr>
          </a:solidFill>
        </p:spPr>
        <p:txBody>
          <a:bodyPr wrap="none" rtlCol="0">
            <a:spAutoFit/>
          </a:bodyPr>
          <a:lstStyle/>
          <a:p>
            <a:r>
              <a:rPr lang="en-US" dirty="0"/>
              <a:t>That if </a:t>
            </a:r>
          </a:p>
          <a:p>
            <a:pPr marL="285750" indent="-285750">
              <a:buFont typeface="Arial" panose="020B0604020202020204" pitchFamily="34" charset="0"/>
              <a:buChar char="•"/>
            </a:pPr>
            <a:r>
              <a:rPr lang="en-US" dirty="0"/>
              <a:t>The declination is south </a:t>
            </a:r>
          </a:p>
          <a:p>
            <a:pPr marL="285750" indent="-285750">
              <a:buFont typeface="Arial" panose="020B0604020202020204" pitchFamily="34" charset="0"/>
              <a:buChar char="•"/>
            </a:pPr>
            <a:r>
              <a:rPr lang="en-US" dirty="0"/>
              <a:t>the hour angle at setting is between 0h and 6h</a:t>
            </a:r>
          </a:p>
          <a:p>
            <a:r>
              <a:rPr lang="en-US" dirty="0">
                <a:latin typeface="Cambria Math" panose="02040503050406030204" pitchFamily="18" charset="0"/>
                <a:ea typeface="Cambria Math" panose="02040503050406030204" pitchFamily="18" charset="0"/>
              </a:rPr>
              <a:t>The body sets between south and west </a:t>
            </a:r>
            <a:endParaRPr lang="en-US" dirty="0"/>
          </a:p>
        </p:txBody>
      </p:sp>
    </p:spTree>
    <p:extLst>
      <p:ext uri="{BB962C8B-B14F-4D97-AF65-F5344CB8AC3E}">
        <p14:creationId xmlns:p14="http://schemas.microsoft.com/office/powerpoint/2010/main" val="24679478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7A348CD-2293-7866-746B-15C8869F2C75}"/>
              </a:ext>
            </a:extLst>
          </p:cNvPr>
          <p:cNvSpPr>
            <a:spLocks noGrp="1"/>
          </p:cNvSpPr>
          <p:nvPr>
            <p:ph type="ftr" sz="quarter" idx="11"/>
          </p:nvPr>
        </p:nvSpPr>
        <p:spPr/>
        <p:txBody>
          <a:bodyPr/>
          <a:lstStyle/>
          <a:p>
            <a:r>
              <a:rPr lang="en-US"/>
              <a:t>spherical trigonometry </a:t>
            </a:r>
          </a:p>
        </p:txBody>
      </p:sp>
      <p:sp>
        <p:nvSpPr>
          <p:cNvPr id="3" name="Slide Number Placeholder 2">
            <a:extLst>
              <a:ext uri="{FF2B5EF4-FFF2-40B4-BE49-F238E27FC236}">
                <a16:creationId xmlns:a16="http://schemas.microsoft.com/office/drawing/2014/main" id="{D7C57B1D-A6B5-EB91-4A11-5F39018ADF96}"/>
              </a:ext>
            </a:extLst>
          </p:cNvPr>
          <p:cNvSpPr>
            <a:spLocks noGrp="1"/>
          </p:cNvSpPr>
          <p:nvPr>
            <p:ph type="sldNum" sz="quarter" idx="12"/>
          </p:nvPr>
        </p:nvSpPr>
        <p:spPr/>
        <p:txBody>
          <a:bodyPr/>
          <a:lstStyle/>
          <a:p>
            <a:fld id="{EAD0E5A3-E5BF-4C62-9ABC-B3B6F8D8761B}" type="slidenum">
              <a:rPr lang="en-US" smtClean="0"/>
              <a:t>52</a:t>
            </a:fld>
            <a:endParaRPr lang="en-US"/>
          </a:p>
        </p:txBody>
      </p:sp>
      <p:sp>
        <p:nvSpPr>
          <p:cNvPr id="6" name="Arrow: Pentagon 5">
            <a:extLst>
              <a:ext uri="{FF2B5EF4-FFF2-40B4-BE49-F238E27FC236}">
                <a16:creationId xmlns:a16="http://schemas.microsoft.com/office/drawing/2014/main" id="{EE841CBA-CD6A-A939-1721-087D84131A0B}"/>
              </a:ext>
            </a:extLst>
          </p:cNvPr>
          <p:cNvSpPr/>
          <p:nvPr/>
        </p:nvSpPr>
        <p:spPr>
          <a:xfrm flipH="1">
            <a:off x="7576457" y="49627"/>
            <a:ext cx="4615541" cy="321487"/>
          </a:xfrm>
          <a:prstGeom prst="homePlate">
            <a:avLst/>
          </a:prstGeom>
          <a:solidFill>
            <a:srgbClr val="58B6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66B3114-5812-2CA2-551E-8FB6CE87AA1E}"/>
              </a:ext>
            </a:extLst>
          </p:cNvPr>
          <p:cNvSpPr txBox="1"/>
          <p:nvPr/>
        </p:nvSpPr>
        <p:spPr>
          <a:xfrm>
            <a:off x="7576457" y="12413"/>
            <a:ext cx="4720046" cy="369332"/>
          </a:xfrm>
          <a:prstGeom prst="rect">
            <a:avLst/>
          </a:prstGeom>
          <a:noFill/>
        </p:spPr>
        <p:txBody>
          <a:bodyPr wrap="square">
            <a:spAutoFit/>
          </a:bodyPr>
          <a:lstStyle/>
          <a:p>
            <a:pPr algn="ctr"/>
            <a:r>
              <a:rPr lang="en-US" dirty="0">
                <a:solidFill>
                  <a:schemeClr val="bg1"/>
                </a:solidFill>
              </a:rPr>
              <a:t>Rate of change of zenith distance and azimuth</a:t>
            </a:r>
          </a:p>
        </p:txBody>
      </p:sp>
      <p:grpSp>
        <p:nvGrpSpPr>
          <p:cNvPr id="4" name="Group 3">
            <a:extLst>
              <a:ext uri="{FF2B5EF4-FFF2-40B4-BE49-F238E27FC236}">
                <a16:creationId xmlns:a16="http://schemas.microsoft.com/office/drawing/2014/main" id="{F13EE772-6336-E9F3-CFAD-BDC0EBC0A7C0}"/>
              </a:ext>
            </a:extLst>
          </p:cNvPr>
          <p:cNvGrpSpPr/>
          <p:nvPr/>
        </p:nvGrpSpPr>
        <p:grpSpPr>
          <a:xfrm>
            <a:off x="5956565" y="465874"/>
            <a:ext cx="5387285" cy="6207081"/>
            <a:chOff x="5938839" y="395462"/>
            <a:chExt cx="5387285" cy="6207081"/>
          </a:xfrm>
        </p:grpSpPr>
        <p:grpSp>
          <p:nvGrpSpPr>
            <p:cNvPr id="7" name="Group 6">
              <a:extLst>
                <a:ext uri="{FF2B5EF4-FFF2-40B4-BE49-F238E27FC236}">
                  <a16:creationId xmlns:a16="http://schemas.microsoft.com/office/drawing/2014/main" id="{1E23745F-038A-8428-13CA-04A8FEBF2DCB}"/>
                </a:ext>
              </a:extLst>
            </p:cNvPr>
            <p:cNvGrpSpPr/>
            <p:nvPr/>
          </p:nvGrpSpPr>
          <p:grpSpPr>
            <a:xfrm>
              <a:off x="5938839" y="395462"/>
              <a:ext cx="5387285" cy="6207081"/>
              <a:chOff x="5785598" y="652754"/>
              <a:chExt cx="5387285" cy="6287871"/>
            </a:xfrm>
          </p:grpSpPr>
          <p:grpSp>
            <p:nvGrpSpPr>
              <p:cNvPr id="11" name="Group 10">
                <a:extLst>
                  <a:ext uri="{FF2B5EF4-FFF2-40B4-BE49-F238E27FC236}">
                    <a16:creationId xmlns:a16="http://schemas.microsoft.com/office/drawing/2014/main" id="{29F2ACA6-AB4C-7643-7080-25FCDE1BE6F5}"/>
                  </a:ext>
                </a:extLst>
              </p:cNvPr>
              <p:cNvGrpSpPr/>
              <p:nvPr/>
            </p:nvGrpSpPr>
            <p:grpSpPr>
              <a:xfrm>
                <a:off x="5785598" y="652754"/>
                <a:ext cx="5387285" cy="6287871"/>
                <a:chOff x="5694423" y="219667"/>
                <a:chExt cx="5387285" cy="6287871"/>
              </a:xfrm>
            </p:grpSpPr>
            <p:sp>
              <p:nvSpPr>
                <p:cNvPr id="19" name="Oval 18">
                  <a:extLst>
                    <a:ext uri="{FF2B5EF4-FFF2-40B4-BE49-F238E27FC236}">
                      <a16:creationId xmlns:a16="http://schemas.microsoft.com/office/drawing/2014/main" id="{B000F541-9063-50E7-3F4F-A167DA3F5819}"/>
                    </a:ext>
                  </a:extLst>
                </p:cNvPr>
                <p:cNvSpPr/>
                <p:nvPr/>
              </p:nvSpPr>
              <p:spPr>
                <a:xfrm>
                  <a:off x="5968508" y="725455"/>
                  <a:ext cx="4564049" cy="45640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AAD23D9C-D42B-1793-C2E1-CCBE1BB38484}"/>
                    </a:ext>
                  </a:extLst>
                </p:cNvPr>
                <p:cNvGrpSpPr/>
                <p:nvPr/>
              </p:nvGrpSpPr>
              <p:grpSpPr>
                <a:xfrm>
                  <a:off x="5968509" y="2671637"/>
                  <a:ext cx="4573249" cy="866693"/>
                  <a:chOff x="5968509" y="2671637"/>
                  <a:chExt cx="4573249" cy="866693"/>
                </a:xfrm>
              </p:grpSpPr>
              <p:sp>
                <p:nvSpPr>
                  <p:cNvPr id="39" name="Arc 38">
                    <a:extLst>
                      <a:ext uri="{FF2B5EF4-FFF2-40B4-BE49-F238E27FC236}">
                        <a16:creationId xmlns:a16="http://schemas.microsoft.com/office/drawing/2014/main" id="{AA1511A3-322B-5A61-E19E-94352EFC69BF}"/>
                      </a:ext>
                    </a:extLst>
                  </p:cNvPr>
                  <p:cNvSpPr/>
                  <p:nvPr/>
                </p:nvSpPr>
                <p:spPr>
                  <a:xfrm>
                    <a:off x="5968509" y="2671637"/>
                    <a:ext cx="4564048" cy="866693"/>
                  </a:xfrm>
                  <a:prstGeom prst="arc">
                    <a:avLst>
                      <a:gd name="adj1" fmla="val 21585153"/>
                      <a:gd name="adj2" fmla="val 1081486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Arc 39">
                    <a:extLst>
                      <a:ext uri="{FF2B5EF4-FFF2-40B4-BE49-F238E27FC236}">
                        <a16:creationId xmlns:a16="http://schemas.microsoft.com/office/drawing/2014/main" id="{ABACF605-884F-7ACA-7664-CCCB494B3AFD}"/>
                      </a:ext>
                    </a:extLst>
                  </p:cNvPr>
                  <p:cNvSpPr/>
                  <p:nvPr/>
                </p:nvSpPr>
                <p:spPr>
                  <a:xfrm flipV="1">
                    <a:off x="5977710" y="2728765"/>
                    <a:ext cx="4564048" cy="691750"/>
                  </a:xfrm>
                  <a:prstGeom prst="arc">
                    <a:avLst>
                      <a:gd name="adj1" fmla="val 10434574"/>
                      <a:gd name="adj2" fmla="val 10814869"/>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grpSp>
            <p:sp>
              <p:nvSpPr>
                <p:cNvPr id="21" name="TextBox 20">
                  <a:extLst>
                    <a:ext uri="{FF2B5EF4-FFF2-40B4-BE49-F238E27FC236}">
                      <a16:creationId xmlns:a16="http://schemas.microsoft.com/office/drawing/2014/main" id="{B1BFD42E-D005-0723-867B-6CCB170F0E52}"/>
                    </a:ext>
                  </a:extLst>
                </p:cNvPr>
                <p:cNvSpPr txBox="1"/>
                <p:nvPr/>
              </p:nvSpPr>
              <p:spPr>
                <a:xfrm>
                  <a:off x="6999915" y="587461"/>
                  <a:ext cx="294199" cy="374139"/>
                </a:xfrm>
                <a:prstGeom prst="rect">
                  <a:avLst/>
                </a:prstGeom>
                <a:noFill/>
              </p:spPr>
              <p:txBody>
                <a:bodyPr wrap="square" rtlCol="0">
                  <a:spAutoFit/>
                </a:bodyPr>
                <a:lstStyle/>
                <a:p>
                  <a:r>
                    <a:rPr lang="en-US" dirty="0"/>
                    <a:t>P</a:t>
                  </a:r>
                </a:p>
              </p:txBody>
            </p:sp>
            <p:sp>
              <p:nvSpPr>
                <p:cNvPr id="22" name="TextBox 21">
                  <a:extLst>
                    <a:ext uri="{FF2B5EF4-FFF2-40B4-BE49-F238E27FC236}">
                      <a16:creationId xmlns:a16="http://schemas.microsoft.com/office/drawing/2014/main" id="{F0F58CD2-6AA8-26F8-6371-B417B556A279}"/>
                    </a:ext>
                  </a:extLst>
                </p:cNvPr>
                <p:cNvSpPr txBox="1"/>
                <p:nvPr/>
              </p:nvSpPr>
              <p:spPr>
                <a:xfrm>
                  <a:off x="8287372" y="307125"/>
                  <a:ext cx="333953" cy="374139"/>
                </a:xfrm>
                <a:prstGeom prst="rect">
                  <a:avLst/>
                </a:prstGeom>
                <a:noFill/>
              </p:spPr>
              <p:txBody>
                <a:bodyPr wrap="square" rtlCol="0">
                  <a:spAutoFit/>
                </a:bodyPr>
                <a:lstStyle/>
                <a:p>
                  <a:r>
                    <a:rPr lang="en-US" dirty="0"/>
                    <a:t>Z</a:t>
                  </a:r>
                </a:p>
              </p:txBody>
            </p:sp>
            <p:sp>
              <p:nvSpPr>
                <p:cNvPr id="23" name="Arc 22">
                  <a:extLst>
                    <a:ext uri="{FF2B5EF4-FFF2-40B4-BE49-F238E27FC236}">
                      <a16:creationId xmlns:a16="http://schemas.microsoft.com/office/drawing/2014/main" id="{93A235A6-7E64-7196-A713-21AE73035F2B}"/>
                    </a:ext>
                  </a:extLst>
                </p:cNvPr>
                <p:cNvSpPr/>
                <p:nvPr/>
              </p:nvSpPr>
              <p:spPr>
                <a:xfrm rot="18826897">
                  <a:off x="7266903" y="410175"/>
                  <a:ext cx="2453944" cy="5175666"/>
                </a:xfrm>
                <a:prstGeom prst="arc">
                  <a:avLst>
                    <a:gd name="adj1" fmla="val 17064845"/>
                    <a:gd name="adj2" fmla="val 438635"/>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grpSp>
              <p:nvGrpSpPr>
                <p:cNvPr id="24" name="Group 23">
                  <a:extLst>
                    <a:ext uri="{FF2B5EF4-FFF2-40B4-BE49-F238E27FC236}">
                      <a16:creationId xmlns:a16="http://schemas.microsoft.com/office/drawing/2014/main" id="{FCF2A7A9-E7D4-61DF-7F34-9EB882C10CDE}"/>
                    </a:ext>
                  </a:extLst>
                </p:cNvPr>
                <p:cNvGrpSpPr/>
                <p:nvPr/>
              </p:nvGrpSpPr>
              <p:grpSpPr>
                <a:xfrm rot="19712940">
                  <a:off x="5920668" y="2167394"/>
                  <a:ext cx="4564048" cy="1529644"/>
                  <a:chOff x="5961585" y="2194165"/>
                  <a:chExt cx="4564048" cy="1529644"/>
                </a:xfrm>
              </p:grpSpPr>
              <p:sp>
                <p:nvSpPr>
                  <p:cNvPr id="36" name="Arc 35">
                    <a:extLst>
                      <a:ext uri="{FF2B5EF4-FFF2-40B4-BE49-F238E27FC236}">
                        <a16:creationId xmlns:a16="http://schemas.microsoft.com/office/drawing/2014/main" id="{901D9567-465B-F0BA-E148-5D7B0EA169CC}"/>
                      </a:ext>
                    </a:extLst>
                  </p:cNvPr>
                  <p:cNvSpPr/>
                  <p:nvPr/>
                </p:nvSpPr>
                <p:spPr>
                  <a:xfrm>
                    <a:off x="5970175" y="2808153"/>
                    <a:ext cx="4548940" cy="866693"/>
                  </a:xfrm>
                  <a:prstGeom prst="arc">
                    <a:avLst>
                      <a:gd name="adj1" fmla="val 21303480"/>
                      <a:gd name="adj2" fmla="val 10814869"/>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7" name="Arc 36">
                    <a:extLst>
                      <a:ext uri="{FF2B5EF4-FFF2-40B4-BE49-F238E27FC236}">
                        <a16:creationId xmlns:a16="http://schemas.microsoft.com/office/drawing/2014/main" id="{25C4729F-EF91-B360-6CE3-A9C7E4C2470E}"/>
                      </a:ext>
                    </a:extLst>
                  </p:cNvPr>
                  <p:cNvSpPr/>
                  <p:nvPr/>
                </p:nvSpPr>
                <p:spPr>
                  <a:xfrm flipV="1">
                    <a:off x="5961585" y="2808315"/>
                    <a:ext cx="4564048" cy="915494"/>
                  </a:xfrm>
                  <a:prstGeom prst="arc">
                    <a:avLst>
                      <a:gd name="adj1" fmla="val 10589692"/>
                      <a:gd name="adj2" fmla="val 10814869"/>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8" name="Arc 37">
                    <a:extLst>
                      <a:ext uri="{FF2B5EF4-FFF2-40B4-BE49-F238E27FC236}">
                        <a16:creationId xmlns:a16="http://schemas.microsoft.com/office/drawing/2014/main" id="{9743C562-9DC4-2464-64EB-D2E984756A5F}"/>
                      </a:ext>
                    </a:extLst>
                  </p:cNvPr>
                  <p:cNvSpPr/>
                  <p:nvPr/>
                </p:nvSpPr>
                <p:spPr>
                  <a:xfrm>
                    <a:off x="6008667" y="2194165"/>
                    <a:ext cx="4468773" cy="866693"/>
                  </a:xfrm>
                  <a:prstGeom prst="arc">
                    <a:avLst>
                      <a:gd name="adj1" fmla="val 21496308"/>
                      <a:gd name="adj2" fmla="val 10990108"/>
                    </a:avLst>
                  </a:prstGeom>
                  <a:ln>
                    <a:solidFill>
                      <a:srgbClr val="FF0000"/>
                    </a:solidFill>
                    <a:prstDash val="soli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sp>
              <p:nvSpPr>
                <p:cNvPr id="26" name="TextBox 25">
                  <a:extLst>
                    <a:ext uri="{FF2B5EF4-FFF2-40B4-BE49-F238E27FC236}">
                      <a16:creationId xmlns:a16="http://schemas.microsoft.com/office/drawing/2014/main" id="{7FD997EB-EC08-1989-2FD4-65054F0BA91C}"/>
                    </a:ext>
                  </a:extLst>
                </p:cNvPr>
                <p:cNvSpPr txBox="1"/>
                <p:nvPr/>
              </p:nvSpPr>
              <p:spPr>
                <a:xfrm>
                  <a:off x="5694423" y="2933567"/>
                  <a:ext cx="378407" cy="374139"/>
                </a:xfrm>
                <a:prstGeom prst="rect">
                  <a:avLst/>
                </a:prstGeom>
                <a:noFill/>
              </p:spPr>
              <p:txBody>
                <a:bodyPr wrap="square" rtlCol="0">
                  <a:spAutoFit/>
                </a:bodyPr>
                <a:lstStyle/>
                <a:p>
                  <a:r>
                    <a:rPr lang="en-US" dirty="0"/>
                    <a:t>N</a:t>
                  </a:r>
                </a:p>
              </p:txBody>
            </p:sp>
            <p:sp>
              <p:nvSpPr>
                <p:cNvPr id="27" name="TextBox 26">
                  <a:extLst>
                    <a:ext uri="{FF2B5EF4-FFF2-40B4-BE49-F238E27FC236}">
                      <a16:creationId xmlns:a16="http://schemas.microsoft.com/office/drawing/2014/main" id="{76C3AA7F-5EDE-7B57-A13A-B2AD102F9B5E}"/>
                    </a:ext>
                  </a:extLst>
                </p:cNvPr>
                <p:cNvSpPr txBox="1"/>
                <p:nvPr/>
              </p:nvSpPr>
              <p:spPr>
                <a:xfrm>
                  <a:off x="6115117" y="4182502"/>
                  <a:ext cx="364107" cy="374139"/>
                </a:xfrm>
                <a:prstGeom prst="rect">
                  <a:avLst/>
                </a:prstGeom>
                <a:noFill/>
              </p:spPr>
              <p:txBody>
                <a:bodyPr wrap="square" rtlCol="0">
                  <a:spAutoFit/>
                </a:bodyPr>
                <a:lstStyle/>
                <a:p>
                  <a:r>
                    <a:rPr lang="en-US" dirty="0"/>
                    <a:t>T</a:t>
                  </a:r>
                </a:p>
              </p:txBody>
            </p:sp>
            <p:sp>
              <p:nvSpPr>
                <p:cNvPr id="28" name="TextBox 27">
                  <a:extLst>
                    <a:ext uri="{FF2B5EF4-FFF2-40B4-BE49-F238E27FC236}">
                      <a16:creationId xmlns:a16="http://schemas.microsoft.com/office/drawing/2014/main" id="{210E5262-43EE-C81C-6D36-D0C765D1C212}"/>
                    </a:ext>
                  </a:extLst>
                </p:cNvPr>
                <p:cNvSpPr txBox="1"/>
                <p:nvPr/>
              </p:nvSpPr>
              <p:spPr>
                <a:xfrm>
                  <a:off x="8525488" y="3481488"/>
                  <a:ext cx="280868" cy="374139"/>
                </a:xfrm>
                <a:prstGeom prst="rect">
                  <a:avLst/>
                </a:prstGeom>
                <a:noFill/>
              </p:spPr>
              <p:txBody>
                <a:bodyPr wrap="square" rtlCol="0">
                  <a:spAutoFit/>
                </a:bodyPr>
                <a:lstStyle/>
                <a:p>
                  <a:r>
                    <a:rPr lang="en-US" dirty="0"/>
                    <a:t>W</a:t>
                  </a:r>
                </a:p>
              </p:txBody>
            </p:sp>
            <p:sp>
              <p:nvSpPr>
                <p:cNvPr id="29" name="TextBox 28">
                  <a:extLst>
                    <a:ext uri="{FF2B5EF4-FFF2-40B4-BE49-F238E27FC236}">
                      <a16:creationId xmlns:a16="http://schemas.microsoft.com/office/drawing/2014/main" id="{0A3F2533-A113-AA10-6049-6C722088F3BD}"/>
                    </a:ext>
                  </a:extLst>
                </p:cNvPr>
                <p:cNvSpPr txBox="1"/>
                <p:nvPr/>
              </p:nvSpPr>
              <p:spPr>
                <a:xfrm>
                  <a:off x="8384807" y="2786926"/>
                  <a:ext cx="381139" cy="374139"/>
                </a:xfrm>
                <a:prstGeom prst="rect">
                  <a:avLst/>
                </a:prstGeom>
                <a:noFill/>
              </p:spPr>
              <p:txBody>
                <a:bodyPr wrap="square" rtlCol="0">
                  <a:spAutoFit/>
                </a:bodyPr>
                <a:lstStyle/>
                <a:p>
                  <a:r>
                    <a:rPr lang="en-US" dirty="0"/>
                    <a:t>C</a:t>
                  </a:r>
                </a:p>
              </p:txBody>
            </p:sp>
            <p:sp>
              <p:nvSpPr>
                <p:cNvPr id="30" name="TextBox 29">
                  <a:extLst>
                    <a:ext uri="{FF2B5EF4-FFF2-40B4-BE49-F238E27FC236}">
                      <a16:creationId xmlns:a16="http://schemas.microsoft.com/office/drawing/2014/main" id="{C949A82D-3E18-0400-3AFA-DF6C2D2134B8}"/>
                    </a:ext>
                  </a:extLst>
                </p:cNvPr>
                <p:cNvSpPr txBox="1"/>
                <p:nvPr/>
              </p:nvSpPr>
              <p:spPr>
                <a:xfrm>
                  <a:off x="9446523" y="1999897"/>
                  <a:ext cx="219025" cy="374139"/>
                </a:xfrm>
                <a:prstGeom prst="rect">
                  <a:avLst/>
                </a:prstGeom>
                <a:noFill/>
              </p:spPr>
              <p:txBody>
                <a:bodyPr wrap="square" rtlCol="0">
                  <a:spAutoFit/>
                </a:bodyPr>
                <a:lstStyle/>
                <a:p>
                  <a:r>
                    <a:rPr lang="en-US" dirty="0"/>
                    <a:t>X</a:t>
                  </a:r>
                </a:p>
              </p:txBody>
            </p:sp>
            <p:sp>
              <p:nvSpPr>
                <p:cNvPr id="31" name="TextBox 30">
                  <a:extLst>
                    <a:ext uri="{FF2B5EF4-FFF2-40B4-BE49-F238E27FC236}">
                      <a16:creationId xmlns:a16="http://schemas.microsoft.com/office/drawing/2014/main" id="{92AD5770-BC26-C41A-0BFC-284FF19C4A72}"/>
                    </a:ext>
                  </a:extLst>
                </p:cNvPr>
                <p:cNvSpPr txBox="1"/>
                <p:nvPr/>
              </p:nvSpPr>
              <p:spPr>
                <a:xfrm>
                  <a:off x="10235065" y="1760370"/>
                  <a:ext cx="223350" cy="374139"/>
                </a:xfrm>
                <a:prstGeom prst="rect">
                  <a:avLst/>
                </a:prstGeom>
                <a:noFill/>
              </p:spPr>
              <p:txBody>
                <a:bodyPr wrap="square" rtlCol="0">
                  <a:spAutoFit/>
                </a:bodyPr>
                <a:lstStyle/>
                <a:p>
                  <a:r>
                    <a:rPr lang="en-US" dirty="0"/>
                    <a:t>R</a:t>
                  </a:r>
                </a:p>
              </p:txBody>
            </p:sp>
            <p:sp>
              <p:nvSpPr>
                <p:cNvPr id="32" name="TextBox 31">
                  <a:extLst>
                    <a:ext uri="{FF2B5EF4-FFF2-40B4-BE49-F238E27FC236}">
                      <a16:creationId xmlns:a16="http://schemas.microsoft.com/office/drawing/2014/main" id="{FBBA7841-17A4-6AC7-F760-C661C6F46A04}"/>
                    </a:ext>
                  </a:extLst>
                </p:cNvPr>
                <p:cNvSpPr txBox="1"/>
                <p:nvPr/>
              </p:nvSpPr>
              <p:spPr>
                <a:xfrm>
                  <a:off x="10497508" y="2933567"/>
                  <a:ext cx="192366" cy="374139"/>
                </a:xfrm>
                <a:prstGeom prst="rect">
                  <a:avLst/>
                </a:prstGeom>
                <a:noFill/>
              </p:spPr>
              <p:txBody>
                <a:bodyPr wrap="square" rtlCol="0">
                  <a:spAutoFit/>
                </a:bodyPr>
                <a:lstStyle/>
                <a:p>
                  <a:r>
                    <a:rPr lang="en-US" dirty="0"/>
                    <a:t>S</a:t>
                  </a:r>
                </a:p>
              </p:txBody>
            </p:sp>
            <p:sp>
              <p:nvSpPr>
                <p:cNvPr id="33" name="Arc 32">
                  <a:extLst>
                    <a:ext uri="{FF2B5EF4-FFF2-40B4-BE49-F238E27FC236}">
                      <a16:creationId xmlns:a16="http://schemas.microsoft.com/office/drawing/2014/main" id="{C740C408-7AFA-98CB-6178-935C98168F88}"/>
                    </a:ext>
                  </a:extLst>
                </p:cNvPr>
                <p:cNvSpPr/>
                <p:nvPr/>
              </p:nvSpPr>
              <p:spPr>
                <a:xfrm rot="20149342">
                  <a:off x="7227620" y="219667"/>
                  <a:ext cx="2391291" cy="5311273"/>
                </a:xfrm>
                <a:prstGeom prst="arc">
                  <a:avLst>
                    <a:gd name="adj1" fmla="val 17489319"/>
                    <a:gd name="adj2" fmla="val 20957237"/>
                  </a:avLst>
                </a:prstGeom>
                <a:ln>
                  <a:headEnd type="oval"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34" name="Arc 33">
                  <a:extLst>
                    <a:ext uri="{FF2B5EF4-FFF2-40B4-BE49-F238E27FC236}">
                      <a16:creationId xmlns:a16="http://schemas.microsoft.com/office/drawing/2014/main" id="{7DE21461-64EE-91D5-6B5C-FA993C7CDD5A}"/>
                    </a:ext>
                  </a:extLst>
                </p:cNvPr>
                <p:cNvSpPr/>
                <p:nvPr/>
              </p:nvSpPr>
              <p:spPr>
                <a:xfrm rot="19596814" flipH="1">
                  <a:off x="6932041" y="417578"/>
                  <a:ext cx="2294995" cy="6089960"/>
                </a:xfrm>
                <a:prstGeom prst="arc">
                  <a:avLst>
                    <a:gd name="adj1" fmla="val 11623901"/>
                    <a:gd name="adj2" fmla="val 15325967"/>
                  </a:avLst>
                </a:prstGeom>
                <a:ln w="127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dirty="0"/>
                </a:p>
              </p:txBody>
            </p:sp>
            <p:sp>
              <p:nvSpPr>
                <p:cNvPr id="35" name="Arc 34">
                  <a:extLst>
                    <a:ext uri="{FF2B5EF4-FFF2-40B4-BE49-F238E27FC236}">
                      <a16:creationId xmlns:a16="http://schemas.microsoft.com/office/drawing/2014/main" id="{7C15C4D3-58DB-4105-2F90-B4DC8EEA6671}"/>
                    </a:ext>
                  </a:extLst>
                </p:cNvPr>
                <p:cNvSpPr/>
                <p:nvPr/>
              </p:nvSpPr>
              <p:spPr>
                <a:xfrm>
                  <a:off x="6472296" y="267317"/>
                  <a:ext cx="2422415" cy="5967504"/>
                </a:xfrm>
                <a:prstGeom prst="arc">
                  <a:avLst>
                    <a:gd name="adj1" fmla="val 17064845"/>
                    <a:gd name="adj2" fmla="val 19799532"/>
                  </a:avLst>
                </a:prstGeom>
                <a:ln w="127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dirty="0"/>
                </a:p>
              </p:txBody>
            </p:sp>
            <p:sp>
              <p:nvSpPr>
                <p:cNvPr id="49" name="TextBox 48">
                  <a:extLst>
                    <a:ext uri="{FF2B5EF4-FFF2-40B4-BE49-F238E27FC236}">
                      <a16:creationId xmlns:a16="http://schemas.microsoft.com/office/drawing/2014/main" id="{DE5723B7-4DB3-00BE-88D2-86F5A9C7D20B}"/>
                    </a:ext>
                  </a:extLst>
                </p:cNvPr>
                <p:cNvSpPr txBox="1"/>
                <p:nvPr/>
              </p:nvSpPr>
              <p:spPr>
                <a:xfrm>
                  <a:off x="8846439" y="2543294"/>
                  <a:ext cx="219025" cy="374139"/>
                </a:xfrm>
                <a:prstGeom prst="rect">
                  <a:avLst/>
                </a:prstGeom>
                <a:noFill/>
              </p:spPr>
              <p:txBody>
                <a:bodyPr wrap="square" rtlCol="0">
                  <a:spAutoFit/>
                </a:bodyPr>
                <a:lstStyle/>
                <a:p>
                  <a:r>
                    <a:rPr lang="en-US" dirty="0"/>
                    <a:t>Y</a:t>
                  </a:r>
                </a:p>
              </p:txBody>
            </p:sp>
            <p:sp>
              <p:nvSpPr>
                <p:cNvPr id="50" name="TextBox 49">
                  <a:extLst>
                    <a:ext uri="{FF2B5EF4-FFF2-40B4-BE49-F238E27FC236}">
                      <a16:creationId xmlns:a16="http://schemas.microsoft.com/office/drawing/2014/main" id="{FB351FAB-AF0D-1B0D-1C07-810799DF7242}"/>
                    </a:ext>
                  </a:extLst>
                </p:cNvPr>
                <p:cNvSpPr txBox="1"/>
                <p:nvPr/>
              </p:nvSpPr>
              <p:spPr>
                <a:xfrm>
                  <a:off x="7236572" y="3449319"/>
                  <a:ext cx="280868" cy="374139"/>
                </a:xfrm>
                <a:prstGeom prst="rect">
                  <a:avLst/>
                </a:prstGeom>
                <a:noFill/>
              </p:spPr>
              <p:txBody>
                <a:bodyPr wrap="square" rtlCol="0">
                  <a:spAutoFit/>
                </a:bodyPr>
                <a:lstStyle/>
                <a:p>
                  <a:r>
                    <a:rPr lang="en-US" dirty="0"/>
                    <a:t>F</a:t>
                  </a:r>
                </a:p>
              </p:txBody>
            </p:sp>
            <p:sp>
              <p:nvSpPr>
                <p:cNvPr id="51" name="TextBox 50">
                  <a:extLst>
                    <a:ext uri="{FF2B5EF4-FFF2-40B4-BE49-F238E27FC236}">
                      <a16:creationId xmlns:a16="http://schemas.microsoft.com/office/drawing/2014/main" id="{667FD027-3EDB-E4A5-32B7-55F8EEE6864E}"/>
                    </a:ext>
                  </a:extLst>
                </p:cNvPr>
                <p:cNvSpPr txBox="1"/>
                <p:nvPr/>
              </p:nvSpPr>
              <p:spPr>
                <a:xfrm>
                  <a:off x="5770103" y="3642329"/>
                  <a:ext cx="378407" cy="374139"/>
                </a:xfrm>
                <a:prstGeom prst="rect">
                  <a:avLst/>
                </a:prstGeom>
                <a:noFill/>
              </p:spPr>
              <p:txBody>
                <a:bodyPr wrap="square" rtlCol="0">
                  <a:spAutoFit/>
                </a:bodyPr>
                <a:lstStyle/>
                <a:p>
                  <a:r>
                    <a:rPr lang="en-US" dirty="0"/>
                    <a:t>M</a:t>
                  </a:r>
                </a:p>
              </p:txBody>
            </p:sp>
            <p:sp>
              <p:nvSpPr>
                <p:cNvPr id="52" name="TextBox 51">
                  <a:extLst>
                    <a:ext uri="{FF2B5EF4-FFF2-40B4-BE49-F238E27FC236}">
                      <a16:creationId xmlns:a16="http://schemas.microsoft.com/office/drawing/2014/main" id="{F0AFB16B-F3D0-4172-0674-358B8D8E2727}"/>
                    </a:ext>
                  </a:extLst>
                </p:cNvPr>
                <p:cNvSpPr txBox="1"/>
                <p:nvPr/>
              </p:nvSpPr>
              <p:spPr>
                <a:xfrm>
                  <a:off x="9894636" y="1176293"/>
                  <a:ext cx="223350" cy="374139"/>
                </a:xfrm>
                <a:prstGeom prst="rect">
                  <a:avLst/>
                </a:prstGeom>
                <a:noFill/>
              </p:spPr>
              <p:txBody>
                <a:bodyPr wrap="square" rtlCol="0">
                  <a:spAutoFit/>
                </a:bodyPr>
                <a:lstStyle/>
                <a:p>
                  <a:r>
                    <a:rPr lang="en-US" dirty="0"/>
                    <a:t>L</a:t>
                  </a:r>
                </a:p>
              </p:txBody>
            </p:sp>
          </p:grpSp>
          <p:sp>
            <p:nvSpPr>
              <p:cNvPr id="12" name="Oval 11">
                <a:extLst>
                  <a:ext uri="{FF2B5EF4-FFF2-40B4-BE49-F238E27FC236}">
                    <a16:creationId xmlns:a16="http://schemas.microsoft.com/office/drawing/2014/main" id="{E0383875-A0FC-4A69-ECF6-B0C91D3D5709}"/>
                  </a:ext>
                </a:extLst>
              </p:cNvPr>
              <p:cNvSpPr/>
              <p:nvPr/>
            </p:nvSpPr>
            <p:spPr>
              <a:xfrm>
                <a:off x="8496278" y="3494821"/>
                <a:ext cx="45719" cy="8032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6C419C3-3757-AA74-BFAD-7BEA4421DBD4}"/>
                  </a:ext>
                </a:extLst>
              </p:cNvPr>
              <p:cNvSpPr/>
              <p:nvPr/>
            </p:nvSpPr>
            <p:spPr>
              <a:xfrm>
                <a:off x="9496922" y="2579892"/>
                <a:ext cx="45719" cy="8032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73D1B046-B83B-4224-AC4D-E59A9F52413E}"/>
                  </a:ext>
                </a:extLst>
              </p:cNvPr>
              <p:cNvSpPr txBox="1"/>
              <p:nvPr/>
            </p:nvSpPr>
            <p:spPr>
              <a:xfrm>
                <a:off x="9686787" y="5111605"/>
                <a:ext cx="340158" cy="369332"/>
              </a:xfrm>
              <a:prstGeom prst="rect">
                <a:avLst/>
              </a:prstGeom>
              <a:noFill/>
            </p:spPr>
            <p:txBody>
              <a:bodyPr wrap="none" rtlCol="0">
                <a:spAutoFit/>
              </a:bodyPr>
              <a:lstStyle/>
              <a:p>
                <a:r>
                  <a:rPr lang="en-US" dirty="0"/>
                  <a:t>Q</a:t>
                </a:r>
              </a:p>
            </p:txBody>
          </p:sp>
          <p:sp>
            <p:nvSpPr>
              <p:cNvPr id="15" name="Oval 14">
                <a:extLst>
                  <a:ext uri="{FF2B5EF4-FFF2-40B4-BE49-F238E27FC236}">
                    <a16:creationId xmlns:a16="http://schemas.microsoft.com/office/drawing/2014/main" id="{A61967FB-41E5-7FD2-6989-A1213D0B831A}"/>
                  </a:ext>
                </a:extLst>
              </p:cNvPr>
              <p:cNvSpPr/>
              <p:nvPr/>
            </p:nvSpPr>
            <p:spPr>
              <a:xfrm>
                <a:off x="7330337" y="1361441"/>
                <a:ext cx="45719" cy="8032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017D33AA-7761-62B5-14CC-77AE85C86A74}"/>
                  </a:ext>
                </a:extLst>
              </p:cNvPr>
              <p:cNvSpPr/>
              <p:nvPr/>
            </p:nvSpPr>
            <p:spPr>
              <a:xfrm>
                <a:off x="9671598" y="5232380"/>
                <a:ext cx="45719" cy="8032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A921D59-204B-1C98-3350-CDF28E6DCF69}"/>
                  </a:ext>
                </a:extLst>
              </p:cNvPr>
              <p:cNvSpPr/>
              <p:nvPr/>
            </p:nvSpPr>
            <p:spPr>
              <a:xfrm>
                <a:off x="8657168" y="3929968"/>
                <a:ext cx="45719" cy="8032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FB23146E-3D5A-708A-E8DE-9DEF7F042661}"/>
                  </a:ext>
                </a:extLst>
              </p:cNvPr>
              <p:cNvSpPr/>
              <p:nvPr/>
            </p:nvSpPr>
            <p:spPr>
              <a:xfrm>
                <a:off x="8939471" y="2975674"/>
                <a:ext cx="45719" cy="8032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8" name="Arc 7">
              <a:extLst>
                <a:ext uri="{FF2B5EF4-FFF2-40B4-BE49-F238E27FC236}">
                  <a16:creationId xmlns:a16="http://schemas.microsoft.com/office/drawing/2014/main" id="{084F7C5D-C877-5746-FBFE-59E74A96AD9F}"/>
                </a:ext>
              </a:extLst>
            </p:cNvPr>
            <p:cNvSpPr/>
            <p:nvPr/>
          </p:nvSpPr>
          <p:spPr>
            <a:xfrm>
              <a:off x="6264375" y="876053"/>
              <a:ext cx="4499772" cy="4524106"/>
            </a:xfrm>
            <a:prstGeom prst="arc">
              <a:avLst>
                <a:gd name="adj1" fmla="val 14643674"/>
                <a:gd name="adj2" fmla="val 3241866"/>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520C2FFC-ED46-7DD1-13E4-363D1AD17250}"/>
                </a:ext>
              </a:extLst>
            </p:cNvPr>
            <p:cNvSpPr txBox="1"/>
            <p:nvPr/>
          </p:nvSpPr>
          <p:spPr>
            <a:xfrm rot="19943089">
              <a:off x="7300978" y="4111774"/>
              <a:ext cx="1443660" cy="352825"/>
            </a:xfrm>
            <a:prstGeom prst="rect">
              <a:avLst/>
            </a:prstGeom>
            <a:noFill/>
          </p:spPr>
          <p:txBody>
            <a:bodyPr wrap="square" rIns="91440" rtlCol="0">
              <a:normAutofit lnSpcReduction="10000"/>
            </a:bodyPr>
            <a:lstStyle/>
            <a:p>
              <a:r>
                <a:rPr lang="en-US" sz="1400" i="1" dirty="0"/>
                <a:t>Celestial  Equator</a:t>
              </a:r>
            </a:p>
          </p:txBody>
        </p:sp>
      </p:grpSp>
      <p:grpSp>
        <p:nvGrpSpPr>
          <p:cNvPr id="69" name="Group 68">
            <a:extLst>
              <a:ext uri="{FF2B5EF4-FFF2-40B4-BE49-F238E27FC236}">
                <a16:creationId xmlns:a16="http://schemas.microsoft.com/office/drawing/2014/main" id="{D8F9700E-A599-9F44-1AFD-A5E9395D58FE}"/>
              </a:ext>
            </a:extLst>
          </p:cNvPr>
          <p:cNvGrpSpPr/>
          <p:nvPr/>
        </p:nvGrpSpPr>
        <p:grpSpPr>
          <a:xfrm>
            <a:off x="6441004" y="721001"/>
            <a:ext cx="3278335" cy="3103119"/>
            <a:chOff x="6441004" y="721001"/>
            <a:chExt cx="3278335" cy="3103119"/>
          </a:xfrm>
        </p:grpSpPr>
        <p:sp>
          <p:nvSpPr>
            <p:cNvPr id="57" name="Freeform: Shape 56">
              <a:extLst>
                <a:ext uri="{FF2B5EF4-FFF2-40B4-BE49-F238E27FC236}">
                  <a16:creationId xmlns:a16="http://schemas.microsoft.com/office/drawing/2014/main" id="{A5944D81-3697-02FE-DBE9-F09E29005940}"/>
                </a:ext>
              </a:extLst>
            </p:cNvPr>
            <p:cNvSpPr/>
            <p:nvPr/>
          </p:nvSpPr>
          <p:spPr>
            <a:xfrm>
              <a:off x="9067840" y="2396884"/>
              <a:ext cx="651499" cy="414338"/>
            </a:xfrm>
            <a:custGeom>
              <a:avLst/>
              <a:gdLst>
                <a:gd name="connsiteX0" fmla="*/ 0 w 576263"/>
                <a:gd name="connsiteY0" fmla="*/ 42863 h 414338"/>
                <a:gd name="connsiteX1" fmla="*/ 576263 w 576263"/>
                <a:gd name="connsiteY1" fmla="*/ 0 h 414338"/>
                <a:gd name="connsiteX2" fmla="*/ 61913 w 576263"/>
                <a:gd name="connsiteY2" fmla="*/ 414338 h 414338"/>
                <a:gd name="connsiteX3" fmla="*/ 0 w 576263"/>
                <a:gd name="connsiteY3" fmla="*/ 42863 h 414338"/>
              </a:gdLst>
              <a:ahLst/>
              <a:cxnLst>
                <a:cxn ang="0">
                  <a:pos x="connsiteX0" y="connsiteY0"/>
                </a:cxn>
                <a:cxn ang="0">
                  <a:pos x="connsiteX1" y="connsiteY1"/>
                </a:cxn>
                <a:cxn ang="0">
                  <a:pos x="connsiteX2" y="connsiteY2"/>
                </a:cxn>
                <a:cxn ang="0">
                  <a:pos x="connsiteX3" y="connsiteY3"/>
                </a:cxn>
              </a:cxnLst>
              <a:rect l="l" t="t" r="r" b="b"/>
              <a:pathLst>
                <a:path w="576263" h="414338">
                  <a:moveTo>
                    <a:pt x="0" y="42863"/>
                  </a:moveTo>
                  <a:lnTo>
                    <a:pt x="576263" y="0"/>
                  </a:lnTo>
                  <a:lnTo>
                    <a:pt x="61913" y="414338"/>
                  </a:lnTo>
                  <a:lnTo>
                    <a:pt x="0" y="42863"/>
                  </a:lnTo>
                  <a:close/>
                </a:path>
              </a:pathLst>
            </a:cu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11755589-C33E-5B13-7076-14DC5A845BEB}"/>
                </a:ext>
              </a:extLst>
            </p:cNvPr>
            <p:cNvSpPr txBox="1"/>
            <p:nvPr/>
          </p:nvSpPr>
          <p:spPr>
            <a:xfrm rot="20763242" flipH="1">
              <a:off x="7707072" y="721001"/>
              <a:ext cx="678684"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90°</a:t>
              </a:r>
              <a:r>
                <a:rPr lang="en-US" sz="1400" dirty="0"/>
                <a:t>- </a:t>
              </a:r>
              <a:r>
                <a:rPr lang="el-GR" sz="1400" dirty="0">
                  <a:latin typeface="Times New Roman" panose="02020603050405020304" pitchFamily="18" charset="0"/>
                  <a:cs typeface="Times New Roman" panose="02020603050405020304" pitchFamily="18" charset="0"/>
                </a:rPr>
                <a:t>φ</a:t>
              </a:r>
              <a:endParaRPr lang="en-US" sz="1400" dirty="0"/>
            </a:p>
          </p:txBody>
        </p:sp>
        <p:sp>
          <p:nvSpPr>
            <p:cNvPr id="43" name="TextBox 42">
              <a:extLst>
                <a:ext uri="{FF2B5EF4-FFF2-40B4-BE49-F238E27FC236}">
                  <a16:creationId xmlns:a16="http://schemas.microsoft.com/office/drawing/2014/main" id="{2B3A5F3F-17B3-A6AE-0730-FF1BF2BEE368}"/>
                </a:ext>
              </a:extLst>
            </p:cNvPr>
            <p:cNvSpPr txBox="1"/>
            <p:nvPr/>
          </p:nvSpPr>
          <p:spPr>
            <a:xfrm flipH="1">
              <a:off x="7862121" y="987976"/>
              <a:ext cx="274416" cy="369332"/>
            </a:xfrm>
            <a:prstGeom prst="rect">
              <a:avLst/>
            </a:prstGeom>
            <a:noFill/>
          </p:spPr>
          <p:txBody>
            <a:bodyPr wrap="square" rtlCol="0">
              <a:spAutoFit/>
            </a:bodyPr>
            <a:lstStyle/>
            <a:p>
              <a:r>
                <a:rPr lang="en-US" dirty="0"/>
                <a:t>H</a:t>
              </a:r>
            </a:p>
          </p:txBody>
        </p:sp>
        <p:sp>
          <p:nvSpPr>
            <p:cNvPr id="44" name="TextBox 43">
              <a:extLst>
                <a:ext uri="{FF2B5EF4-FFF2-40B4-BE49-F238E27FC236}">
                  <a16:creationId xmlns:a16="http://schemas.microsoft.com/office/drawing/2014/main" id="{47E42039-ABB1-F766-7749-8963B68F59F5}"/>
                </a:ext>
              </a:extLst>
            </p:cNvPr>
            <p:cNvSpPr txBox="1"/>
            <p:nvPr/>
          </p:nvSpPr>
          <p:spPr>
            <a:xfrm flipH="1">
              <a:off x="8433966" y="1095346"/>
              <a:ext cx="328192" cy="369332"/>
            </a:xfrm>
            <a:prstGeom prst="rect">
              <a:avLst/>
            </a:prstGeom>
            <a:noFill/>
          </p:spPr>
          <p:txBody>
            <a:bodyPr wrap="square" rtlCol="0">
              <a:spAutoFit/>
            </a:bodyPr>
            <a:lstStyle/>
            <a:p>
              <a:r>
                <a:rPr lang="en-US" dirty="0"/>
                <a:t>A</a:t>
              </a:r>
            </a:p>
          </p:txBody>
        </p:sp>
        <p:sp>
          <p:nvSpPr>
            <p:cNvPr id="47" name="TextBox 46">
              <a:extLst>
                <a:ext uri="{FF2B5EF4-FFF2-40B4-BE49-F238E27FC236}">
                  <a16:creationId xmlns:a16="http://schemas.microsoft.com/office/drawing/2014/main" id="{AE73C4EF-CFAF-5E94-4FEA-E7BC45C8C4F3}"/>
                </a:ext>
              </a:extLst>
            </p:cNvPr>
            <p:cNvSpPr txBox="1"/>
            <p:nvPr/>
          </p:nvSpPr>
          <p:spPr>
            <a:xfrm rot="768517">
              <a:off x="6441004" y="3547121"/>
              <a:ext cx="662997" cy="276999"/>
            </a:xfrm>
            <a:prstGeom prst="rect">
              <a:avLst/>
            </a:prstGeom>
            <a:noFill/>
            <a:scene3d>
              <a:camera prst="orthographicFront">
                <a:rot lat="1200000" lon="0" rev="0"/>
              </a:camera>
              <a:lightRig rig="threePt" dir="t"/>
            </a:scene3d>
          </p:spPr>
          <p:txBody>
            <a:bodyPr wrap="square" rtlCol="0">
              <a:spAutoFit/>
            </a:bodyPr>
            <a:lstStyle/>
            <a:p>
              <a:r>
                <a:rPr lang="en-US" sz="1200" i="1" dirty="0"/>
                <a:t>Horizon</a:t>
              </a:r>
            </a:p>
          </p:txBody>
        </p:sp>
        <p:cxnSp>
          <p:nvCxnSpPr>
            <p:cNvPr id="54" name="Straight Connector 53">
              <a:extLst>
                <a:ext uri="{FF2B5EF4-FFF2-40B4-BE49-F238E27FC236}">
                  <a16:creationId xmlns:a16="http://schemas.microsoft.com/office/drawing/2014/main" id="{82449526-CE0C-93A9-FDE0-66D8955FDB7A}"/>
                </a:ext>
              </a:extLst>
            </p:cNvPr>
            <p:cNvCxnSpPr>
              <a:cxnSpLocks/>
              <a:stCxn id="13" idx="2"/>
            </p:cNvCxnSpPr>
            <p:nvPr/>
          </p:nvCxnSpPr>
          <p:spPr>
            <a:xfrm flipH="1">
              <a:off x="9068498" y="2407898"/>
              <a:ext cx="599391" cy="24420"/>
            </a:xfrm>
            <a:prstGeom prst="line">
              <a:avLst/>
            </a:prstGeom>
          </p:spPr>
          <p:style>
            <a:lnRef idx="1">
              <a:schemeClr val="dk1"/>
            </a:lnRef>
            <a:fillRef idx="0">
              <a:schemeClr val="dk1"/>
            </a:fillRef>
            <a:effectRef idx="0">
              <a:schemeClr val="dk1"/>
            </a:effectRef>
            <a:fontRef idx="minor">
              <a:schemeClr val="tx1"/>
            </a:fontRef>
          </p:style>
        </p:cxnSp>
        <p:sp>
          <p:nvSpPr>
            <p:cNvPr id="58" name="TextBox 57">
              <a:extLst>
                <a:ext uri="{FF2B5EF4-FFF2-40B4-BE49-F238E27FC236}">
                  <a16:creationId xmlns:a16="http://schemas.microsoft.com/office/drawing/2014/main" id="{B8377F84-6E8F-A985-8870-DE48DA2FAB5B}"/>
                </a:ext>
              </a:extLst>
            </p:cNvPr>
            <p:cNvSpPr txBox="1"/>
            <p:nvPr/>
          </p:nvSpPr>
          <p:spPr>
            <a:xfrm>
              <a:off x="8765186" y="2101199"/>
              <a:ext cx="236305" cy="369332"/>
            </a:xfrm>
            <a:prstGeom prst="rect">
              <a:avLst/>
            </a:prstGeom>
            <a:noFill/>
          </p:spPr>
          <p:txBody>
            <a:bodyPr wrap="square" rtlCol="0">
              <a:spAutoFit/>
            </a:bodyPr>
            <a:lstStyle/>
            <a:p>
              <a:r>
                <a:rPr lang="en-US" dirty="0"/>
                <a:t>U</a:t>
              </a:r>
            </a:p>
          </p:txBody>
        </p:sp>
        <p:sp>
          <p:nvSpPr>
            <p:cNvPr id="60" name="Arc 59">
              <a:extLst>
                <a:ext uri="{FF2B5EF4-FFF2-40B4-BE49-F238E27FC236}">
                  <a16:creationId xmlns:a16="http://schemas.microsoft.com/office/drawing/2014/main" id="{333BF0D5-DB6A-E2D3-27A3-51AFF76A0ED9}"/>
                </a:ext>
              </a:extLst>
            </p:cNvPr>
            <p:cNvSpPr/>
            <p:nvPr/>
          </p:nvSpPr>
          <p:spPr>
            <a:xfrm flipH="1">
              <a:off x="8329666" y="893476"/>
              <a:ext cx="553801" cy="268715"/>
            </a:xfrm>
            <a:prstGeom prst="arc">
              <a:avLst>
                <a:gd name="adj1" fmla="val 20598671"/>
                <a:gd name="adj2" fmla="val 9227187"/>
              </a:avLst>
            </a:prstGeom>
            <a:ln>
              <a:tailEnd type="stealth"/>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1" name="Arc 60">
              <a:extLst>
                <a:ext uri="{FF2B5EF4-FFF2-40B4-BE49-F238E27FC236}">
                  <a16:creationId xmlns:a16="http://schemas.microsoft.com/office/drawing/2014/main" id="{C4F2AF2D-C133-D0F4-B34E-A21A78D0900B}"/>
                </a:ext>
              </a:extLst>
            </p:cNvPr>
            <p:cNvSpPr/>
            <p:nvPr/>
          </p:nvSpPr>
          <p:spPr>
            <a:xfrm rot="19318571" flipH="1">
              <a:off x="7709835" y="1272087"/>
              <a:ext cx="355184" cy="543883"/>
            </a:xfrm>
            <a:prstGeom prst="arc">
              <a:avLst>
                <a:gd name="adj1" fmla="val 3678830"/>
                <a:gd name="adj2" fmla="val 10482289"/>
              </a:avLst>
            </a:prstGeom>
            <a:ln>
              <a:solidFill>
                <a:schemeClr val="accent1"/>
              </a:solidFill>
              <a:tailEnd type="stealth"/>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62" name="Arc 61">
              <a:extLst>
                <a:ext uri="{FF2B5EF4-FFF2-40B4-BE49-F238E27FC236}">
                  <a16:creationId xmlns:a16="http://schemas.microsoft.com/office/drawing/2014/main" id="{8AD98DA4-F7A3-3281-2513-07C4B72476BE}"/>
                </a:ext>
              </a:extLst>
            </p:cNvPr>
            <p:cNvSpPr/>
            <p:nvPr/>
          </p:nvSpPr>
          <p:spPr>
            <a:xfrm>
              <a:off x="7689735" y="1253908"/>
              <a:ext cx="316959" cy="283344"/>
            </a:xfrm>
            <a:prstGeom prst="arc">
              <a:avLst>
                <a:gd name="adj1" fmla="val 19679962"/>
                <a:gd name="adj2" fmla="val 316618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E48E686C-1633-4940-37A5-B8DC44A77990}"/>
                    </a:ext>
                  </a:extLst>
                </p:cNvPr>
                <p:cNvSpPr txBox="1"/>
                <p:nvPr/>
              </p:nvSpPr>
              <p:spPr>
                <a:xfrm>
                  <a:off x="7669914" y="1587074"/>
                  <a:ext cx="295056" cy="307777"/>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𝐻</m:t>
                        </m:r>
                      </m:oMath>
                    </m:oMathPara>
                  </a14:m>
                  <a:endParaRPr lang="en-US" sz="1400" dirty="0"/>
                </a:p>
              </p:txBody>
            </p:sp>
          </mc:Choice>
          <mc:Fallback xmlns="">
            <p:sp>
              <p:nvSpPr>
                <p:cNvPr id="64" name="TextBox 63">
                  <a:extLst>
                    <a:ext uri="{FF2B5EF4-FFF2-40B4-BE49-F238E27FC236}">
                      <a16:creationId xmlns:a16="http://schemas.microsoft.com/office/drawing/2014/main" id="{E48E686C-1633-4940-37A5-B8DC44A77990}"/>
                    </a:ext>
                  </a:extLst>
                </p:cNvPr>
                <p:cNvSpPr txBox="1">
                  <a:spLocks noRot="1" noChangeAspect="1" noMove="1" noResize="1" noEditPoints="1" noAdjustHandles="1" noChangeArrowheads="1" noChangeShapeType="1" noTextEdit="1"/>
                </p:cNvSpPr>
                <p:nvPr/>
              </p:nvSpPr>
              <p:spPr>
                <a:xfrm>
                  <a:off x="7669914" y="1587074"/>
                  <a:ext cx="295056" cy="307777"/>
                </a:xfrm>
                <a:prstGeom prst="rect">
                  <a:avLst/>
                </a:prstGeom>
                <a:blipFill>
                  <a:blip r:embed="rId2"/>
                  <a:stretch>
                    <a:fillRect l="-18367"/>
                  </a:stretch>
                </a:blipFill>
              </p:spPr>
              <p:txBody>
                <a:bodyPr/>
                <a:lstStyle/>
                <a:p>
                  <a:r>
                    <a:rPr lang="en-US">
                      <a:noFill/>
                    </a:rPr>
                    <a:t> </a:t>
                  </a:r>
                </a:p>
              </p:txBody>
            </p:sp>
          </mc:Fallback>
        </mc:AlternateContent>
        <p:sp>
          <p:nvSpPr>
            <p:cNvPr id="65" name="Arc 64">
              <a:extLst>
                <a:ext uri="{FF2B5EF4-FFF2-40B4-BE49-F238E27FC236}">
                  <a16:creationId xmlns:a16="http://schemas.microsoft.com/office/drawing/2014/main" id="{174DCE4A-BC77-BBA6-A03F-2CE4A2D20E07}"/>
                </a:ext>
              </a:extLst>
            </p:cNvPr>
            <p:cNvSpPr/>
            <p:nvPr/>
          </p:nvSpPr>
          <p:spPr>
            <a:xfrm rot="21392377">
              <a:off x="7567449" y="849505"/>
              <a:ext cx="285911" cy="543883"/>
            </a:xfrm>
            <a:prstGeom prst="arc">
              <a:avLst>
                <a:gd name="adj1" fmla="val 20926663"/>
                <a:gd name="adj2" fmla="val 3184048"/>
              </a:avLst>
            </a:prstGeom>
            <a:ln>
              <a:tailEnd type="stealth"/>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66" name="Arc 65">
              <a:extLst>
                <a:ext uri="{FF2B5EF4-FFF2-40B4-BE49-F238E27FC236}">
                  <a16:creationId xmlns:a16="http://schemas.microsoft.com/office/drawing/2014/main" id="{22F13CF9-C20C-2B00-1617-3575F4231AF2}"/>
                </a:ext>
              </a:extLst>
            </p:cNvPr>
            <p:cNvSpPr/>
            <p:nvPr/>
          </p:nvSpPr>
          <p:spPr>
            <a:xfrm>
              <a:off x="8725011" y="1229148"/>
              <a:ext cx="316028" cy="283344"/>
            </a:xfrm>
            <a:prstGeom prst="arc">
              <a:avLst>
                <a:gd name="adj1" fmla="val 795544"/>
                <a:gd name="adj2" fmla="val 5760493"/>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6FB195FA-0CA5-476D-1E43-FD6881B824D6}"/>
                    </a:ext>
                  </a:extLst>
                </p:cNvPr>
                <p:cNvSpPr txBox="1"/>
                <p:nvPr/>
              </p:nvSpPr>
              <p:spPr>
                <a:xfrm>
                  <a:off x="9151035" y="1228900"/>
                  <a:ext cx="295056" cy="307777"/>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𝐴</m:t>
                        </m:r>
                      </m:oMath>
                    </m:oMathPara>
                  </a14:m>
                  <a:endParaRPr lang="en-US" sz="1400" dirty="0"/>
                </a:p>
              </p:txBody>
            </p:sp>
          </mc:Choice>
          <mc:Fallback xmlns="">
            <p:sp>
              <p:nvSpPr>
                <p:cNvPr id="67" name="TextBox 66">
                  <a:extLst>
                    <a:ext uri="{FF2B5EF4-FFF2-40B4-BE49-F238E27FC236}">
                      <a16:creationId xmlns:a16="http://schemas.microsoft.com/office/drawing/2014/main" id="{6FB195FA-0CA5-476D-1E43-FD6881B824D6}"/>
                    </a:ext>
                  </a:extLst>
                </p:cNvPr>
                <p:cNvSpPr txBox="1">
                  <a:spLocks noRot="1" noChangeAspect="1" noMove="1" noResize="1" noEditPoints="1" noAdjustHandles="1" noChangeArrowheads="1" noChangeShapeType="1" noTextEdit="1"/>
                </p:cNvSpPr>
                <p:nvPr/>
              </p:nvSpPr>
              <p:spPr>
                <a:xfrm>
                  <a:off x="9151035" y="1228900"/>
                  <a:ext cx="295056" cy="307777"/>
                </a:xfrm>
                <a:prstGeom prst="rect">
                  <a:avLst/>
                </a:prstGeom>
                <a:blipFill>
                  <a:blip r:embed="rId3"/>
                  <a:stretch>
                    <a:fillRect l="-14286"/>
                  </a:stretch>
                </a:blipFill>
              </p:spPr>
              <p:txBody>
                <a:bodyPr/>
                <a:lstStyle/>
                <a:p>
                  <a:r>
                    <a:rPr lang="en-US">
                      <a:noFill/>
                    </a:rPr>
                    <a:t> </a:t>
                  </a:r>
                </a:p>
              </p:txBody>
            </p:sp>
          </mc:Fallback>
        </mc:AlternateContent>
        <p:sp>
          <p:nvSpPr>
            <p:cNvPr id="68" name="Arc 67">
              <a:extLst>
                <a:ext uri="{FF2B5EF4-FFF2-40B4-BE49-F238E27FC236}">
                  <a16:creationId xmlns:a16="http://schemas.microsoft.com/office/drawing/2014/main" id="{3A212ECC-1E2D-C157-1AB3-271CEAEFE448}"/>
                </a:ext>
              </a:extLst>
            </p:cNvPr>
            <p:cNvSpPr/>
            <p:nvPr/>
          </p:nvSpPr>
          <p:spPr>
            <a:xfrm rot="19318571">
              <a:off x="8925183" y="1258988"/>
              <a:ext cx="394992" cy="251502"/>
            </a:xfrm>
            <a:prstGeom prst="arc">
              <a:avLst>
                <a:gd name="adj1" fmla="val 4619927"/>
                <a:gd name="adj2" fmla="val 10482289"/>
              </a:avLst>
            </a:prstGeom>
            <a:ln>
              <a:solidFill>
                <a:schemeClr val="accent1"/>
              </a:solidFill>
              <a:tailEnd type="stealth"/>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gr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ECDD11B-5044-25FB-18C8-6BCC1ED4F7DB}"/>
                  </a:ext>
                </a:extLst>
              </p:cNvPr>
              <p:cNvSpPr txBox="1"/>
              <p:nvPr/>
            </p:nvSpPr>
            <p:spPr>
              <a:xfrm>
                <a:off x="322784" y="343189"/>
                <a:ext cx="6515502" cy="6463308"/>
              </a:xfrm>
              <a:prstGeom prst="rect">
                <a:avLst/>
              </a:prstGeom>
              <a:noFill/>
            </p:spPr>
            <p:txBody>
              <a:bodyPr wrap="none" rtlCol="0">
                <a:spAutoFit/>
              </a:bodyPr>
              <a:lstStyle/>
              <a:p>
                <a:r>
                  <a:rPr lang="en-US" dirty="0"/>
                  <a:t>X – any heavenly body , at certain instant</a:t>
                </a:r>
              </a:p>
              <a:p>
                <a:r>
                  <a:rPr lang="en-US" dirty="0"/>
                  <a:t>Y – position of same body after a while</a:t>
                </a:r>
              </a:p>
              <a:p>
                <a:r>
                  <a:rPr lang="en-US" dirty="0"/>
                  <a:t>Assume,</a:t>
                </a:r>
              </a:p>
              <a:p>
                <a:r>
                  <a:rPr lang="en-US" dirty="0"/>
                  <a:t>	constant declination (so that X and Y lie on the small circle LM)</a:t>
                </a:r>
              </a:p>
              <a:p>
                <a:endParaRPr lang="en-US" dirty="0"/>
              </a:p>
              <a:p>
                <a:r>
                  <a:rPr lang="en-US" dirty="0"/>
                  <a:t>PX,PY,ZX,ZY – great circle arcs</a:t>
                </a:r>
              </a:p>
              <a:p>
                <a:endParaRPr lang="en-US" dirty="0"/>
              </a:p>
              <a:p>
                <a:r>
                  <a:rPr lang="en-US" dirty="0"/>
                  <a:t>Let, </a:t>
                </a:r>
              </a:p>
              <a:p>
                <a:r>
                  <a:rPr lang="en-US" dirty="0"/>
                  <a:t>	UX be an arc of a small circle of which Z is the pole</a:t>
                </a:r>
              </a:p>
              <a:p>
                <a:r>
                  <a:rPr lang="en-US" dirty="0"/>
                  <a:t>Then </a:t>
                </a:r>
              </a:p>
              <a:p>
                <a:r>
                  <a:rPr lang="en-US" dirty="0"/>
                  <a:t>	ZX = ZU</a:t>
                </a:r>
              </a:p>
              <a:p>
                <a:r>
                  <a:rPr lang="en-US" dirty="0"/>
                  <a:t>Let</a:t>
                </a:r>
              </a:p>
              <a:p>
                <a:r>
                  <a:rPr lang="en-US" dirty="0"/>
                  <a:t>	 ZPX = H and ZPY = </a:t>
                </a:r>
                <a14:m>
                  <m:oMath xmlns:m="http://schemas.openxmlformats.org/officeDocument/2006/math">
                    <m:r>
                      <m:rPr>
                        <m:sty m:val="p"/>
                      </m:rPr>
                      <a:rPr lang="en-US" sz="1800" b="0" i="0" smtClean="0">
                        <a:latin typeface="Cambria Math" panose="02040503050406030204" pitchFamily="18" charset="0"/>
                        <a:ea typeface="Cambria Math" panose="02040503050406030204" pitchFamily="18" charset="0"/>
                      </a:rPr>
                      <m:t>H</m:t>
                    </m:r>
                    <m:r>
                      <a:rPr lang="en-US" sz="1800" b="0" i="0" smtClean="0">
                        <a:latin typeface="Cambria Math" panose="02040503050406030204" pitchFamily="18" charset="0"/>
                        <a:ea typeface="Cambria Math" panose="02040503050406030204" pitchFamily="18" charset="0"/>
                      </a:rPr>
                      <m:t>+</m:t>
                    </m:r>
                    <m:r>
                      <a:rPr lang="en-US" sz="180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𝐻</m:t>
                    </m:r>
                  </m:oMath>
                </a14:m>
                <a:endParaRPr lang="en-US" sz="1800" dirty="0"/>
              </a:p>
              <a:p>
                <a:r>
                  <a:rPr lang="en-US" dirty="0"/>
                  <a:t>So that XPY = </a:t>
                </a:r>
                <a14:m>
                  <m:oMath xmlns:m="http://schemas.openxmlformats.org/officeDocument/2006/math">
                    <m:r>
                      <a:rPr lang="en-US" sz="180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𝐻</m:t>
                    </m:r>
                  </m:oMath>
                </a14:m>
                <a:endParaRPr lang="en-US" dirty="0"/>
              </a:p>
              <a:p>
                <a:endParaRPr lang="en-US" sz="1800" dirty="0"/>
              </a:p>
              <a:p>
                <a:r>
                  <a:rPr lang="en-US" dirty="0"/>
                  <a:t>Let </a:t>
                </a:r>
              </a:p>
              <a:p>
                <a:r>
                  <a:rPr lang="en-US" dirty="0"/>
                  <a:t>	ZX = A and XZY = </a:t>
                </a:r>
                <a14:m>
                  <m:oMath xmlns:m="http://schemas.openxmlformats.org/officeDocument/2006/math">
                    <m:r>
                      <a:rPr lang="en-US" sz="180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𝐴</m:t>
                    </m:r>
                  </m:oMath>
                </a14:m>
                <a:r>
                  <a:rPr lang="en-US" sz="1800" dirty="0"/>
                  <a:t> </a:t>
                </a:r>
              </a:p>
              <a:p>
                <a:r>
                  <a:rPr lang="en-US" dirty="0"/>
                  <a:t>=&gt;	ZX = z and ZY = </a:t>
                </a:r>
                <a14:m>
                  <m:oMath xmlns:m="http://schemas.openxmlformats.org/officeDocument/2006/math">
                    <m:r>
                      <m:rPr>
                        <m:sty m:val="p"/>
                      </m:rPr>
                      <a:rPr lang="en-US" sz="1800" b="0" i="0" smtClean="0">
                        <a:latin typeface="Cambria Math" panose="02040503050406030204" pitchFamily="18" charset="0"/>
                        <a:ea typeface="Cambria Math" panose="02040503050406030204" pitchFamily="18" charset="0"/>
                      </a:rPr>
                      <m:t>z</m:t>
                    </m:r>
                    <m:r>
                      <a:rPr lang="en-US" sz="1800" b="0" i="0" smtClean="0">
                        <a:latin typeface="Cambria Math" panose="02040503050406030204" pitchFamily="18" charset="0"/>
                        <a:ea typeface="Cambria Math" panose="02040503050406030204" pitchFamily="18" charset="0"/>
                      </a:rPr>
                      <m:t>+</m:t>
                    </m:r>
                    <m:r>
                      <a:rPr lang="en-US" sz="180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𝐻</m:t>
                    </m:r>
                  </m:oMath>
                </a14:m>
                <a:endParaRPr lang="en-US" sz="1800" dirty="0"/>
              </a:p>
              <a:p>
                <a:r>
                  <a:rPr lang="en-US" sz="1800" dirty="0"/>
                  <a:t>Then,</a:t>
                </a:r>
              </a:p>
              <a:p>
                <a:r>
                  <a:rPr lang="en-US" dirty="0"/>
                  <a:t>	UY = </a:t>
                </a:r>
                <a14:m>
                  <m:oMath xmlns:m="http://schemas.openxmlformats.org/officeDocument/2006/math">
                    <m:r>
                      <a:rPr lang="en-US" sz="180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𝑧</m:t>
                    </m:r>
                  </m:oMath>
                </a14:m>
                <a:endParaRPr lang="en-US" sz="1800" dirty="0"/>
              </a:p>
              <a:p>
                <a:r>
                  <a:rPr lang="en-US" sz="1800" dirty="0"/>
                  <a:t>Since UXY is a plane triangle and right angled at U</a:t>
                </a:r>
              </a:p>
              <a:p>
                <a:endParaRPr lang="en-US" sz="1800" dirty="0"/>
              </a:p>
              <a:p>
                <a:endParaRPr lang="en-US" dirty="0"/>
              </a:p>
            </p:txBody>
          </p:sp>
        </mc:Choice>
        <mc:Fallback xmlns="">
          <p:sp>
            <p:nvSpPr>
              <p:cNvPr id="9" name="TextBox 8">
                <a:extLst>
                  <a:ext uri="{FF2B5EF4-FFF2-40B4-BE49-F238E27FC236}">
                    <a16:creationId xmlns:a16="http://schemas.microsoft.com/office/drawing/2014/main" id="{FECDD11B-5044-25FB-18C8-6BCC1ED4F7DB}"/>
                  </a:ext>
                </a:extLst>
              </p:cNvPr>
              <p:cNvSpPr txBox="1">
                <a:spLocks noRot="1" noChangeAspect="1" noMove="1" noResize="1" noEditPoints="1" noAdjustHandles="1" noChangeArrowheads="1" noChangeShapeType="1" noTextEdit="1"/>
              </p:cNvSpPr>
              <p:nvPr/>
            </p:nvSpPr>
            <p:spPr>
              <a:xfrm>
                <a:off x="322784" y="343189"/>
                <a:ext cx="6515502" cy="6463308"/>
              </a:xfrm>
              <a:prstGeom prst="rect">
                <a:avLst/>
              </a:prstGeom>
              <a:blipFill>
                <a:blip r:embed="rId4"/>
                <a:stretch>
                  <a:fillRect l="-842" t="-471"/>
                </a:stretch>
              </a:blipFill>
            </p:spPr>
            <p:txBody>
              <a:bodyPr/>
              <a:lstStyle/>
              <a:p>
                <a:r>
                  <a:rPr lang="en-US">
                    <a:noFill/>
                  </a:rPr>
                  <a:t> </a:t>
                </a:r>
              </a:p>
            </p:txBody>
          </p:sp>
        </mc:Fallback>
      </mc:AlternateContent>
    </p:spTree>
    <p:extLst>
      <p:ext uri="{BB962C8B-B14F-4D97-AF65-F5344CB8AC3E}">
        <p14:creationId xmlns:p14="http://schemas.microsoft.com/office/powerpoint/2010/main" val="25257504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7A348CD-2293-7866-746B-15C8869F2C75}"/>
              </a:ext>
            </a:extLst>
          </p:cNvPr>
          <p:cNvSpPr>
            <a:spLocks noGrp="1"/>
          </p:cNvSpPr>
          <p:nvPr>
            <p:ph type="ftr" sz="quarter" idx="11"/>
          </p:nvPr>
        </p:nvSpPr>
        <p:spPr/>
        <p:txBody>
          <a:bodyPr/>
          <a:lstStyle/>
          <a:p>
            <a:r>
              <a:rPr lang="en-US"/>
              <a:t>spherical trigonometry </a:t>
            </a:r>
          </a:p>
        </p:txBody>
      </p:sp>
      <p:sp>
        <p:nvSpPr>
          <p:cNvPr id="3" name="Slide Number Placeholder 2">
            <a:extLst>
              <a:ext uri="{FF2B5EF4-FFF2-40B4-BE49-F238E27FC236}">
                <a16:creationId xmlns:a16="http://schemas.microsoft.com/office/drawing/2014/main" id="{D7C57B1D-A6B5-EB91-4A11-5F39018ADF96}"/>
              </a:ext>
            </a:extLst>
          </p:cNvPr>
          <p:cNvSpPr>
            <a:spLocks noGrp="1"/>
          </p:cNvSpPr>
          <p:nvPr>
            <p:ph type="sldNum" sz="quarter" idx="12"/>
          </p:nvPr>
        </p:nvSpPr>
        <p:spPr/>
        <p:txBody>
          <a:bodyPr/>
          <a:lstStyle/>
          <a:p>
            <a:fld id="{EAD0E5A3-E5BF-4C62-9ABC-B3B6F8D8761B}" type="slidenum">
              <a:rPr lang="en-US" smtClean="0"/>
              <a:t>53</a:t>
            </a:fld>
            <a:endParaRPr lang="en-US"/>
          </a:p>
        </p:txBody>
      </p:sp>
      <p:sp>
        <p:nvSpPr>
          <p:cNvPr id="6" name="Arrow: Pentagon 5">
            <a:extLst>
              <a:ext uri="{FF2B5EF4-FFF2-40B4-BE49-F238E27FC236}">
                <a16:creationId xmlns:a16="http://schemas.microsoft.com/office/drawing/2014/main" id="{EE841CBA-CD6A-A939-1721-087D84131A0B}"/>
              </a:ext>
            </a:extLst>
          </p:cNvPr>
          <p:cNvSpPr/>
          <p:nvPr/>
        </p:nvSpPr>
        <p:spPr>
          <a:xfrm flipH="1">
            <a:off x="7576457" y="49627"/>
            <a:ext cx="4615541" cy="321487"/>
          </a:xfrm>
          <a:prstGeom prst="homePlate">
            <a:avLst/>
          </a:prstGeom>
          <a:solidFill>
            <a:srgbClr val="58B6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66B3114-5812-2CA2-551E-8FB6CE87AA1E}"/>
              </a:ext>
            </a:extLst>
          </p:cNvPr>
          <p:cNvSpPr txBox="1"/>
          <p:nvPr/>
        </p:nvSpPr>
        <p:spPr>
          <a:xfrm>
            <a:off x="7576457" y="12413"/>
            <a:ext cx="4720046" cy="369332"/>
          </a:xfrm>
          <a:prstGeom prst="rect">
            <a:avLst/>
          </a:prstGeom>
          <a:noFill/>
        </p:spPr>
        <p:txBody>
          <a:bodyPr wrap="square">
            <a:spAutoFit/>
          </a:bodyPr>
          <a:lstStyle/>
          <a:p>
            <a:pPr algn="ctr"/>
            <a:r>
              <a:rPr lang="en-US" dirty="0">
                <a:solidFill>
                  <a:schemeClr val="bg1"/>
                </a:solidFill>
              </a:rPr>
              <a:t>Rate of change of zenith distance and azimuth</a:t>
            </a:r>
          </a:p>
        </p:txBody>
      </p:sp>
      <p:grpSp>
        <p:nvGrpSpPr>
          <p:cNvPr id="84" name="Group 83">
            <a:extLst>
              <a:ext uri="{FF2B5EF4-FFF2-40B4-BE49-F238E27FC236}">
                <a16:creationId xmlns:a16="http://schemas.microsoft.com/office/drawing/2014/main" id="{CE3D29E1-929D-0936-A2C7-3C0D2AA4A876}"/>
              </a:ext>
            </a:extLst>
          </p:cNvPr>
          <p:cNvGrpSpPr/>
          <p:nvPr/>
        </p:nvGrpSpPr>
        <p:grpSpPr>
          <a:xfrm>
            <a:off x="6420519" y="987159"/>
            <a:ext cx="4908283" cy="5655188"/>
            <a:chOff x="5956565" y="465874"/>
            <a:chExt cx="5387285" cy="6207081"/>
          </a:xfrm>
        </p:grpSpPr>
        <p:grpSp>
          <p:nvGrpSpPr>
            <p:cNvPr id="4" name="Group 3">
              <a:extLst>
                <a:ext uri="{FF2B5EF4-FFF2-40B4-BE49-F238E27FC236}">
                  <a16:creationId xmlns:a16="http://schemas.microsoft.com/office/drawing/2014/main" id="{F13EE772-6336-E9F3-CFAD-BDC0EBC0A7C0}"/>
                </a:ext>
              </a:extLst>
            </p:cNvPr>
            <p:cNvGrpSpPr/>
            <p:nvPr/>
          </p:nvGrpSpPr>
          <p:grpSpPr>
            <a:xfrm>
              <a:off x="5956565" y="465874"/>
              <a:ext cx="5387285" cy="6207081"/>
              <a:chOff x="5938839" y="395462"/>
              <a:chExt cx="5387285" cy="6207081"/>
            </a:xfrm>
          </p:grpSpPr>
          <p:grpSp>
            <p:nvGrpSpPr>
              <p:cNvPr id="7" name="Group 6">
                <a:extLst>
                  <a:ext uri="{FF2B5EF4-FFF2-40B4-BE49-F238E27FC236}">
                    <a16:creationId xmlns:a16="http://schemas.microsoft.com/office/drawing/2014/main" id="{1E23745F-038A-8428-13CA-04A8FEBF2DCB}"/>
                  </a:ext>
                </a:extLst>
              </p:cNvPr>
              <p:cNvGrpSpPr/>
              <p:nvPr/>
            </p:nvGrpSpPr>
            <p:grpSpPr>
              <a:xfrm>
                <a:off x="5938839" y="395462"/>
                <a:ext cx="5387285" cy="6207081"/>
                <a:chOff x="5785598" y="652754"/>
                <a:chExt cx="5387285" cy="6287871"/>
              </a:xfrm>
            </p:grpSpPr>
            <p:grpSp>
              <p:nvGrpSpPr>
                <p:cNvPr id="11" name="Group 10">
                  <a:extLst>
                    <a:ext uri="{FF2B5EF4-FFF2-40B4-BE49-F238E27FC236}">
                      <a16:creationId xmlns:a16="http://schemas.microsoft.com/office/drawing/2014/main" id="{29F2ACA6-AB4C-7643-7080-25FCDE1BE6F5}"/>
                    </a:ext>
                  </a:extLst>
                </p:cNvPr>
                <p:cNvGrpSpPr/>
                <p:nvPr/>
              </p:nvGrpSpPr>
              <p:grpSpPr>
                <a:xfrm>
                  <a:off x="5785598" y="652754"/>
                  <a:ext cx="5387285" cy="6287871"/>
                  <a:chOff x="5694423" y="219667"/>
                  <a:chExt cx="5387285" cy="6287871"/>
                </a:xfrm>
              </p:grpSpPr>
              <p:sp>
                <p:nvSpPr>
                  <p:cNvPr id="19" name="Oval 18">
                    <a:extLst>
                      <a:ext uri="{FF2B5EF4-FFF2-40B4-BE49-F238E27FC236}">
                        <a16:creationId xmlns:a16="http://schemas.microsoft.com/office/drawing/2014/main" id="{B000F541-9063-50E7-3F4F-A167DA3F5819}"/>
                      </a:ext>
                    </a:extLst>
                  </p:cNvPr>
                  <p:cNvSpPr/>
                  <p:nvPr/>
                </p:nvSpPr>
                <p:spPr>
                  <a:xfrm>
                    <a:off x="5968508" y="725455"/>
                    <a:ext cx="4564049" cy="45640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AAD23D9C-D42B-1793-C2E1-CCBE1BB38484}"/>
                      </a:ext>
                    </a:extLst>
                  </p:cNvPr>
                  <p:cNvGrpSpPr/>
                  <p:nvPr/>
                </p:nvGrpSpPr>
                <p:grpSpPr>
                  <a:xfrm>
                    <a:off x="5968509" y="2671637"/>
                    <a:ext cx="4573249" cy="866693"/>
                    <a:chOff x="5968509" y="2671637"/>
                    <a:chExt cx="4573249" cy="866693"/>
                  </a:xfrm>
                </p:grpSpPr>
                <p:sp>
                  <p:nvSpPr>
                    <p:cNvPr id="39" name="Arc 38">
                      <a:extLst>
                        <a:ext uri="{FF2B5EF4-FFF2-40B4-BE49-F238E27FC236}">
                          <a16:creationId xmlns:a16="http://schemas.microsoft.com/office/drawing/2014/main" id="{AA1511A3-322B-5A61-E19E-94352EFC69BF}"/>
                        </a:ext>
                      </a:extLst>
                    </p:cNvPr>
                    <p:cNvSpPr/>
                    <p:nvPr/>
                  </p:nvSpPr>
                  <p:spPr>
                    <a:xfrm>
                      <a:off x="5968509" y="2671637"/>
                      <a:ext cx="4564048" cy="866693"/>
                    </a:xfrm>
                    <a:prstGeom prst="arc">
                      <a:avLst>
                        <a:gd name="adj1" fmla="val 21585153"/>
                        <a:gd name="adj2" fmla="val 1081486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Arc 39">
                      <a:extLst>
                        <a:ext uri="{FF2B5EF4-FFF2-40B4-BE49-F238E27FC236}">
                          <a16:creationId xmlns:a16="http://schemas.microsoft.com/office/drawing/2014/main" id="{ABACF605-884F-7ACA-7664-CCCB494B3AFD}"/>
                        </a:ext>
                      </a:extLst>
                    </p:cNvPr>
                    <p:cNvSpPr/>
                    <p:nvPr/>
                  </p:nvSpPr>
                  <p:spPr>
                    <a:xfrm flipV="1">
                      <a:off x="5977710" y="2728765"/>
                      <a:ext cx="4564048" cy="691750"/>
                    </a:xfrm>
                    <a:prstGeom prst="arc">
                      <a:avLst>
                        <a:gd name="adj1" fmla="val 10434574"/>
                        <a:gd name="adj2" fmla="val 10814869"/>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grpSp>
              <p:sp>
                <p:nvSpPr>
                  <p:cNvPr id="21" name="TextBox 20">
                    <a:extLst>
                      <a:ext uri="{FF2B5EF4-FFF2-40B4-BE49-F238E27FC236}">
                        <a16:creationId xmlns:a16="http://schemas.microsoft.com/office/drawing/2014/main" id="{B1BFD42E-D005-0723-867B-6CCB170F0E52}"/>
                      </a:ext>
                    </a:extLst>
                  </p:cNvPr>
                  <p:cNvSpPr txBox="1"/>
                  <p:nvPr/>
                </p:nvSpPr>
                <p:spPr>
                  <a:xfrm>
                    <a:off x="6999915" y="587461"/>
                    <a:ext cx="294199" cy="374139"/>
                  </a:xfrm>
                  <a:prstGeom prst="rect">
                    <a:avLst/>
                  </a:prstGeom>
                  <a:noFill/>
                </p:spPr>
                <p:txBody>
                  <a:bodyPr wrap="square" rtlCol="0">
                    <a:spAutoFit/>
                  </a:bodyPr>
                  <a:lstStyle/>
                  <a:p>
                    <a:r>
                      <a:rPr lang="en-US" dirty="0"/>
                      <a:t>P</a:t>
                    </a:r>
                  </a:p>
                </p:txBody>
              </p:sp>
              <p:sp>
                <p:nvSpPr>
                  <p:cNvPr id="22" name="TextBox 21">
                    <a:extLst>
                      <a:ext uri="{FF2B5EF4-FFF2-40B4-BE49-F238E27FC236}">
                        <a16:creationId xmlns:a16="http://schemas.microsoft.com/office/drawing/2014/main" id="{F0F58CD2-6AA8-26F8-6371-B417B556A279}"/>
                      </a:ext>
                    </a:extLst>
                  </p:cNvPr>
                  <p:cNvSpPr txBox="1"/>
                  <p:nvPr/>
                </p:nvSpPr>
                <p:spPr>
                  <a:xfrm>
                    <a:off x="8287372" y="307125"/>
                    <a:ext cx="333953" cy="374139"/>
                  </a:xfrm>
                  <a:prstGeom prst="rect">
                    <a:avLst/>
                  </a:prstGeom>
                  <a:noFill/>
                </p:spPr>
                <p:txBody>
                  <a:bodyPr wrap="square" rtlCol="0">
                    <a:spAutoFit/>
                  </a:bodyPr>
                  <a:lstStyle/>
                  <a:p>
                    <a:r>
                      <a:rPr lang="en-US" dirty="0"/>
                      <a:t>Z</a:t>
                    </a:r>
                  </a:p>
                </p:txBody>
              </p:sp>
              <p:sp>
                <p:nvSpPr>
                  <p:cNvPr id="23" name="Arc 22">
                    <a:extLst>
                      <a:ext uri="{FF2B5EF4-FFF2-40B4-BE49-F238E27FC236}">
                        <a16:creationId xmlns:a16="http://schemas.microsoft.com/office/drawing/2014/main" id="{93A235A6-7E64-7196-A713-21AE73035F2B}"/>
                      </a:ext>
                    </a:extLst>
                  </p:cNvPr>
                  <p:cNvSpPr/>
                  <p:nvPr/>
                </p:nvSpPr>
                <p:spPr>
                  <a:xfrm rot="18826897">
                    <a:off x="7266903" y="410175"/>
                    <a:ext cx="2453944" cy="5175666"/>
                  </a:xfrm>
                  <a:prstGeom prst="arc">
                    <a:avLst>
                      <a:gd name="adj1" fmla="val 17064845"/>
                      <a:gd name="adj2" fmla="val 438635"/>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grpSp>
                <p:nvGrpSpPr>
                  <p:cNvPr id="24" name="Group 23">
                    <a:extLst>
                      <a:ext uri="{FF2B5EF4-FFF2-40B4-BE49-F238E27FC236}">
                        <a16:creationId xmlns:a16="http://schemas.microsoft.com/office/drawing/2014/main" id="{FCF2A7A9-E7D4-61DF-7F34-9EB882C10CDE}"/>
                      </a:ext>
                    </a:extLst>
                  </p:cNvPr>
                  <p:cNvGrpSpPr/>
                  <p:nvPr/>
                </p:nvGrpSpPr>
                <p:grpSpPr>
                  <a:xfrm rot="19712940">
                    <a:off x="5920668" y="2167394"/>
                    <a:ext cx="4564048" cy="1529644"/>
                    <a:chOff x="5961585" y="2194165"/>
                    <a:chExt cx="4564048" cy="1529644"/>
                  </a:xfrm>
                </p:grpSpPr>
                <p:sp>
                  <p:nvSpPr>
                    <p:cNvPr id="36" name="Arc 35">
                      <a:extLst>
                        <a:ext uri="{FF2B5EF4-FFF2-40B4-BE49-F238E27FC236}">
                          <a16:creationId xmlns:a16="http://schemas.microsoft.com/office/drawing/2014/main" id="{901D9567-465B-F0BA-E148-5D7B0EA169CC}"/>
                        </a:ext>
                      </a:extLst>
                    </p:cNvPr>
                    <p:cNvSpPr/>
                    <p:nvPr/>
                  </p:nvSpPr>
                  <p:spPr>
                    <a:xfrm>
                      <a:off x="5970175" y="2808153"/>
                      <a:ext cx="4548940" cy="866693"/>
                    </a:xfrm>
                    <a:prstGeom prst="arc">
                      <a:avLst>
                        <a:gd name="adj1" fmla="val 21303480"/>
                        <a:gd name="adj2" fmla="val 10814869"/>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7" name="Arc 36">
                      <a:extLst>
                        <a:ext uri="{FF2B5EF4-FFF2-40B4-BE49-F238E27FC236}">
                          <a16:creationId xmlns:a16="http://schemas.microsoft.com/office/drawing/2014/main" id="{25C4729F-EF91-B360-6CE3-A9C7E4C2470E}"/>
                        </a:ext>
                      </a:extLst>
                    </p:cNvPr>
                    <p:cNvSpPr/>
                    <p:nvPr/>
                  </p:nvSpPr>
                  <p:spPr>
                    <a:xfrm flipV="1">
                      <a:off x="5961585" y="2808315"/>
                      <a:ext cx="4564048" cy="915494"/>
                    </a:xfrm>
                    <a:prstGeom prst="arc">
                      <a:avLst>
                        <a:gd name="adj1" fmla="val 10589692"/>
                        <a:gd name="adj2" fmla="val 10814869"/>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8" name="Arc 37">
                      <a:extLst>
                        <a:ext uri="{FF2B5EF4-FFF2-40B4-BE49-F238E27FC236}">
                          <a16:creationId xmlns:a16="http://schemas.microsoft.com/office/drawing/2014/main" id="{9743C562-9DC4-2464-64EB-D2E984756A5F}"/>
                        </a:ext>
                      </a:extLst>
                    </p:cNvPr>
                    <p:cNvSpPr/>
                    <p:nvPr/>
                  </p:nvSpPr>
                  <p:spPr>
                    <a:xfrm>
                      <a:off x="6008667" y="2194165"/>
                      <a:ext cx="4468773" cy="866693"/>
                    </a:xfrm>
                    <a:prstGeom prst="arc">
                      <a:avLst>
                        <a:gd name="adj1" fmla="val 21496308"/>
                        <a:gd name="adj2" fmla="val 10990108"/>
                      </a:avLst>
                    </a:prstGeom>
                    <a:ln>
                      <a:solidFill>
                        <a:srgbClr val="FF0000"/>
                      </a:solidFill>
                      <a:prstDash val="soli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sp>
                <p:nvSpPr>
                  <p:cNvPr id="26" name="TextBox 25">
                    <a:extLst>
                      <a:ext uri="{FF2B5EF4-FFF2-40B4-BE49-F238E27FC236}">
                        <a16:creationId xmlns:a16="http://schemas.microsoft.com/office/drawing/2014/main" id="{7FD997EB-EC08-1989-2FD4-65054F0BA91C}"/>
                      </a:ext>
                    </a:extLst>
                  </p:cNvPr>
                  <p:cNvSpPr txBox="1"/>
                  <p:nvPr/>
                </p:nvSpPr>
                <p:spPr>
                  <a:xfrm>
                    <a:off x="5694423" y="2933567"/>
                    <a:ext cx="378407" cy="374139"/>
                  </a:xfrm>
                  <a:prstGeom prst="rect">
                    <a:avLst/>
                  </a:prstGeom>
                  <a:noFill/>
                </p:spPr>
                <p:txBody>
                  <a:bodyPr wrap="square" rtlCol="0">
                    <a:spAutoFit/>
                  </a:bodyPr>
                  <a:lstStyle/>
                  <a:p>
                    <a:r>
                      <a:rPr lang="en-US" dirty="0"/>
                      <a:t>N</a:t>
                    </a:r>
                  </a:p>
                </p:txBody>
              </p:sp>
              <p:sp>
                <p:nvSpPr>
                  <p:cNvPr id="27" name="TextBox 26">
                    <a:extLst>
                      <a:ext uri="{FF2B5EF4-FFF2-40B4-BE49-F238E27FC236}">
                        <a16:creationId xmlns:a16="http://schemas.microsoft.com/office/drawing/2014/main" id="{76C3AA7F-5EDE-7B57-A13A-B2AD102F9B5E}"/>
                      </a:ext>
                    </a:extLst>
                  </p:cNvPr>
                  <p:cNvSpPr txBox="1"/>
                  <p:nvPr/>
                </p:nvSpPr>
                <p:spPr>
                  <a:xfrm>
                    <a:off x="6115117" y="4182502"/>
                    <a:ext cx="364107" cy="374139"/>
                  </a:xfrm>
                  <a:prstGeom prst="rect">
                    <a:avLst/>
                  </a:prstGeom>
                  <a:noFill/>
                </p:spPr>
                <p:txBody>
                  <a:bodyPr wrap="square" rtlCol="0">
                    <a:spAutoFit/>
                  </a:bodyPr>
                  <a:lstStyle/>
                  <a:p>
                    <a:r>
                      <a:rPr lang="en-US" dirty="0"/>
                      <a:t>T</a:t>
                    </a:r>
                  </a:p>
                </p:txBody>
              </p:sp>
              <p:sp>
                <p:nvSpPr>
                  <p:cNvPr id="28" name="TextBox 27">
                    <a:extLst>
                      <a:ext uri="{FF2B5EF4-FFF2-40B4-BE49-F238E27FC236}">
                        <a16:creationId xmlns:a16="http://schemas.microsoft.com/office/drawing/2014/main" id="{210E5262-43EE-C81C-6D36-D0C765D1C212}"/>
                      </a:ext>
                    </a:extLst>
                  </p:cNvPr>
                  <p:cNvSpPr txBox="1"/>
                  <p:nvPr/>
                </p:nvSpPr>
                <p:spPr>
                  <a:xfrm>
                    <a:off x="8525488" y="3481488"/>
                    <a:ext cx="280868" cy="374139"/>
                  </a:xfrm>
                  <a:prstGeom prst="rect">
                    <a:avLst/>
                  </a:prstGeom>
                  <a:noFill/>
                </p:spPr>
                <p:txBody>
                  <a:bodyPr wrap="square" rtlCol="0">
                    <a:spAutoFit/>
                  </a:bodyPr>
                  <a:lstStyle/>
                  <a:p>
                    <a:r>
                      <a:rPr lang="en-US" dirty="0"/>
                      <a:t>W</a:t>
                    </a:r>
                  </a:p>
                </p:txBody>
              </p:sp>
              <p:sp>
                <p:nvSpPr>
                  <p:cNvPr id="29" name="TextBox 28">
                    <a:extLst>
                      <a:ext uri="{FF2B5EF4-FFF2-40B4-BE49-F238E27FC236}">
                        <a16:creationId xmlns:a16="http://schemas.microsoft.com/office/drawing/2014/main" id="{0A3F2533-A113-AA10-6049-6C722088F3BD}"/>
                      </a:ext>
                    </a:extLst>
                  </p:cNvPr>
                  <p:cNvSpPr txBox="1"/>
                  <p:nvPr/>
                </p:nvSpPr>
                <p:spPr>
                  <a:xfrm>
                    <a:off x="8384807" y="2786926"/>
                    <a:ext cx="381139" cy="374139"/>
                  </a:xfrm>
                  <a:prstGeom prst="rect">
                    <a:avLst/>
                  </a:prstGeom>
                  <a:noFill/>
                </p:spPr>
                <p:txBody>
                  <a:bodyPr wrap="square" rtlCol="0">
                    <a:spAutoFit/>
                  </a:bodyPr>
                  <a:lstStyle/>
                  <a:p>
                    <a:r>
                      <a:rPr lang="en-US" dirty="0"/>
                      <a:t>C</a:t>
                    </a:r>
                  </a:p>
                </p:txBody>
              </p:sp>
              <p:sp>
                <p:nvSpPr>
                  <p:cNvPr id="30" name="TextBox 29">
                    <a:extLst>
                      <a:ext uri="{FF2B5EF4-FFF2-40B4-BE49-F238E27FC236}">
                        <a16:creationId xmlns:a16="http://schemas.microsoft.com/office/drawing/2014/main" id="{C949A82D-3E18-0400-3AFA-DF6C2D2134B8}"/>
                      </a:ext>
                    </a:extLst>
                  </p:cNvPr>
                  <p:cNvSpPr txBox="1"/>
                  <p:nvPr/>
                </p:nvSpPr>
                <p:spPr>
                  <a:xfrm>
                    <a:off x="9446523" y="1999897"/>
                    <a:ext cx="219025" cy="374139"/>
                  </a:xfrm>
                  <a:prstGeom prst="rect">
                    <a:avLst/>
                  </a:prstGeom>
                  <a:noFill/>
                </p:spPr>
                <p:txBody>
                  <a:bodyPr wrap="square" rtlCol="0">
                    <a:spAutoFit/>
                  </a:bodyPr>
                  <a:lstStyle/>
                  <a:p>
                    <a:r>
                      <a:rPr lang="en-US" dirty="0"/>
                      <a:t>X</a:t>
                    </a:r>
                  </a:p>
                </p:txBody>
              </p:sp>
              <p:sp>
                <p:nvSpPr>
                  <p:cNvPr id="31" name="TextBox 30">
                    <a:extLst>
                      <a:ext uri="{FF2B5EF4-FFF2-40B4-BE49-F238E27FC236}">
                        <a16:creationId xmlns:a16="http://schemas.microsoft.com/office/drawing/2014/main" id="{92AD5770-BC26-C41A-0BFC-284FF19C4A72}"/>
                      </a:ext>
                    </a:extLst>
                  </p:cNvPr>
                  <p:cNvSpPr txBox="1"/>
                  <p:nvPr/>
                </p:nvSpPr>
                <p:spPr>
                  <a:xfrm>
                    <a:off x="10235065" y="1760370"/>
                    <a:ext cx="223350" cy="374139"/>
                  </a:xfrm>
                  <a:prstGeom prst="rect">
                    <a:avLst/>
                  </a:prstGeom>
                  <a:noFill/>
                </p:spPr>
                <p:txBody>
                  <a:bodyPr wrap="square" rtlCol="0">
                    <a:spAutoFit/>
                  </a:bodyPr>
                  <a:lstStyle/>
                  <a:p>
                    <a:r>
                      <a:rPr lang="en-US" dirty="0"/>
                      <a:t>R</a:t>
                    </a:r>
                  </a:p>
                </p:txBody>
              </p:sp>
              <p:sp>
                <p:nvSpPr>
                  <p:cNvPr id="32" name="TextBox 31">
                    <a:extLst>
                      <a:ext uri="{FF2B5EF4-FFF2-40B4-BE49-F238E27FC236}">
                        <a16:creationId xmlns:a16="http://schemas.microsoft.com/office/drawing/2014/main" id="{FBBA7841-17A4-6AC7-F760-C661C6F46A04}"/>
                      </a:ext>
                    </a:extLst>
                  </p:cNvPr>
                  <p:cNvSpPr txBox="1"/>
                  <p:nvPr/>
                </p:nvSpPr>
                <p:spPr>
                  <a:xfrm>
                    <a:off x="10497508" y="2933567"/>
                    <a:ext cx="192366" cy="374139"/>
                  </a:xfrm>
                  <a:prstGeom prst="rect">
                    <a:avLst/>
                  </a:prstGeom>
                  <a:noFill/>
                </p:spPr>
                <p:txBody>
                  <a:bodyPr wrap="square" rtlCol="0">
                    <a:spAutoFit/>
                  </a:bodyPr>
                  <a:lstStyle/>
                  <a:p>
                    <a:r>
                      <a:rPr lang="en-US" dirty="0"/>
                      <a:t>S</a:t>
                    </a:r>
                  </a:p>
                </p:txBody>
              </p:sp>
              <p:sp>
                <p:nvSpPr>
                  <p:cNvPr id="33" name="Arc 32">
                    <a:extLst>
                      <a:ext uri="{FF2B5EF4-FFF2-40B4-BE49-F238E27FC236}">
                        <a16:creationId xmlns:a16="http://schemas.microsoft.com/office/drawing/2014/main" id="{C740C408-7AFA-98CB-6178-935C98168F88}"/>
                      </a:ext>
                    </a:extLst>
                  </p:cNvPr>
                  <p:cNvSpPr/>
                  <p:nvPr/>
                </p:nvSpPr>
                <p:spPr>
                  <a:xfrm rot="20149342">
                    <a:off x="7227620" y="219667"/>
                    <a:ext cx="2391291" cy="5311273"/>
                  </a:xfrm>
                  <a:prstGeom prst="arc">
                    <a:avLst>
                      <a:gd name="adj1" fmla="val 17489319"/>
                      <a:gd name="adj2" fmla="val 20957237"/>
                    </a:avLst>
                  </a:prstGeom>
                  <a:ln>
                    <a:headEnd type="oval"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34" name="Arc 33">
                    <a:extLst>
                      <a:ext uri="{FF2B5EF4-FFF2-40B4-BE49-F238E27FC236}">
                        <a16:creationId xmlns:a16="http://schemas.microsoft.com/office/drawing/2014/main" id="{7DE21461-64EE-91D5-6B5C-FA993C7CDD5A}"/>
                      </a:ext>
                    </a:extLst>
                  </p:cNvPr>
                  <p:cNvSpPr/>
                  <p:nvPr/>
                </p:nvSpPr>
                <p:spPr>
                  <a:xfrm rot="19596814" flipH="1">
                    <a:off x="6932041" y="417578"/>
                    <a:ext cx="2294995" cy="6089960"/>
                  </a:xfrm>
                  <a:prstGeom prst="arc">
                    <a:avLst>
                      <a:gd name="adj1" fmla="val 11623901"/>
                      <a:gd name="adj2" fmla="val 15325967"/>
                    </a:avLst>
                  </a:prstGeom>
                  <a:ln w="127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dirty="0"/>
                  </a:p>
                </p:txBody>
              </p:sp>
              <p:sp>
                <p:nvSpPr>
                  <p:cNvPr id="35" name="Arc 34">
                    <a:extLst>
                      <a:ext uri="{FF2B5EF4-FFF2-40B4-BE49-F238E27FC236}">
                        <a16:creationId xmlns:a16="http://schemas.microsoft.com/office/drawing/2014/main" id="{7C15C4D3-58DB-4105-2F90-B4DC8EEA6671}"/>
                      </a:ext>
                    </a:extLst>
                  </p:cNvPr>
                  <p:cNvSpPr/>
                  <p:nvPr/>
                </p:nvSpPr>
                <p:spPr>
                  <a:xfrm>
                    <a:off x="6472296" y="267317"/>
                    <a:ext cx="2422415" cy="5967504"/>
                  </a:xfrm>
                  <a:prstGeom prst="arc">
                    <a:avLst>
                      <a:gd name="adj1" fmla="val 17064845"/>
                      <a:gd name="adj2" fmla="val 19799532"/>
                    </a:avLst>
                  </a:prstGeom>
                  <a:ln w="127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dirty="0"/>
                  </a:p>
                </p:txBody>
              </p:sp>
              <p:sp>
                <p:nvSpPr>
                  <p:cNvPr id="49" name="TextBox 48">
                    <a:extLst>
                      <a:ext uri="{FF2B5EF4-FFF2-40B4-BE49-F238E27FC236}">
                        <a16:creationId xmlns:a16="http://schemas.microsoft.com/office/drawing/2014/main" id="{DE5723B7-4DB3-00BE-88D2-86F5A9C7D20B}"/>
                      </a:ext>
                    </a:extLst>
                  </p:cNvPr>
                  <p:cNvSpPr txBox="1"/>
                  <p:nvPr/>
                </p:nvSpPr>
                <p:spPr>
                  <a:xfrm>
                    <a:off x="8846439" y="2543294"/>
                    <a:ext cx="219025" cy="374139"/>
                  </a:xfrm>
                  <a:prstGeom prst="rect">
                    <a:avLst/>
                  </a:prstGeom>
                  <a:noFill/>
                </p:spPr>
                <p:txBody>
                  <a:bodyPr wrap="square" rtlCol="0">
                    <a:spAutoFit/>
                  </a:bodyPr>
                  <a:lstStyle/>
                  <a:p>
                    <a:r>
                      <a:rPr lang="en-US" dirty="0"/>
                      <a:t>Y</a:t>
                    </a:r>
                  </a:p>
                </p:txBody>
              </p:sp>
              <p:sp>
                <p:nvSpPr>
                  <p:cNvPr id="50" name="TextBox 49">
                    <a:extLst>
                      <a:ext uri="{FF2B5EF4-FFF2-40B4-BE49-F238E27FC236}">
                        <a16:creationId xmlns:a16="http://schemas.microsoft.com/office/drawing/2014/main" id="{FB351FAB-AF0D-1B0D-1C07-810799DF7242}"/>
                      </a:ext>
                    </a:extLst>
                  </p:cNvPr>
                  <p:cNvSpPr txBox="1"/>
                  <p:nvPr/>
                </p:nvSpPr>
                <p:spPr>
                  <a:xfrm>
                    <a:off x="7236572" y="3449319"/>
                    <a:ext cx="280868" cy="374139"/>
                  </a:xfrm>
                  <a:prstGeom prst="rect">
                    <a:avLst/>
                  </a:prstGeom>
                  <a:noFill/>
                </p:spPr>
                <p:txBody>
                  <a:bodyPr wrap="square" rtlCol="0">
                    <a:spAutoFit/>
                  </a:bodyPr>
                  <a:lstStyle/>
                  <a:p>
                    <a:r>
                      <a:rPr lang="en-US" dirty="0"/>
                      <a:t>F</a:t>
                    </a:r>
                  </a:p>
                </p:txBody>
              </p:sp>
              <p:sp>
                <p:nvSpPr>
                  <p:cNvPr id="51" name="TextBox 50">
                    <a:extLst>
                      <a:ext uri="{FF2B5EF4-FFF2-40B4-BE49-F238E27FC236}">
                        <a16:creationId xmlns:a16="http://schemas.microsoft.com/office/drawing/2014/main" id="{667FD027-3EDB-E4A5-32B7-55F8EEE6864E}"/>
                      </a:ext>
                    </a:extLst>
                  </p:cNvPr>
                  <p:cNvSpPr txBox="1"/>
                  <p:nvPr/>
                </p:nvSpPr>
                <p:spPr>
                  <a:xfrm>
                    <a:off x="5770103" y="3642329"/>
                    <a:ext cx="378407" cy="374139"/>
                  </a:xfrm>
                  <a:prstGeom prst="rect">
                    <a:avLst/>
                  </a:prstGeom>
                  <a:noFill/>
                </p:spPr>
                <p:txBody>
                  <a:bodyPr wrap="square" rtlCol="0">
                    <a:spAutoFit/>
                  </a:bodyPr>
                  <a:lstStyle/>
                  <a:p>
                    <a:r>
                      <a:rPr lang="en-US" dirty="0"/>
                      <a:t>M</a:t>
                    </a:r>
                  </a:p>
                </p:txBody>
              </p:sp>
              <p:sp>
                <p:nvSpPr>
                  <p:cNvPr id="52" name="TextBox 51">
                    <a:extLst>
                      <a:ext uri="{FF2B5EF4-FFF2-40B4-BE49-F238E27FC236}">
                        <a16:creationId xmlns:a16="http://schemas.microsoft.com/office/drawing/2014/main" id="{F0AFB16B-F3D0-4172-0674-358B8D8E2727}"/>
                      </a:ext>
                    </a:extLst>
                  </p:cNvPr>
                  <p:cNvSpPr txBox="1"/>
                  <p:nvPr/>
                </p:nvSpPr>
                <p:spPr>
                  <a:xfrm>
                    <a:off x="9894636" y="1176293"/>
                    <a:ext cx="223350" cy="374139"/>
                  </a:xfrm>
                  <a:prstGeom prst="rect">
                    <a:avLst/>
                  </a:prstGeom>
                  <a:noFill/>
                </p:spPr>
                <p:txBody>
                  <a:bodyPr wrap="square" rtlCol="0">
                    <a:spAutoFit/>
                  </a:bodyPr>
                  <a:lstStyle/>
                  <a:p>
                    <a:r>
                      <a:rPr lang="en-US" dirty="0"/>
                      <a:t>L</a:t>
                    </a:r>
                  </a:p>
                </p:txBody>
              </p:sp>
            </p:grpSp>
            <p:sp>
              <p:nvSpPr>
                <p:cNvPr id="12" name="Oval 11">
                  <a:extLst>
                    <a:ext uri="{FF2B5EF4-FFF2-40B4-BE49-F238E27FC236}">
                      <a16:creationId xmlns:a16="http://schemas.microsoft.com/office/drawing/2014/main" id="{E0383875-A0FC-4A69-ECF6-B0C91D3D5709}"/>
                    </a:ext>
                  </a:extLst>
                </p:cNvPr>
                <p:cNvSpPr/>
                <p:nvPr/>
              </p:nvSpPr>
              <p:spPr>
                <a:xfrm>
                  <a:off x="8496278" y="3494821"/>
                  <a:ext cx="45719" cy="8032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6C419C3-3757-AA74-BFAD-7BEA4421DBD4}"/>
                    </a:ext>
                  </a:extLst>
                </p:cNvPr>
                <p:cNvSpPr/>
                <p:nvPr/>
              </p:nvSpPr>
              <p:spPr>
                <a:xfrm>
                  <a:off x="9496922" y="2579892"/>
                  <a:ext cx="45719" cy="8032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73D1B046-B83B-4224-AC4D-E59A9F52413E}"/>
                    </a:ext>
                  </a:extLst>
                </p:cNvPr>
                <p:cNvSpPr txBox="1"/>
                <p:nvPr/>
              </p:nvSpPr>
              <p:spPr>
                <a:xfrm>
                  <a:off x="9686787" y="5111605"/>
                  <a:ext cx="340158" cy="369332"/>
                </a:xfrm>
                <a:prstGeom prst="rect">
                  <a:avLst/>
                </a:prstGeom>
                <a:noFill/>
              </p:spPr>
              <p:txBody>
                <a:bodyPr wrap="none" rtlCol="0">
                  <a:spAutoFit/>
                </a:bodyPr>
                <a:lstStyle/>
                <a:p>
                  <a:r>
                    <a:rPr lang="en-US" dirty="0"/>
                    <a:t>Q</a:t>
                  </a:r>
                </a:p>
              </p:txBody>
            </p:sp>
            <p:sp>
              <p:nvSpPr>
                <p:cNvPr id="15" name="Oval 14">
                  <a:extLst>
                    <a:ext uri="{FF2B5EF4-FFF2-40B4-BE49-F238E27FC236}">
                      <a16:creationId xmlns:a16="http://schemas.microsoft.com/office/drawing/2014/main" id="{A61967FB-41E5-7FD2-6989-A1213D0B831A}"/>
                    </a:ext>
                  </a:extLst>
                </p:cNvPr>
                <p:cNvSpPr/>
                <p:nvPr/>
              </p:nvSpPr>
              <p:spPr>
                <a:xfrm>
                  <a:off x="7330337" y="1361441"/>
                  <a:ext cx="45719" cy="8032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017D33AA-7761-62B5-14CC-77AE85C86A74}"/>
                    </a:ext>
                  </a:extLst>
                </p:cNvPr>
                <p:cNvSpPr/>
                <p:nvPr/>
              </p:nvSpPr>
              <p:spPr>
                <a:xfrm>
                  <a:off x="9671598" y="5232380"/>
                  <a:ext cx="45719" cy="8032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A921D59-204B-1C98-3350-CDF28E6DCF69}"/>
                    </a:ext>
                  </a:extLst>
                </p:cNvPr>
                <p:cNvSpPr/>
                <p:nvPr/>
              </p:nvSpPr>
              <p:spPr>
                <a:xfrm>
                  <a:off x="8657168" y="3929968"/>
                  <a:ext cx="45719" cy="8032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FB23146E-3D5A-708A-E8DE-9DEF7F042661}"/>
                    </a:ext>
                  </a:extLst>
                </p:cNvPr>
                <p:cNvSpPr/>
                <p:nvPr/>
              </p:nvSpPr>
              <p:spPr>
                <a:xfrm>
                  <a:off x="8939471" y="2975674"/>
                  <a:ext cx="45719" cy="8032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8" name="Arc 7">
                <a:extLst>
                  <a:ext uri="{FF2B5EF4-FFF2-40B4-BE49-F238E27FC236}">
                    <a16:creationId xmlns:a16="http://schemas.microsoft.com/office/drawing/2014/main" id="{084F7C5D-C877-5746-FBFE-59E74A96AD9F}"/>
                  </a:ext>
                </a:extLst>
              </p:cNvPr>
              <p:cNvSpPr/>
              <p:nvPr/>
            </p:nvSpPr>
            <p:spPr>
              <a:xfrm>
                <a:off x="6264375" y="876053"/>
                <a:ext cx="4499772" cy="4524106"/>
              </a:xfrm>
              <a:prstGeom prst="arc">
                <a:avLst>
                  <a:gd name="adj1" fmla="val 14643674"/>
                  <a:gd name="adj2" fmla="val 3241866"/>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520C2FFC-ED46-7DD1-13E4-363D1AD17250}"/>
                  </a:ext>
                </a:extLst>
              </p:cNvPr>
              <p:cNvSpPr txBox="1"/>
              <p:nvPr/>
            </p:nvSpPr>
            <p:spPr>
              <a:xfrm rot="19943089">
                <a:off x="7300978" y="4111774"/>
                <a:ext cx="1443660" cy="352825"/>
              </a:xfrm>
              <a:prstGeom prst="rect">
                <a:avLst/>
              </a:prstGeom>
              <a:noFill/>
            </p:spPr>
            <p:txBody>
              <a:bodyPr wrap="square" rIns="91440" rtlCol="0">
                <a:normAutofit fontScale="85000" lnSpcReduction="10000"/>
              </a:bodyPr>
              <a:lstStyle/>
              <a:p>
                <a:r>
                  <a:rPr lang="en-US" sz="1400" i="1" dirty="0"/>
                  <a:t>Celestial  Equator</a:t>
                </a:r>
              </a:p>
            </p:txBody>
          </p:sp>
        </p:grpSp>
        <p:grpSp>
          <p:nvGrpSpPr>
            <p:cNvPr id="69" name="Group 68">
              <a:extLst>
                <a:ext uri="{FF2B5EF4-FFF2-40B4-BE49-F238E27FC236}">
                  <a16:creationId xmlns:a16="http://schemas.microsoft.com/office/drawing/2014/main" id="{D8F9700E-A599-9F44-1AFD-A5E9395D58FE}"/>
                </a:ext>
              </a:extLst>
            </p:cNvPr>
            <p:cNvGrpSpPr/>
            <p:nvPr/>
          </p:nvGrpSpPr>
          <p:grpSpPr>
            <a:xfrm>
              <a:off x="6441004" y="696701"/>
              <a:ext cx="3278335" cy="3127419"/>
              <a:chOff x="6441004" y="696701"/>
              <a:chExt cx="3278335" cy="3127419"/>
            </a:xfrm>
          </p:grpSpPr>
          <p:sp>
            <p:nvSpPr>
              <p:cNvPr id="57" name="Freeform: Shape 56">
                <a:extLst>
                  <a:ext uri="{FF2B5EF4-FFF2-40B4-BE49-F238E27FC236}">
                    <a16:creationId xmlns:a16="http://schemas.microsoft.com/office/drawing/2014/main" id="{A5944D81-3697-02FE-DBE9-F09E29005940}"/>
                  </a:ext>
                </a:extLst>
              </p:cNvPr>
              <p:cNvSpPr/>
              <p:nvPr/>
            </p:nvSpPr>
            <p:spPr>
              <a:xfrm>
                <a:off x="9067840" y="2396884"/>
                <a:ext cx="651499" cy="414338"/>
              </a:xfrm>
              <a:custGeom>
                <a:avLst/>
                <a:gdLst>
                  <a:gd name="connsiteX0" fmla="*/ 0 w 576263"/>
                  <a:gd name="connsiteY0" fmla="*/ 42863 h 414338"/>
                  <a:gd name="connsiteX1" fmla="*/ 576263 w 576263"/>
                  <a:gd name="connsiteY1" fmla="*/ 0 h 414338"/>
                  <a:gd name="connsiteX2" fmla="*/ 61913 w 576263"/>
                  <a:gd name="connsiteY2" fmla="*/ 414338 h 414338"/>
                  <a:gd name="connsiteX3" fmla="*/ 0 w 576263"/>
                  <a:gd name="connsiteY3" fmla="*/ 42863 h 414338"/>
                </a:gdLst>
                <a:ahLst/>
                <a:cxnLst>
                  <a:cxn ang="0">
                    <a:pos x="connsiteX0" y="connsiteY0"/>
                  </a:cxn>
                  <a:cxn ang="0">
                    <a:pos x="connsiteX1" y="connsiteY1"/>
                  </a:cxn>
                  <a:cxn ang="0">
                    <a:pos x="connsiteX2" y="connsiteY2"/>
                  </a:cxn>
                  <a:cxn ang="0">
                    <a:pos x="connsiteX3" y="connsiteY3"/>
                  </a:cxn>
                </a:cxnLst>
                <a:rect l="l" t="t" r="r" b="b"/>
                <a:pathLst>
                  <a:path w="576263" h="414338">
                    <a:moveTo>
                      <a:pt x="0" y="42863"/>
                    </a:moveTo>
                    <a:lnTo>
                      <a:pt x="576263" y="0"/>
                    </a:lnTo>
                    <a:lnTo>
                      <a:pt x="61913" y="414338"/>
                    </a:lnTo>
                    <a:lnTo>
                      <a:pt x="0" y="42863"/>
                    </a:lnTo>
                    <a:close/>
                  </a:path>
                </a:pathLst>
              </a:cu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11755589-C33E-5B13-7076-14DC5A845BEB}"/>
                  </a:ext>
                </a:extLst>
              </p:cNvPr>
              <p:cNvSpPr txBox="1"/>
              <p:nvPr/>
            </p:nvSpPr>
            <p:spPr>
              <a:xfrm rot="20763242" flipH="1">
                <a:off x="7705936" y="696701"/>
                <a:ext cx="755717" cy="337813"/>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90°</a:t>
                </a:r>
                <a:r>
                  <a:rPr lang="en-US" sz="1400" dirty="0"/>
                  <a:t>- </a:t>
                </a:r>
                <a:r>
                  <a:rPr lang="el-GR" sz="1400" dirty="0">
                    <a:latin typeface="Times New Roman" panose="02020603050405020304" pitchFamily="18" charset="0"/>
                    <a:cs typeface="Times New Roman" panose="02020603050405020304" pitchFamily="18" charset="0"/>
                  </a:rPr>
                  <a:t>φ</a:t>
                </a:r>
                <a:endParaRPr lang="en-US" sz="1400" dirty="0"/>
              </a:p>
            </p:txBody>
          </p:sp>
          <p:sp>
            <p:nvSpPr>
              <p:cNvPr id="43" name="TextBox 42">
                <a:extLst>
                  <a:ext uri="{FF2B5EF4-FFF2-40B4-BE49-F238E27FC236}">
                    <a16:creationId xmlns:a16="http://schemas.microsoft.com/office/drawing/2014/main" id="{2B3A5F3F-17B3-A6AE-0730-FF1BF2BEE368}"/>
                  </a:ext>
                </a:extLst>
              </p:cNvPr>
              <p:cNvSpPr txBox="1"/>
              <p:nvPr/>
            </p:nvSpPr>
            <p:spPr>
              <a:xfrm flipH="1">
                <a:off x="7845059" y="963508"/>
                <a:ext cx="274416" cy="337813"/>
              </a:xfrm>
              <a:prstGeom prst="rect">
                <a:avLst/>
              </a:prstGeom>
              <a:noFill/>
            </p:spPr>
            <p:txBody>
              <a:bodyPr wrap="square" rtlCol="0">
                <a:spAutoFit/>
              </a:bodyPr>
              <a:lstStyle/>
              <a:p>
                <a:r>
                  <a:rPr lang="en-US" sz="1400" dirty="0"/>
                  <a:t>H</a:t>
                </a:r>
              </a:p>
            </p:txBody>
          </p:sp>
          <p:sp>
            <p:nvSpPr>
              <p:cNvPr id="44" name="TextBox 43">
                <a:extLst>
                  <a:ext uri="{FF2B5EF4-FFF2-40B4-BE49-F238E27FC236}">
                    <a16:creationId xmlns:a16="http://schemas.microsoft.com/office/drawing/2014/main" id="{47E42039-ABB1-F766-7749-8963B68F59F5}"/>
                  </a:ext>
                </a:extLst>
              </p:cNvPr>
              <p:cNvSpPr txBox="1"/>
              <p:nvPr/>
            </p:nvSpPr>
            <p:spPr>
              <a:xfrm flipH="1">
                <a:off x="8433966" y="1095346"/>
                <a:ext cx="328192" cy="337813"/>
              </a:xfrm>
              <a:prstGeom prst="rect">
                <a:avLst/>
              </a:prstGeom>
              <a:noFill/>
            </p:spPr>
            <p:txBody>
              <a:bodyPr wrap="square" rtlCol="0">
                <a:spAutoFit/>
              </a:bodyPr>
              <a:lstStyle/>
              <a:p>
                <a:r>
                  <a:rPr lang="en-US" sz="1400" dirty="0"/>
                  <a:t>A</a:t>
                </a:r>
              </a:p>
            </p:txBody>
          </p:sp>
          <p:sp>
            <p:nvSpPr>
              <p:cNvPr id="47" name="TextBox 46">
                <a:extLst>
                  <a:ext uri="{FF2B5EF4-FFF2-40B4-BE49-F238E27FC236}">
                    <a16:creationId xmlns:a16="http://schemas.microsoft.com/office/drawing/2014/main" id="{AE73C4EF-CFAF-5E94-4FEA-E7BC45C8C4F3}"/>
                  </a:ext>
                </a:extLst>
              </p:cNvPr>
              <p:cNvSpPr txBox="1"/>
              <p:nvPr/>
            </p:nvSpPr>
            <p:spPr>
              <a:xfrm rot="768517">
                <a:off x="6441004" y="3547121"/>
                <a:ext cx="662997" cy="276999"/>
              </a:xfrm>
              <a:prstGeom prst="rect">
                <a:avLst/>
              </a:prstGeom>
              <a:noFill/>
              <a:scene3d>
                <a:camera prst="orthographicFront">
                  <a:rot lat="1200000" lon="0" rev="0"/>
                </a:camera>
                <a:lightRig rig="threePt" dir="t"/>
              </a:scene3d>
            </p:spPr>
            <p:txBody>
              <a:bodyPr wrap="square" rtlCol="0">
                <a:spAutoFit/>
              </a:bodyPr>
              <a:lstStyle/>
              <a:p>
                <a:r>
                  <a:rPr lang="en-US" sz="1200" i="1" dirty="0"/>
                  <a:t>Horizon</a:t>
                </a:r>
              </a:p>
            </p:txBody>
          </p:sp>
          <p:cxnSp>
            <p:nvCxnSpPr>
              <p:cNvPr id="54" name="Straight Connector 53">
                <a:extLst>
                  <a:ext uri="{FF2B5EF4-FFF2-40B4-BE49-F238E27FC236}">
                    <a16:creationId xmlns:a16="http://schemas.microsoft.com/office/drawing/2014/main" id="{82449526-CE0C-93A9-FDE0-66D8955FDB7A}"/>
                  </a:ext>
                </a:extLst>
              </p:cNvPr>
              <p:cNvCxnSpPr>
                <a:cxnSpLocks/>
                <a:stCxn id="13" idx="2"/>
              </p:cNvCxnSpPr>
              <p:nvPr/>
            </p:nvCxnSpPr>
            <p:spPr>
              <a:xfrm flipH="1">
                <a:off x="9068498" y="2407898"/>
                <a:ext cx="599391" cy="24420"/>
              </a:xfrm>
              <a:prstGeom prst="line">
                <a:avLst/>
              </a:prstGeom>
            </p:spPr>
            <p:style>
              <a:lnRef idx="1">
                <a:schemeClr val="dk1"/>
              </a:lnRef>
              <a:fillRef idx="0">
                <a:schemeClr val="dk1"/>
              </a:fillRef>
              <a:effectRef idx="0">
                <a:schemeClr val="dk1"/>
              </a:effectRef>
              <a:fontRef idx="minor">
                <a:schemeClr val="tx1"/>
              </a:fontRef>
            </p:style>
          </p:cxnSp>
          <p:sp>
            <p:nvSpPr>
              <p:cNvPr id="58" name="TextBox 57">
                <a:extLst>
                  <a:ext uri="{FF2B5EF4-FFF2-40B4-BE49-F238E27FC236}">
                    <a16:creationId xmlns:a16="http://schemas.microsoft.com/office/drawing/2014/main" id="{B8377F84-6E8F-A985-8870-DE48DA2FAB5B}"/>
                  </a:ext>
                </a:extLst>
              </p:cNvPr>
              <p:cNvSpPr txBox="1"/>
              <p:nvPr/>
            </p:nvSpPr>
            <p:spPr>
              <a:xfrm>
                <a:off x="8765186" y="2101199"/>
                <a:ext cx="236305" cy="369332"/>
              </a:xfrm>
              <a:prstGeom prst="rect">
                <a:avLst/>
              </a:prstGeom>
              <a:noFill/>
            </p:spPr>
            <p:txBody>
              <a:bodyPr wrap="square" rtlCol="0">
                <a:spAutoFit/>
              </a:bodyPr>
              <a:lstStyle/>
              <a:p>
                <a:r>
                  <a:rPr lang="en-US" dirty="0"/>
                  <a:t>U</a:t>
                </a:r>
              </a:p>
            </p:txBody>
          </p:sp>
          <p:sp>
            <p:nvSpPr>
              <p:cNvPr id="60" name="Arc 59">
                <a:extLst>
                  <a:ext uri="{FF2B5EF4-FFF2-40B4-BE49-F238E27FC236}">
                    <a16:creationId xmlns:a16="http://schemas.microsoft.com/office/drawing/2014/main" id="{333BF0D5-DB6A-E2D3-27A3-51AFF76A0ED9}"/>
                  </a:ext>
                </a:extLst>
              </p:cNvPr>
              <p:cNvSpPr/>
              <p:nvPr/>
            </p:nvSpPr>
            <p:spPr>
              <a:xfrm flipH="1">
                <a:off x="8329666" y="893476"/>
                <a:ext cx="553801" cy="268715"/>
              </a:xfrm>
              <a:prstGeom prst="arc">
                <a:avLst>
                  <a:gd name="adj1" fmla="val 20598671"/>
                  <a:gd name="adj2" fmla="val 9227187"/>
                </a:avLst>
              </a:prstGeom>
              <a:ln>
                <a:tailEnd type="stealth"/>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1" name="Arc 60">
                <a:extLst>
                  <a:ext uri="{FF2B5EF4-FFF2-40B4-BE49-F238E27FC236}">
                    <a16:creationId xmlns:a16="http://schemas.microsoft.com/office/drawing/2014/main" id="{C4F2AF2D-C133-D0F4-B34E-A21A78D0900B}"/>
                  </a:ext>
                </a:extLst>
              </p:cNvPr>
              <p:cNvSpPr/>
              <p:nvPr/>
            </p:nvSpPr>
            <p:spPr>
              <a:xfrm rot="19318571" flipH="1">
                <a:off x="7709835" y="1272087"/>
                <a:ext cx="355184" cy="543883"/>
              </a:xfrm>
              <a:prstGeom prst="arc">
                <a:avLst>
                  <a:gd name="adj1" fmla="val 3678830"/>
                  <a:gd name="adj2" fmla="val 10482289"/>
                </a:avLst>
              </a:prstGeom>
              <a:ln>
                <a:solidFill>
                  <a:schemeClr val="accent1"/>
                </a:solidFill>
                <a:tailEnd type="stealth"/>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62" name="Arc 61">
                <a:extLst>
                  <a:ext uri="{FF2B5EF4-FFF2-40B4-BE49-F238E27FC236}">
                    <a16:creationId xmlns:a16="http://schemas.microsoft.com/office/drawing/2014/main" id="{8AD98DA4-F7A3-3281-2513-07C4B72476BE}"/>
                  </a:ext>
                </a:extLst>
              </p:cNvPr>
              <p:cNvSpPr/>
              <p:nvPr/>
            </p:nvSpPr>
            <p:spPr>
              <a:xfrm>
                <a:off x="7689735" y="1253908"/>
                <a:ext cx="316959" cy="283344"/>
              </a:xfrm>
              <a:prstGeom prst="arc">
                <a:avLst>
                  <a:gd name="adj1" fmla="val 19679962"/>
                  <a:gd name="adj2" fmla="val 316618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E48E686C-1633-4940-37A5-B8DC44A77990}"/>
                      </a:ext>
                    </a:extLst>
                  </p:cNvPr>
                  <p:cNvSpPr txBox="1"/>
                  <p:nvPr/>
                </p:nvSpPr>
                <p:spPr>
                  <a:xfrm>
                    <a:off x="7669914" y="1587074"/>
                    <a:ext cx="295056" cy="307777"/>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𝐻</m:t>
                          </m:r>
                        </m:oMath>
                      </m:oMathPara>
                    </a14:m>
                    <a:endParaRPr lang="en-US" sz="1400" dirty="0"/>
                  </a:p>
                </p:txBody>
              </p:sp>
            </mc:Choice>
            <mc:Fallback xmlns="">
              <p:sp>
                <p:nvSpPr>
                  <p:cNvPr id="64" name="TextBox 63">
                    <a:extLst>
                      <a:ext uri="{FF2B5EF4-FFF2-40B4-BE49-F238E27FC236}">
                        <a16:creationId xmlns:a16="http://schemas.microsoft.com/office/drawing/2014/main" id="{E48E686C-1633-4940-37A5-B8DC44A77990}"/>
                      </a:ext>
                    </a:extLst>
                  </p:cNvPr>
                  <p:cNvSpPr txBox="1">
                    <a:spLocks noRot="1" noChangeAspect="1" noMove="1" noResize="1" noEditPoints="1" noAdjustHandles="1" noChangeArrowheads="1" noChangeShapeType="1" noTextEdit="1"/>
                  </p:cNvSpPr>
                  <p:nvPr/>
                </p:nvSpPr>
                <p:spPr>
                  <a:xfrm>
                    <a:off x="7669914" y="1587074"/>
                    <a:ext cx="295056" cy="307777"/>
                  </a:xfrm>
                  <a:prstGeom prst="rect">
                    <a:avLst/>
                  </a:prstGeom>
                  <a:blipFill>
                    <a:blip r:embed="rId2"/>
                    <a:stretch>
                      <a:fillRect l="-25000" r="-6818"/>
                    </a:stretch>
                  </a:blipFill>
                </p:spPr>
                <p:txBody>
                  <a:bodyPr/>
                  <a:lstStyle/>
                  <a:p>
                    <a:r>
                      <a:rPr lang="en-US">
                        <a:noFill/>
                      </a:rPr>
                      <a:t> </a:t>
                    </a:r>
                  </a:p>
                </p:txBody>
              </p:sp>
            </mc:Fallback>
          </mc:AlternateContent>
          <p:sp>
            <p:nvSpPr>
              <p:cNvPr id="65" name="Arc 64">
                <a:extLst>
                  <a:ext uri="{FF2B5EF4-FFF2-40B4-BE49-F238E27FC236}">
                    <a16:creationId xmlns:a16="http://schemas.microsoft.com/office/drawing/2014/main" id="{174DCE4A-BC77-BBA6-A03F-2CE4A2D20E07}"/>
                  </a:ext>
                </a:extLst>
              </p:cNvPr>
              <p:cNvSpPr/>
              <p:nvPr/>
            </p:nvSpPr>
            <p:spPr>
              <a:xfrm rot="21392377">
                <a:off x="7567449" y="849505"/>
                <a:ext cx="285911" cy="543883"/>
              </a:xfrm>
              <a:prstGeom prst="arc">
                <a:avLst>
                  <a:gd name="adj1" fmla="val 20926663"/>
                  <a:gd name="adj2" fmla="val 3184048"/>
                </a:avLst>
              </a:prstGeom>
              <a:ln>
                <a:tailEnd type="stealth"/>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66" name="Arc 65">
                <a:extLst>
                  <a:ext uri="{FF2B5EF4-FFF2-40B4-BE49-F238E27FC236}">
                    <a16:creationId xmlns:a16="http://schemas.microsoft.com/office/drawing/2014/main" id="{22F13CF9-C20C-2B00-1617-3575F4231AF2}"/>
                  </a:ext>
                </a:extLst>
              </p:cNvPr>
              <p:cNvSpPr/>
              <p:nvPr/>
            </p:nvSpPr>
            <p:spPr>
              <a:xfrm>
                <a:off x="8725011" y="1229148"/>
                <a:ext cx="316028" cy="283344"/>
              </a:xfrm>
              <a:prstGeom prst="arc">
                <a:avLst>
                  <a:gd name="adj1" fmla="val 795544"/>
                  <a:gd name="adj2" fmla="val 5760493"/>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6FB195FA-0CA5-476D-1E43-FD6881B824D6}"/>
                      </a:ext>
                    </a:extLst>
                  </p:cNvPr>
                  <p:cNvSpPr txBox="1"/>
                  <p:nvPr/>
                </p:nvSpPr>
                <p:spPr>
                  <a:xfrm>
                    <a:off x="9151035" y="1228900"/>
                    <a:ext cx="295056" cy="307777"/>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𝐴</m:t>
                          </m:r>
                        </m:oMath>
                      </m:oMathPara>
                    </a14:m>
                    <a:endParaRPr lang="en-US" sz="1400" dirty="0"/>
                  </a:p>
                </p:txBody>
              </p:sp>
            </mc:Choice>
            <mc:Fallback xmlns="">
              <p:sp>
                <p:nvSpPr>
                  <p:cNvPr id="67" name="TextBox 66">
                    <a:extLst>
                      <a:ext uri="{FF2B5EF4-FFF2-40B4-BE49-F238E27FC236}">
                        <a16:creationId xmlns:a16="http://schemas.microsoft.com/office/drawing/2014/main" id="{6FB195FA-0CA5-476D-1E43-FD6881B824D6}"/>
                      </a:ext>
                    </a:extLst>
                  </p:cNvPr>
                  <p:cNvSpPr txBox="1">
                    <a:spLocks noRot="1" noChangeAspect="1" noMove="1" noResize="1" noEditPoints="1" noAdjustHandles="1" noChangeArrowheads="1" noChangeShapeType="1" noTextEdit="1"/>
                  </p:cNvSpPr>
                  <p:nvPr/>
                </p:nvSpPr>
                <p:spPr>
                  <a:xfrm>
                    <a:off x="9151035" y="1228900"/>
                    <a:ext cx="295056" cy="307777"/>
                  </a:xfrm>
                  <a:prstGeom prst="rect">
                    <a:avLst/>
                  </a:prstGeom>
                  <a:blipFill>
                    <a:blip r:embed="rId3"/>
                    <a:stretch>
                      <a:fillRect l="-22727" r="-2273"/>
                    </a:stretch>
                  </a:blipFill>
                </p:spPr>
                <p:txBody>
                  <a:bodyPr/>
                  <a:lstStyle/>
                  <a:p>
                    <a:r>
                      <a:rPr lang="en-US">
                        <a:noFill/>
                      </a:rPr>
                      <a:t> </a:t>
                    </a:r>
                  </a:p>
                </p:txBody>
              </p:sp>
            </mc:Fallback>
          </mc:AlternateContent>
          <p:sp>
            <p:nvSpPr>
              <p:cNvPr id="68" name="Arc 67">
                <a:extLst>
                  <a:ext uri="{FF2B5EF4-FFF2-40B4-BE49-F238E27FC236}">
                    <a16:creationId xmlns:a16="http://schemas.microsoft.com/office/drawing/2014/main" id="{3A212ECC-1E2D-C157-1AB3-271CEAEFE448}"/>
                  </a:ext>
                </a:extLst>
              </p:cNvPr>
              <p:cNvSpPr/>
              <p:nvPr/>
            </p:nvSpPr>
            <p:spPr>
              <a:xfrm rot="19318571">
                <a:off x="8925183" y="1258988"/>
                <a:ext cx="394992" cy="251502"/>
              </a:xfrm>
              <a:prstGeom prst="arc">
                <a:avLst>
                  <a:gd name="adj1" fmla="val 4619927"/>
                  <a:gd name="adj2" fmla="val 10482289"/>
                </a:avLst>
              </a:prstGeom>
              <a:ln>
                <a:solidFill>
                  <a:schemeClr val="accent1"/>
                </a:solidFill>
                <a:tailEnd type="stealth"/>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grpSp>
      </p:gr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CC2025A-1B8A-009E-1851-DF72412EE58A}"/>
                  </a:ext>
                </a:extLst>
              </p:cNvPr>
              <p:cNvSpPr txBox="1"/>
              <p:nvPr/>
            </p:nvSpPr>
            <p:spPr>
              <a:xfrm>
                <a:off x="351076" y="543495"/>
                <a:ext cx="5604874" cy="1754326"/>
              </a:xfrm>
              <a:prstGeom prst="rect">
                <a:avLst/>
              </a:prstGeom>
              <a:noFill/>
            </p:spPr>
            <p:txBody>
              <a:bodyPr wrap="square" rtlCol="0">
                <a:spAutoFit/>
              </a:bodyPr>
              <a:lstStyle/>
              <a:p>
                <a:r>
                  <a:rPr lang="en-US" dirty="0"/>
                  <a:t>As the heavenly body moves, owing to the diurnal motion, from X to Y </a:t>
                </a:r>
              </a:p>
              <a:p>
                <a:pPr marL="285750" indent="-285750">
                  <a:buFont typeface="Arial" panose="020B0604020202020204" pitchFamily="34" charset="0"/>
                  <a:buChar char="•"/>
                </a:pPr>
                <a:r>
                  <a:rPr lang="en-US" dirty="0"/>
                  <a:t>its zenith distance increases by </a:t>
                </a:r>
                <a14:m>
                  <m:oMath xmlns:m="http://schemas.openxmlformats.org/officeDocument/2006/math">
                    <m:r>
                      <a:rPr lang="en-US" sz="180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𝑧</m:t>
                    </m:r>
                  </m:oMath>
                </a14:m>
                <a:endParaRPr lang="en-US" sz="1800" dirty="0"/>
              </a:p>
              <a:p>
                <a:pPr marL="285750" indent="-285750">
                  <a:buFont typeface="Arial" panose="020B0604020202020204" pitchFamily="34" charset="0"/>
                  <a:buChar char="•"/>
                </a:pPr>
                <a:r>
                  <a:rPr lang="en-US" dirty="0"/>
                  <a:t>Its hour angle by </a:t>
                </a:r>
                <a14:m>
                  <m:oMath xmlns:m="http://schemas.openxmlformats.org/officeDocument/2006/math">
                    <m:r>
                      <a:rPr lang="en-US" sz="180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𝐻</m:t>
                    </m:r>
                  </m:oMath>
                </a14:m>
                <a:endParaRPr lang="en-US" sz="1800" dirty="0"/>
              </a:p>
              <a:p>
                <a:pPr marL="285750" indent="-285750">
                  <a:buFont typeface="Arial" panose="020B0604020202020204" pitchFamily="34" charset="0"/>
                  <a:buChar char="•"/>
                </a:pPr>
                <a:r>
                  <a:rPr lang="en-US" sz="1800" dirty="0"/>
                  <a:t>Its azimuth decreases by </a:t>
                </a:r>
                <a14:m>
                  <m:oMath xmlns:m="http://schemas.openxmlformats.org/officeDocument/2006/math">
                    <m:r>
                      <a:rPr lang="en-US" sz="180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𝐴</m:t>
                    </m:r>
                  </m:oMath>
                </a14:m>
                <a:endParaRPr lang="en-US" dirty="0"/>
              </a:p>
              <a:p>
                <a:pPr marL="285750" indent="-285750">
                  <a:buFont typeface="Arial" panose="020B0604020202020204" pitchFamily="34" charset="0"/>
                  <a:buChar char="•"/>
                </a:pPr>
                <a:r>
                  <a:rPr lang="en-US" sz="1800" dirty="0"/>
                  <a:t>By the formula </a:t>
                </a:r>
              </a:p>
            </p:txBody>
          </p:sp>
        </mc:Choice>
        <mc:Fallback xmlns="">
          <p:sp>
            <p:nvSpPr>
              <p:cNvPr id="17" name="TextBox 16">
                <a:extLst>
                  <a:ext uri="{FF2B5EF4-FFF2-40B4-BE49-F238E27FC236}">
                    <a16:creationId xmlns:a16="http://schemas.microsoft.com/office/drawing/2014/main" id="{2CC2025A-1B8A-009E-1851-DF72412EE58A}"/>
                  </a:ext>
                </a:extLst>
              </p:cNvPr>
              <p:cNvSpPr txBox="1">
                <a:spLocks noRot="1" noChangeAspect="1" noMove="1" noResize="1" noEditPoints="1" noAdjustHandles="1" noChangeArrowheads="1" noChangeShapeType="1" noTextEdit="1"/>
              </p:cNvSpPr>
              <p:nvPr/>
            </p:nvSpPr>
            <p:spPr>
              <a:xfrm>
                <a:off x="351076" y="543495"/>
                <a:ext cx="5604874" cy="1754326"/>
              </a:xfrm>
              <a:prstGeom prst="rect">
                <a:avLst/>
              </a:prstGeom>
              <a:blipFill>
                <a:blip r:embed="rId4"/>
                <a:stretch>
                  <a:fillRect l="-979" t="-1736" r="-1741" b="-45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21CAE347-1853-37E2-BE6B-D514694C616A}"/>
                  </a:ext>
                </a:extLst>
              </p:cNvPr>
              <p:cNvSpPr txBox="1"/>
              <p:nvPr/>
            </p:nvSpPr>
            <p:spPr>
              <a:xfrm>
                <a:off x="854187" y="2279456"/>
                <a:ext cx="200649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600" smtClean="0">
                          <a:solidFill>
                            <a:srgbClr val="FF0000"/>
                          </a:solidFill>
                          <a:latin typeface="Cambria Math" panose="02040503050406030204" pitchFamily="18" charset="0"/>
                        </a:rPr>
                        <m:t>C</m:t>
                      </m:r>
                      <m:r>
                        <m:rPr>
                          <m:sty m:val="p"/>
                        </m:rPr>
                        <a:rPr lang="en-US" sz="1600" b="0" i="0" smtClean="0">
                          <a:solidFill>
                            <a:srgbClr val="FF0000"/>
                          </a:solidFill>
                          <a:latin typeface="Cambria Math" panose="02040503050406030204" pitchFamily="18" charset="0"/>
                        </a:rPr>
                        <m:t>D</m:t>
                      </m:r>
                      <m:r>
                        <a:rPr lang="en-US" sz="1600" b="0" i="0" smtClean="0">
                          <a:solidFill>
                            <a:srgbClr val="FF0000"/>
                          </a:solidFill>
                          <a:latin typeface="Cambria Math" panose="02040503050406030204" pitchFamily="18" charset="0"/>
                        </a:rPr>
                        <m:t>=</m:t>
                      </m:r>
                      <m:r>
                        <a:rPr lang="en-US" sz="1600" b="0" i="1" smtClean="0">
                          <a:solidFill>
                            <a:srgbClr val="FF0000"/>
                          </a:solidFill>
                          <a:latin typeface="Cambria Math" panose="02040503050406030204" pitchFamily="18" charset="0"/>
                        </a:rPr>
                        <m:t>𝐴𝐵</m:t>
                      </m:r>
                      <m:func>
                        <m:funcPr>
                          <m:ctrlPr>
                            <a:rPr lang="en-US" sz="1600" b="0" i="1" smtClean="0">
                              <a:solidFill>
                                <a:srgbClr val="FF0000"/>
                              </a:solidFill>
                              <a:latin typeface="Cambria Math" panose="02040503050406030204" pitchFamily="18" charset="0"/>
                            </a:rPr>
                          </m:ctrlPr>
                        </m:funcPr>
                        <m:fName>
                          <m:r>
                            <m:rPr>
                              <m:sty m:val="p"/>
                            </m:rPr>
                            <a:rPr lang="en-US" sz="1600" b="0" i="0" smtClean="0">
                              <a:solidFill>
                                <a:srgbClr val="FF0000"/>
                              </a:solidFill>
                              <a:latin typeface="Cambria Math" panose="02040503050406030204" pitchFamily="18" charset="0"/>
                            </a:rPr>
                            <m:t>sin</m:t>
                          </m:r>
                        </m:fName>
                        <m:e>
                          <m:r>
                            <a:rPr lang="en-US" sz="1600" b="0" i="1" smtClean="0">
                              <a:solidFill>
                                <a:srgbClr val="FF0000"/>
                              </a:solidFill>
                              <a:latin typeface="Cambria Math" panose="02040503050406030204" pitchFamily="18" charset="0"/>
                            </a:rPr>
                            <m:t>𝑃𝐶</m:t>
                          </m:r>
                        </m:e>
                      </m:func>
                    </m:oMath>
                  </m:oMathPara>
                </a14:m>
                <a:endParaRPr lang="en-US" sz="1600" b="0" dirty="0">
                  <a:solidFill>
                    <a:srgbClr val="FF0000"/>
                  </a:solidFill>
                </a:endParaRPr>
              </a:p>
            </p:txBody>
          </p:sp>
        </mc:Choice>
        <mc:Fallback xmlns="">
          <p:sp>
            <p:nvSpPr>
              <p:cNvPr id="25" name="TextBox 24">
                <a:extLst>
                  <a:ext uri="{FF2B5EF4-FFF2-40B4-BE49-F238E27FC236}">
                    <a16:creationId xmlns:a16="http://schemas.microsoft.com/office/drawing/2014/main" id="{21CAE347-1853-37E2-BE6B-D514694C616A}"/>
                  </a:ext>
                </a:extLst>
              </p:cNvPr>
              <p:cNvSpPr txBox="1">
                <a:spLocks noRot="1" noChangeAspect="1" noMove="1" noResize="1" noEditPoints="1" noAdjustHandles="1" noChangeArrowheads="1" noChangeShapeType="1" noTextEdit="1"/>
              </p:cNvSpPr>
              <p:nvPr/>
            </p:nvSpPr>
            <p:spPr>
              <a:xfrm>
                <a:off x="854187" y="2279456"/>
                <a:ext cx="2006496" cy="338554"/>
              </a:xfrm>
              <a:prstGeom prst="rect">
                <a:avLst/>
              </a:prstGeom>
              <a:blipFill>
                <a:blip r:embed="rId5"/>
                <a:stretch>
                  <a:fillRect/>
                </a:stretch>
              </a:blipFill>
            </p:spPr>
            <p:txBody>
              <a:bodyPr/>
              <a:lstStyle/>
              <a:p>
                <a:r>
                  <a:rPr lang="en-US">
                    <a:noFill/>
                  </a:rPr>
                  <a:t> </a:t>
                </a:r>
              </a:p>
            </p:txBody>
          </p:sp>
        </mc:Fallback>
      </mc:AlternateContent>
      <p:grpSp>
        <p:nvGrpSpPr>
          <p:cNvPr id="41" name="Group 40">
            <a:extLst>
              <a:ext uri="{FF2B5EF4-FFF2-40B4-BE49-F238E27FC236}">
                <a16:creationId xmlns:a16="http://schemas.microsoft.com/office/drawing/2014/main" id="{97C7C20D-51D6-878D-49B8-77318D986F41}"/>
              </a:ext>
            </a:extLst>
          </p:cNvPr>
          <p:cNvGrpSpPr/>
          <p:nvPr/>
        </p:nvGrpSpPr>
        <p:grpSpPr>
          <a:xfrm>
            <a:off x="3612946" y="1748323"/>
            <a:ext cx="2430374" cy="2530595"/>
            <a:chOff x="6956594" y="491616"/>
            <a:chExt cx="4344947" cy="4745930"/>
          </a:xfrm>
        </p:grpSpPr>
        <p:sp>
          <p:nvSpPr>
            <p:cNvPr id="45" name="Oval 44">
              <a:extLst>
                <a:ext uri="{FF2B5EF4-FFF2-40B4-BE49-F238E27FC236}">
                  <a16:creationId xmlns:a16="http://schemas.microsoft.com/office/drawing/2014/main" id="{1C59CCEA-74C4-E1FD-A057-F69938E08016}"/>
                </a:ext>
              </a:extLst>
            </p:cNvPr>
            <p:cNvSpPr/>
            <p:nvPr/>
          </p:nvSpPr>
          <p:spPr>
            <a:xfrm>
              <a:off x="7344016" y="991390"/>
              <a:ext cx="3737322" cy="3737322"/>
            </a:xfrm>
            <a:prstGeom prst="ellipse">
              <a:avLst/>
            </a:prstGeom>
            <a:solidFill>
              <a:schemeClr val="bg1">
                <a:lumMod val="95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1400" dirty="0"/>
            </a:p>
          </p:txBody>
        </p:sp>
        <p:sp>
          <p:nvSpPr>
            <p:cNvPr id="46" name="Oval 45">
              <a:extLst>
                <a:ext uri="{FF2B5EF4-FFF2-40B4-BE49-F238E27FC236}">
                  <a16:creationId xmlns:a16="http://schemas.microsoft.com/office/drawing/2014/main" id="{ADC9F1BB-820D-B756-2EAB-27A2E1A4EAC1}"/>
                </a:ext>
              </a:extLst>
            </p:cNvPr>
            <p:cNvSpPr/>
            <p:nvPr/>
          </p:nvSpPr>
          <p:spPr>
            <a:xfrm>
              <a:off x="7340135" y="2607965"/>
              <a:ext cx="3737324" cy="504172"/>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53" name="Straight Connector 52">
              <a:extLst>
                <a:ext uri="{FF2B5EF4-FFF2-40B4-BE49-F238E27FC236}">
                  <a16:creationId xmlns:a16="http://schemas.microsoft.com/office/drawing/2014/main" id="{5D7A6A59-A4E1-BC88-5B3B-1264A07CAF80}"/>
                </a:ext>
              </a:extLst>
            </p:cNvPr>
            <p:cNvCxnSpPr>
              <a:cxnSpLocks/>
              <a:stCxn id="46" idx="6"/>
              <a:endCxn id="46" idx="6"/>
            </p:cNvCxnSpPr>
            <p:nvPr/>
          </p:nvCxnSpPr>
          <p:spPr>
            <a:xfrm>
              <a:off x="11077459" y="286005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7C7F064-21C6-BC15-B9A1-DDA3EA81FC91}"/>
                </a:ext>
              </a:extLst>
            </p:cNvPr>
            <p:cNvCxnSpPr>
              <a:cxnSpLocks/>
              <a:stCxn id="46" idx="6"/>
            </p:cNvCxnSpPr>
            <p:nvPr/>
          </p:nvCxnSpPr>
          <p:spPr>
            <a:xfrm flipH="1">
              <a:off x="9248179" y="2860051"/>
              <a:ext cx="1829280" cy="0"/>
            </a:xfrm>
            <a:prstGeom prst="line">
              <a:avLst/>
            </a:prstGeom>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00325AF4-1D4E-8768-375F-70353F320E27}"/>
                </a:ext>
              </a:extLst>
            </p:cNvPr>
            <p:cNvSpPr txBox="1"/>
            <p:nvPr/>
          </p:nvSpPr>
          <p:spPr>
            <a:xfrm>
              <a:off x="9124307" y="2398776"/>
              <a:ext cx="338187" cy="577211"/>
            </a:xfrm>
            <a:prstGeom prst="rect">
              <a:avLst/>
            </a:prstGeom>
            <a:noFill/>
          </p:spPr>
          <p:txBody>
            <a:bodyPr wrap="square" rtlCol="0">
              <a:spAutoFit/>
            </a:bodyPr>
            <a:lstStyle/>
            <a:p>
              <a:r>
                <a:rPr lang="en-US" sz="1400" dirty="0"/>
                <a:t>o</a:t>
              </a:r>
            </a:p>
          </p:txBody>
        </p:sp>
        <p:sp>
          <p:nvSpPr>
            <p:cNvPr id="59" name="Oval 58">
              <a:extLst>
                <a:ext uri="{FF2B5EF4-FFF2-40B4-BE49-F238E27FC236}">
                  <a16:creationId xmlns:a16="http://schemas.microsoft.com/office/drawing/2014/main" id="{6FEFFD6E-39CF-1FA8-7DF9-F999CAAFDD8D}"/>
                </a:ext>
              </a:extLst>
            </p:cNvPr>
            <p:cNvSpPr/>
            <p:nvPr/>
          </p:nvSpPr>
          <p:spPr>
            <a:xfrm>
              <a:off x="7561690" y="1802714"/>
              <a:ext cx="3291680" cy="341307"/>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63" name="Straight Connector 62">
              <a:extLst>
                <a:ext uri="{FF2B5EF4-FFF2-40B4-BE49-F238E27FC236}">
                  <a16:creationId xmlns:a16="http://schemas.microsoft.com/office/drawing/2014/main" id="{84FD29A8-CDA7-85CE-9B0B-262D01FC949D}"/>
                </a:ext>
              </a:extLst>
            </p:cNvPr>
            <p:cNvCxnSpPr>
              <a:cxnSpLocks/>
              <a:stCxn id="59" idx="6"/>
            </p:cNvCxnSpPr>
            <p:nvPr/>
          </p:nvCxnSpPr>
          <p:spPr>
            <a:xfrm flipH="1">
              <a:off x="9208796" y="1973368"/>
              <a:ext cx="1644574" cy="31639"/>
            </a:xfrm>
            <a:prstGeom prst="line">
              <a:avLst/>
            </a:prstGeom>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CDF10F88-477F-2943-F367-EBD2A339B3D5}"/>
                </a:ext>
              </a:extLst>
            </p:cNvPr>
            <p:cNvSpPr txBox="1"/>
            <p:nvPr/>
          </p:nvSpPr>
          <p:spPr>
            <a:xfrm>
              <a:off x="10853371" y="1731597"/>
              <a:ext cx="448170" cy="577211"/>
            </a:xfrm>
            <a:prstGeom prst="rect">
              <a:avLst/>
            </a:prstGeom>
            <a:noFill/>
          </p:spPr>
          <p:txBody>
            <a:bodyPr wrap="square" rtlCol="0">
              <a:spAutoFit/>
            </a:bodyPr>
            <a:lstStyle/>
            <a:p>
              <a:r>
                <a:rPr lang="en-US" sz="1400" dirty="0"/>
                <a:t>D</a:t>
              </a:r>
            </a:p>
          </p:txBody>
        </p:sp>
        <p:sp>
          <p:nvSpPr>
            <p:cNvPr id="71" name="TextBox 70">
              <a:extLst>
                <a:ext uri="{FF2B5EF4-FFF2-40B4-BE49-F238E27FC236}">
                  <a16:creationId xmlns:a16="http://schemas.microsoft.com/office/drawing/2014/main" id="{5DDD6988-3777-9E93-11D1-98BA5C8577A4}"/>
                </a:ext>
              </a:extLst>
            </p:cNvPr>
            <p:cNvSpPr txBox="1"/>
            <p:nvPr/>
          </p:nvSpPr>
          <p:spPr>
            <a:xfrm>
              <a:off x="9184025" y="1510697"/>
              <a:ext cx="405704" cy="577211"/>
            </a:xfrm>
            <a:prstGeom prst="rect">
              <a:avLst/>
            </a:prstGeom>
            <a:noFill/>
          </p:spPr>
          <p:txBody>
            <a:bodyPr wrap="square" rtlCol="0">
              <a:spAutoFit/>
            </a:bodyPr>
            <a:lstStyle/>
            <a:p>
              <a:r>
                <a:rPr lang="en-US" sz="1400" dirty="0"/>
                <a:t>R</a:t>
              </a:r>
            </a:p>
          </p:txBody>
        </p:sp>
        <p:cxnSp>
          <p:nvCxnSpPr>
            <p:cNvPr id="72" name="Straight Connector 71">
              <a:extLst>
                <a:ext uri="{FF2B5EF4-FFF2-40B4-BE49-F238E27FC236}">
                  <a16:creationId xmlns:a16="http://schemas.microsoft.com/office/drawing/2014/main" id="{E857A1AA-FACE-0EB0-E137-817197F2FDA5}"/>
                </a:ext>
              </a:extLst>
            </p:cNvPr>
            <p:cNvCxnSpPr>
              <a:stCxn id="71" idx="1"/>
              <a:endCxn id="71" idx="1"/>
            </p:cNvCxnSpPr>
            <p:nvPr/>
          </p:nvCxnSpPr>
          <p:spPr>
            <a:xfrm>
              <a:off x="9184025" y="1799304"/>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4D459C0E-15DC-3C75-E662-C13C80BCFE92}"/>
                </a:ext>
              </a:extLst>
            </p:cNvPr>
            <p:cNvCxnSpPr>
              <a:cxnSpLocks/>
            </p:cNvCxnSpPr>
            <p:nvPr/>
          </p:nvCxnSpPr>
          <p:spPr>
            <a:xfrm flipV="1">
              <a:off x="8380533" y="2859473"/>
              <a:ext cx="884602" cy="217179"/>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10B25EEA-5D78-C518-CFA1-01B4ECCEDC4E}"/>
                </a:ext>
              </a:extLst>
            </p:cNvPr>
            <p:cNvCxnSpPr>
              <a:cxnSpLocks/>
            </p:cNvCxnSpPr>
            <p:nvPr/>
          </p:nvCxnSpPr>
          <p:spPr>
            <a:xfrm flipH="1">
              <a:off x="8443030" y="2005007"/>
              <a:ext cx="764500" cy="116797"/>
            </a:xfrm>
            <a:prstGeom prst="line">
              <a:avLst/>
            </a:prstGeom>
          </p:spPr>
          <p:style>
            <a:lnRef idx="1">
              <a:schemeClr val="accent1"/>
            </a:lnRef>
            <a:fillRef idx="0">
              <a:schemeClr val="accent1"/>
            </a:fillRef>
            <a:effectRef idx="0">
              <a:schemeClr val="accent1"/>
            </a:effectRef>
            <a:fontRef idx="minor">
              <a:schemeClr val="tx1"/>
            </a:fontRef>
          </p:style>
        </p:cxnSp>
        <p:sp>
          <p:nvSpPr>
            <p:cNvPr id="75" name="Arc 74">
              <a:extLst>
                <a:ext uri="{FF2B5EF4-FFF2-40B4-BE49-F238E27FC236}">
                  <a16:creationId xmlns:a16="http://schemas.microsoft.com/office/drawing/2014/main" id="{2C84AD83-EA80-3BFB-4058-F732DB5A0039}"/>
                </a:ext>
              </a:extLst>
            </p:cNvPr>
            <p:cNvSpPr/>
            <p:nvPr/>
          </p:nvSpPr>
          <p:spPr>
            <a:xfrm flipH="1">
              <a:off x="8384412" y="991390"/>
              <a:ext cx="1737435" cy="3737322"/>
            </a:xfrm>
            <a:prstGeom prst="arc">
              <a:avLst>
                <a:gd name="adj1" fmla="val 16200000"/>
                <a:gd name="adj2" fmla="val 545623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cxnSp>
          <p:nvCxnSpPr>
            <p:cNvPr id="76" name="Straight Connector 75">
              <a:extLst>
                <a:ext uri="{FF2B5EF4-FFF2-40B4-BE49-F238E27FC236}">
                  <a16:creationId xmlns:a16="http://schemas.microsoft.com/office/drawing/2014/main" id="{CEE8202B-7863-8C9A-65E5-45667D6CF1A6}"/>
                </a:ext>
              </a:extLst>
            </p:cNvPr>
            <p:cNvCxnSpPr>
              <a:cxnSpLocks/>
              <a:stCxn id="75" idx="0"/>
              <a:endCxn id="75" idx="0"/>
            </p:cNvCxnSpPr>
            <p:nvPr/>
          </p:nvCxnSpPr>
          <p:spPr>
            <a:xfrm>
              <a:off x="9253130" y="991390"/>
              <a:ext cx="0"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7" name="Straight Connector 76">
              <a:extLst>
                <a:ext uri="{FF2B5EF4-FFF2-40B4-BE49-F238E27FC236}">
                  <a16:creationId xmlns:a16="http://schemas.microsoft.com/office/drawing/2014/main" id="{1F9159BA-E395-45C6-4CFF-C3673DA37D37}"/>
                </a:ext>
              </a:extLst>
            </p:cNvPr>
            <p:cNvCxnSpPr>
              <a:cxnSpLocks/>
            </p:cNvCxnSpPr>
            <p:nvPr/>
          </p:nvCxnSpPr>
          <p:spPr>
            <a:xfrm>
              <a:off x="9204917" y="666124"/>
              <a:ext cx="76439" cy="447837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8" name="TextBox 77">
              <a:extLst>
                <a:ext uri="{FF2B5EF4-FFF2-40B4-BE49-F238E27FC236}">
                  <a16:creationId xmlns:a16="http://schemas.microsoft.com/office/drawing/2014/main" id="{C9647DC0-DC65-D749-876A-9B5FABBA5784}"/>
                </a:ext>
              </a:extLst>
            </p:cNvPr>
            <p:cNvSpPr txBox="1"/>
            <p:nvPr/>
          </p:nvSpPr>
          <p:spPr>
            <a:xfrm>
              <a:off x="8028977" y="2080859"/>
              <a:ext cx="300966" cy="577211"/>
            </a:xfrm>
            <a:prstGeom prst="rect">
              <a:avLst/>
            </a:prstGeom>
            <a:noFill/>
          </p:spPr>
          <p:txBody>
            <a:bodyPr wrap="square" rtlCol="0">
              <a:spAutoFit/>
            </a:bodyPr>
            <a:lstStyle/>
            <a:p>
              <a:r>
                <a:rPr lang="en-US" sz="1400" dirty="0"/>
                <a:t>C</a:t>
              </a:r>
            </a:p>
          </p:txBody>
        </p:sp>
        <p:sp>
          <p:nvSpPr>
            <p:cNvPr id="79" name="TextBox 78">
              <a:extLst>
                <a:ext uri="{FF2B5EF4-FFF2-40B4-BE49-F238E27FC236}">
                  <a16:creationId xmlns:a16="http://schemas.microsoft.com/office/drawing/2014/main" id="{D3185B20-9349-934E-FE37-8E9DD5A133D7}"/>
                </a:ext>
              </a:extLst>
            </p:cNvPr>
            <p:cNvSpPr txBox="1"/>
            <p:nvPr/>
          </p:nvSpPr>
          <p:spPr>
            <a:xfrm flipH="1">
              <a:off x="8036339" y="3067566"/>
              <a:ext cx="290126" cy="577211"/>
            </a:xfrm>
            <a:prstGeom prst="rect">
              <a:avLst/>
            </a:prstGeom>
            <a:noFill/>
          </p:spPr>
          <p:txBody>
            <a:bodyPr wrap="square" rtlCol="0">
              <a:spAutoFit/>
            </a:bodyPr>
            <a:lstStyle/>
            <a:p>
              <a:r>
                <a:rPr lang="en-US" sz="1400" dirty="0"/>
                <a:t>A</a:t>
              </a:r>
            </a:p>
          </p:txBody>
        </p:sp>
        <p:sp>
          <p:nvSpPr>
            <p:cNvPr id="80" name="TextBox 79">
              <a:extLst>
                <a:ext uri="{FF2B5EF4-FFF2-40B4-BE49-F238E27FC236}">
                  <a16:creationId xmlns:a16="http://schemas.microsoft.com/office/drawing/2014/main" id="{2EC8E98B-86F2-0F60-A2B4-B0206E0EE9D0}"/>
                </a:ext>
              </a:extLst>
            </p:cNvPr>
            <p:cNvSpPr txBox="1"/>
            <p:nvPr/>
          </p:nvSpPr>
          <p:spPr>
            <a:xfrm flipH="1">
              <a:off x="6956594" y="2534924"/>
              <a:ext cx="290126" cy="577211"/>
            </a:xfrm>
            <a:prstGeom prst="rect">
              <a:avLst/>
            </a:prstGeom>
            <a:noFill/>
          </p:spPr>
          <p:txBody>
            <a:bodyPr wrap="square" rtlCol="0">
              <a:spAutoFit/>
            </a:bodyPr>
            <a:lstStyle/>
            <a:p>
              <a:r>
                <a:rPr lang="en-US" sz="1400" dirty="0"/>
                <a:t>E</a:t>
              </a:r>
            </a:p>
          </p:txBody>
        </p:sp>
        <p:sp>
          <p:nvSpPr>
            <p:cNvPr id="81" name="TextBox 80">
              <a:extLst>
                <a:ext uri="{FF2B5EF4-FFF2-40B4-BE49-F238E27FC236}">
                  <a16:creationId xmlns:a16="http://schemas.microsoft.com/office/drawing/2014/main" id="{57939756-9D09-5C39-ED14-DFE2C1739914}"/>
                </a:ext>
              </a:extLst>
            </p:cNvPr>
            <p:cNvSpPr txBox="1"/>
            <p:nvPr/>
          </p:nvSpPr>
          <p:spPr>
            <a:xfrm flipH="1">
              <a:off x="7206734" y="1632669"/>
              <a:ext cx="290126" cy="577211"/>
            </a:xfrm>
            <a:prstGeom prst="rect">
              <a:avLst/>
            </a:prstGeom>
            <a:noFill/>
          </p:spPr>
          <p:txBody>
            <a:bodyPr wrap="square" rtlCol="0">
              <a:spAutoFit/>
            </a:bodyPr>
            <a:lstStyle/>
            <a:p>
              <a:r>
                <a:rPr lang="en-US" sz="1400" dirty="0"/>
                <a:t>F</a:t>
              </a:r>
            </a:p>
          </p:txBody>
        </p:sp>
        <p:sp>
          <p:nvSpPr>
            <p:cNvPr id="82" name="TextBox 81">
              <a:extLst>
                <a:ext uri="{FF2B5EF4-FFF2-40B4-BE49-F238E27FC236}">
                  <a16:creationId xmlns:a16="http://schemas.microsoft.com/office/drawing/2014/main" id="{D33C8F6D-DA2C-8BCC-BC7C-0BCC756124C7}"/>
                </a:ext>
              </a:extLst>
            </p:cNvPr>
            <p:cNvSpPr txBox="1"/>
            <p:nvPr/>
          </p:nvSpPr>
          <p:spPr>
            <a:xfrm>
              <a:off x="9073409" y="491616"/>
              <a:ext cx="339453" cy="577211"/>
            </a:xfrm>
            <a:prstGeom prst="rect">
              <a:avLst/>
            </a:prstGeom>
            <a:noFill/>
          </p:spPr>
          <p:txBody>
            <a:bodyPr wrap="square" rtlCol="0">
              <a:spAutoFit/>
            </a:bodyPr>
            <a:lstStyle/>
            <a:p>
              <a:r>
                <a:rPr lang="en-US" sz="1400" dirty="0"/>
                <a:t>P</a:t>
              </a:r>
            </a:p>
          </p:txBody>
        </p:sp>
        <p:sp>
          <p:nvSpPr>
            <p:cNvPr id="83" name="TextBox 82">
              <a:extLst>
                <a:ext uri="{FF2B5EF4-FFF2-40B4-BE49-F238E27FC236}">
                  <a16:creationId xmlns:a16="http://schemas.microsoft.com/office/drawing/2014/main" id="{CCB7731A-CB78-DFCB-64C2-0D70298A919B}"/>
                </a:ext>
              </a:extLst>
            </p:cNvPr>
            <p:cNvSpPr txBox="1"/>
            <p:nvPr/>
          </p:nvSpPr>
          <p:spPr>
            <a:xfrm>
              <a:off x="9244561" y="4660335"/>
              <a:ext cx="320713" cy="577211"/>
            </a:xfrm>
            <a:prstGeom prst="rect">
              <a:avLst/>
            </a:prstGeom>
            <a:noFill/>
          </p:spPr>
          <p:txBody>
            <a:bodyPr wrap="square" rtlCol="0">
              <a:spAutoFit/>
            </a:bodyPr>
            <a:lstStyle/>
            <a:p>
              <a:r>
                <a:rPr lang="en-US" sz="1400" dirty="0"/>
                <a:t>Q</a:t>
              </a:r>
            </a:p>
          </p:txBody>
        </p:sp>
      </p:grpSp>
      <p:sp>
        <p:nvSpPr>
          <p:cNvPr id="86" name="TextBox 85">
            <a:extLst>
              <a:ext uri="{FF2B5EF4-FFF2-40B4-BE49-F238E27FC236}">
                <a16:creationId xmlns:a16="http://schemas.microsoft.com/office/drawing/2014/main" id="{97A5C127-3BBB-FAF6-3ECD-80771FD3B07E}"/>
              </a:ext>
            </a:extLst>
          </p:cNvPr>
          <p:cNvSpPr txBox="1"/>
          <p:nvPr/>
        </p:nvSpPr>
        <p:spPr>
          <a:xfrm>
            <a:off x="2577709" y="2065399"/>
            <a:ext cx="1108885" cy="338554"/>
          </a:xfrm>
          <a:prstGeom prst="rect">
            <a:avLst/>
          </a:prstGeom>
          <a:noFill/>
        </p:spPr>
        <p:txBody>
          <a:bodyPr wrap="square" rtlCol="0">
            <a:spAutoFit/>
          </a:bodyPr>
          <a:lstStyle/>
          <a:p>
            <a:r>
              <a:rPr lang="en-US" sz="1600" dirty="0"/>
              <a:t>( PA = 90  ̊)</a:t>
            </a:r>
          </a:p>
        </p:txBody>
      </p:sp>
      <mc:AlternateContent xmlns:mc="http://schemas.openxmlformats.org/markup-compatibility/2006" xmlns:a14="http://schemas.microsoft.com/office/drawing/2010/main">
        <mc:Choice Requires="a14">
          <p:sp>
            <p:nvSpPr>
              <p:cNvPr id="87" name="TextBox 86">
                <a:extLst>
                  <a:ext uri="{FF2B5EF4-FFF2-40B4-BE49-F238E27FC236}">
                    <a16:creationId xmlns:a16="http://schemas.microsoft.com/office/drawing/2014/main" id="{26405500-F337-8602-AAC3-64F97C2D387F}"/>
                  </a:ext>
                </a:extLst>
              </p:cNvPr>
              <p:cNvSpPr txBox="1"/>
              <p:nvPr/>
            </p:nvSpPr>
            <p:spPr>
              <a:xfrm>
                <a:off x="252943" y="2709264"/>
                <a:ext cx="3270415" cy="1477328"/>
              </a:xfrm>
              <a:prstGeom prst="rect">
                <a:avLst/>
              </a:prstGeom>
              <a:noFill/>
            </p:spPr>
            <p:txBody>
              <a:bodyPr wrap="square" rtlCol="0">
                <a:spAutoFit/>
              </a:bodyPr>
              <a:lstStyle/>
              <a:p>
                <a:r>
                  <a:rPr lang="en-US" dirty="0"/>
                  <a:t>	XY = </a:t>
                </a:r>
                <a14:m>
                  <m:oMath xmlns:m="http://schemas.openxmlformats.org/officeDocument/2006/math">
                    <m:func>
                      <m:funcPr>
                        <m:ctrlPr>
                          <a:rPr lang="en-US" i="1" dirty="0" smtClean="0">
                            <a:latin typeface="Cambria Math" panose="02040503050406030204" pitchFamily="18" charset="0"/>
                          </a:rPr>
                        </m:ctrlPr>
                      </m:funcPr>
                      <m:fName>
                        <m:r>
                          <m:rPr>
                            <m:sty m:val="p"/>
                          </m:rPr>
                          <a:rPr lang="en-US" b="0" i="0" dirty="0" smtClean="0">
                            <a:latin typeface="Cambria Math" panose="02040503050406030204" pitchFamily="18" charset="0"/>
                          </a:rPr>
                          <m:t>XPY</m:t>
                        </m:r>
                        <m:r>
                          <m:rPr>
                            <m:sty m:val="p"/>
                          </m:rPr>
                          <a:rPr lang="en-US" i="0" dirty="0" smtClean="0">
                            <a:latin typeface="Cambria Math" panose="02040503050406030204" pitchFamily="18" charset="0"/>
                          </a:rPr>
                          <m:t>sin</m:t>
                        </m:r>
                      </m:fName>
                      <m:e>
                        <m:r>
                          <a:rPr lang="en-US" b="0" i="1" dirty="0" smtClean="0">
                            <a:latin typeface="Cambria Math" panose="02040503050406030204" pitchFamily="18" charset="0"/>
                          </a:rPr>
                          <m:t>𝑃𝑋</m:t>
                        </m:r>
                      </m:e>
                    </m:func>
                  </m:oMath>
                </a14:m>
                <a:r>
                  <a:rPr lang="en-US" dirty="0"/>
                  <a:t> = </a:t>
                </a:r>
                <a14:m>
                  <m:oMath xmlns:m="http://schemas.openxmlformats.org/officeDocument/2006/math">
                    <m:r>
                      <a:rPr lang="en-US" sz="180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𝐻</m:t>
                    </m:r>
                    <m:func>
                      <m:funcPr>
                        <m:ctrlPr>
                          <a:rPr lang="en-US" sz="1800" b="0" i="1" smtClean="0">
                            <a:latin typeface="Cambria Math" panose="02040503050406030204" pitchFamily="18" charset="0"/>
                            <a:ea typeface="Cambria Math" panose="02040503050406030204" pitchFamily="18" charset="0"/>
                          </a:rPr>
                        </m:ctrlPr>
                      </m:funcPr>
                      <m:fName>
                        <m:r>
                          <m:rPr>
                            <m:sty m:val="p"/>
                          </m:rPr>
                          <a:rPr lang="en-US" sz="1800" b="0" i="0" smtClean="0">
                            <a:latin typeface="Cambria Math" panose="02040503050406030204" pitchFamily="18" charset="0"/>
                            <a:ea typeface="Cambria Math" panose="02040503050406030204" pitchFamily="18" charset="0"/>
                          </a:rPr>
                          <m:t>cos</m:t>
                        </m:r>
                      </m:fName>
                      <m:e>
                        <m:r>
                          <a:rPr lang="en-US" sz="1800" b="0" i="1" smtClean="0">
                            <a:latin typeface="Cambria Math" panose="02040503050406030204" pitchFamily="18" charset="0"/>
                            <a:ea typeface="Cambria Math" panose="02040503050406030204" pitchFamily="18" charset="0"/>
                          </a:rPr>
                          <m:t>𝛿</m:t>
                        </m:r>
                      </m:e>
                    </m:func>
                  </m:oMath>
                </a14:m>
                <a:r>
                  <a:rPr lang="en-US" sz="1800" dirty="0"/>
                  <a:t>,</a:t>
                </a:r>
              </a:p>
              <a:p>
                <a:r>
                  <a:rPr lang="en-US" dirty="0"/>
                  <a:t>and UX = </a:t>
                </a:r>
                <a14:m>
                  <m:oMath xmlns:m="http://schemas.openxmlformats.org/officeDocument/2006/math">
                    <m:func>
                      <m:funcPr>
                        <m:ctrlPr>
                          <a:rPr lang="en-US" i="1" dirty="0" smtClean="0">
                            <a:latin typeface="Cambria Math" panose="02040503050406030204" pitchFamily="18" charset="0"/>
                          </a:rPr>
                        </m:ctrlPr>
                      </m:funcPr>
                      <m:fName>
                        <m:r>
                          <m:rPr>
                            <m:sty m:val="p"/>
                          </m:rPr>
                          <a:rPr lang="en-US" b="0" i="0" dirty="0" smtClean="0">
                            <a:latin typeface="Cambria Math" panose="02040503050406030204" pitchFamily="18" charset="0"/>
                          </a:rPr>
                          <m:t>XZY</m:t>
                        </m:r>
                        <m:r>
                          <m:rPr>
                            <m:sty m:val="p"/>
                          </m:rPr>
                          <a:rPr lang="en-US" i="0" dirty="0" smtClean="0">
                            <a:latin typeface="Cambria Math" panose="02040503050406030204" pitchFamily="18" charset="0"/>
                          </a:rPr>
                          <m:t>sin</m:t>
                        </m:r>
                      </m:fName>
                      <m:e>
                        <m:r>
                          <a:rPr lang="en-US" b="0" i="1" dirty="0" smtClean="0">
                            <a:latin typeface="Cambria Math" panose="02040503050406030204" pitchFamily="18" charset="0"/>
                          </a:rPr>
                          <m:t>𝑍𝑋</m:t>
                        </m:r>
                      </m:e>
                    </m:func>
                  </m:oMath>
                </a14:m>
                <a:r>
                  <a:rPr lang="en-US" dirty="0"/>
                  <a:t> = </a:t>
                </a:r>
                <a14:m>
                  <m:oMath xmlns:m="http://schemas.openxmlformats.org/officeDocument/2006/math">
                    <m:r>
                      <a:rPr lang="en-US" sz="180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𝐴</m:t>
                    </m:r>
                    <m:func>
                      <m:funcPr>
                        <m:ctrlPr>
                          <a:rPr lang="en-US" sz="1800" b="0" i="1" smtClean="0">
                            <a:latin typeface="Cambria Math" panose="02040503050406030204" pitchFamily="18" charset="0"/>
                            <a:ea typeface="Cambria Math" panose="02040503050406030204" pitchFamily="18" charset="0"/>
                          </a:rPr>
                        </m:ctrlPr>
                      </m:funcPr>
                      <m:fName>
                        <m:r>
                          <m:rPr>
                            <m:sty m:val="p"/>
                          </m:rPr>
                          <a:rPr lang="en-US" sz="1800" b="0" i="0" smtClean="0">
                            <a:latin typeface="Cambria Math" panose="02040503050406030204" pitchFamily="18" charset="0"/>
                            <a:ea typeface="Cambria Math" panose="02040503050406030204" pitchFamily="18" charset="0"/>
                          </a:rPr>
                          <m:t>sin</m:t>
                        </m:r>
                      </m:fName>
                      <m:e>
                        <m:r>
                          <a:rPr lang="en-US" sz="1800" b="0" i="1" smtClean="0">
                            <a:latin typeface="Cambria Math" panose="02040503050406030204" pitchFamily="18" charset="0"/>
                            <a:ea typeface="Cambria Math" panose="02040503050406030204" pitchFamily="18" charset="0"/>
                          </a:rPr>
                          <m:t>𝑧</m:t>
                        </m:r>
                      </m:e>
                    </m:func>
                  </m:oMath>
                </a14:m>
                <a:endParaRPr lang="en-US" sz="1800" dirty="0"/>
              </a:p>
              <a:p>
                <a:r>
                  <a:rPr lang="en-US" dirty="0"/>
                  <a:t>Let</a:t>
                </a:r>
              </a:p>
              <a:p>
                <a:r>
                  <a:rPr lang="en-US" sz="1800" dirty="0"/>
                  <a:t>	</a:t>
                </a:r>
                <a14:m>
                  <m:oMath xmlns:m="http://schemas.openxmlformats.org/officeDocument/2006/math">
                    <m:r>
                      <a:rPr lang="en-US" sz="1800" i="1" smtClean="0">
                        <a:latin typeface="Cambria Math" panose="02040503050406030204" pitchFamily="18" charset="0"/>
                        <a:ea typeface="Cambria Math" panose="02040503050406030204" pitchFamily="18" charset="0"/>
                      </a:rPr>
                      <m:t>𝜂</m:t>
                    </m:r>
                  </m:oMath>
                </a14:m>
                <a:r>
                  <a:rPr lang="en-US" dirty="0"/>
                  <a:t> - </a:t>
                </a:r>
                <a14:m>
                  <m:oMath xmlns:m="http://schemas.openxmlformats.org/officeDocument/2006/math">
                    <m:r>
                      <a:rPr lang="en-US" b="0" i="1" smtClean="0">
                        <a:latin typeface="Cambria Math" panose="02040503050406030204" pitchFamily="18" charset="0"/>
                      </a:rPr>
                      <m:t>𝑎𝑛𝑔𝑙𝑒</m:t>
                    </m:r>
                  </m:oMath>
                </a14:m>
                <a:r>
                  <a:rPr lang="en-US" dirty="0"/>
                  <a:t>PXZ</a:t>
                </a:r>
              </a:p>
              <a:p>
                <a:r>
                  <a:rPr lang="en-US" dirty="0"/>
                  <a:t> </a:t>
                </a:r>
                <a14:m>
                  <m:oMath xmlns:m="http://schemas.openxmlformats.org/officeDocument/2006/math">
                    <m:r>
                      <a:rPr lang="en-US" sz="1800" i="1" smtClean="0">
                        <a:solidFill>
                          <a:srgbClr val="FF0000"/>
                        </a:solidFill>
                        <a:latin typeface="Cambria Math" panose="02040503050406030204" pitchFamily="18" charset="0"/>
                        <a:ea typeface="Cambria Math" panose="02040503050406030204" pitchFamily="18" charset="0"/>
                      </a:rPr>
                      <m:t>𝜂</m:t>
                    </m:r>
                  </m:oMath>
                </a14:m>
                <a:r>
                  <a:rPr lang="en-US" dirty="0"/>
                  <a:t> is called </a:t>
                </a:r>
                <a:r>
                  <a:rPr lang="en-US" dirty="0">
                    <a:solidFill>
                      <a:srgbClr val="FF0000"/>
                    </a:solidFill>
                  </a:rPr>
                  <a:t>parallactic angle.</a:t>
                </a:r>
                <a:endParaRPr lang="en-US" dirty="0"/>
              </a:p>
            </p:txBody>
          </p:sp>
        </mc:Choice>
        <mc:Fallback xmlns="">
          <p:sp>
            <p:nvSpPr>
              <p:cNvPr id="87" name="TextBox 86">
                <a:extLst>
                  <a:ext uri="{FF2B5EF4-FFF2-40B4-BE49-F238E27FC236}">
                    <a16:creationId xmlns:a16="http://schemas.microsoft.com/office/drawing/2014/main" id="{26405500-F337-8602-AAC3-64F97C2D387F}"/>
                  </a:ext>
                </a:extLst>
              </p:cNvPr>
              <p:cNvSpPr txBox="1">
                <a:spLocks noRot="1" noChangeAspect="1" noMove="1" noResize="1" noEditPoints="1" noAdjustHandles="1" noChangeArrowheads="1" noChangeShapeType="1" noTextEdit="1"/>
              </p:cNvSpPr>
              <p:nvPr/>
            </p:nvSpPr>
            <p:spPr>
              <a:xfrm>
                <a:off x="252943" y="2709264"/>
                <a:ext cx="3270415" cy="1477328"/>
              </a:xfrm>
              <a:prstGeom prst="rect">
                <a:avLst/>
              </a:prstGeom>
              <a:blipFill>
                <a:blip r:embed="rId6"/>
                <a:stretch>
                  <a:fillRect l="-1490" t="-2058" b="-53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TextBox 88">
                <a:extLst>
                  <a:ext uri="{FF2B5EF4-FFF2-40B4-BE49-F238E27FC236}">
                    <a16:creationId xmlns:a16="http://schemas.microsoft.com/office/drawing/2014/main" id="{114C0EC5-0995-48B6-6E6D-ED9F071554D5}"/>
                  </a:ext>
                </a:extLst>
              </p:cNvPr>
              <p:cNvSpPr txBox="1"/>
              <p:nvPr/>
            </p:nvSpPr>
            <p:spPr>
              <a:xfrm>
                <a:off x="252943" y="4278918"/>
                <a:ext cx="4660374" cy="1754326"/>
              </a:xfrm>
              <a:prstGeom prst="rect">
                <a:avLst/>
              </a:prstGeom>
              <a:noFill/>
            </p:spPr>
            <p:txBody>
              <a:bodyPr wrap="square" rtlCol="0">
                <a:spAutoFit/>
              </a:bodyPr>
              <a:lstStyle/>
              <a:p>
                <a:r>
                  <a:rPr lang="en-US" dirty="0"/>
                  <a:t>Then,</a:t>
                </a:r>
              </a:p>
              <a:p>
                <a:r>
                  <a:rPr lang="en-US" dirty="0"/>
                  <a:t>	since Y is very close to X, we may take PYZ 	to be </a:t>
                </a:r>
                <a14:m>
                  <m:oMath xmlns:m="http://schemas.openxmlformats.org/officeDocument/2006/math">
                    <m:r>
                      <a:rPr lang="en-US" sz="1800" i="1" smtClean="0">
                        <a:latin typeface="Cambria Math" panose="02040503050406030204" pitchFamily="18" charset="0"/>
                        <a:ea typeface="Cambria Math" panose="02040503050406030204" pitchFamily="18" charset="0"/>
                      </a:rPr>
                      <m:t>𝜂</m:t>
                    </m:r>
                  </m:oMath>
                </a14:m>
                <a:r>
                  <a:rPr lang="en-US" dirty="0"/>
                  <a:t>.</a:t>
                </a:r>
              </a:p>
              <a:p>
                <a:r>
                  <a:rPr lang="en-US" dirty="0"/>
                  <a:t>Then </a:t>
                </a:r>
              </a:p>
              <a:p>
                <a:r>
                  <a:rPr lang="en-US" dirty="0"/>
                  <a:t>	UY = </a:t>
                </a:r>
                <a14:m>
                  <m:oMath xmlns:m="http://schemas.openxmlformats.org/officeDocument/2006/math">
                    <m:func>
                      <m:funcPr>
                        <m:ctrlPr>
                          <a:rPr lang="en-US" sz="1800" b="0" i="1" smtClean="0">
                            <a:latin typeface="Cambria Math" panose="02040503050406030204" pitchFamily="18" charset="0"/>
                            <a:ea typeface="Cambria Math" panose="02040503050406030204" pitchFamily="18" charset="0"/>
                          </a:rPr>
                        </m:ctrlPr>
                      </m:funcPr>
                      <m:fName>
                        <m:r>
                          <m:rPr>
                            <m:sty m:val="p"/>
                          </m:rPr>
                          <a:rPr lang="en-US" sz="1800" b="0" i="0" smtClean="0">
                            <a:latin typeface="Cambria Math" panose="02040503050406030204" pitchFamily="18" charset="0"/>
                            <a:ea typeface="Cambria Math" panose="02040503050406030204" pitchFamily="18" charset="0"/>
                          </a:rPr>
                          <m:t>XYcos</m:t>
                        </m:r>
                      </m:fName>
                      <m:e>
                        <m:r>
                          <a:rPr lang="en-US" sz="1800" b="0" i="1" smtClean="0">
                            <a:latin typeface="Cambria Math" panose="02040503050406030204" pitchFamily="18" charset="0"/>
                            <a:ea typeface="Cambria Math" panose="02040503050406030204" pitchFamily="18" charset="0"/>
                          </a:rPr>
                          <m:t>𝑈𝑌𝑋</m:t>
                        </m:r>
                      </m:e>
                    </m:func>
                  </m:oMath>
                </a14:m>
                <a:endParaRPr lang="en-US" sz="1800" b="0" dirty="0">
                  <a:ea typeface="Cambria Math" panose="02040503050406030204" pitchFamily="18" charset="0"/>
                </a:endParaRPr>
              </a:p>
              <a:p>
                <a:r>
                  <a:rPr lang="en-US" dirty="0"/>
                  <a:t>And UX = XY</a:t>
                </a:r>
                <a:r>
                  <a:rPr lang="en-US" sz="1800" b="0" dirty="0">
                    <a:ea typeface="Cambria Math" panose="02040503050406030204" pitchFamily="18" charset="0"/>
                  </a:rPr>
                  <a:t> </a:t>
                </a:r>
                <a14:m>
                  <m:oMath xmlns:m="http://schemas.openxmlformats.org/officeDocument/2006/math">
                    <m:func>
                      <m:funcPr>
                        <m:ctrlPr>
                          <a:rPr lang="en-US" sz="1800" b="0" i="1" smtClean="0">
                            <a:latin typeface="Cambria Math" panose="02040503050406030204" pitchFamily="18" charset="0"/>
                            <a:ea typeface="Cambria Math" panose="02040503050406030204" pitchFamily="18" charset="0"/>
                          </a:rPr>
                        </m:ctrlPr>
                      </m:funcPr>
                      <m:fName>
                        <m:r>
                          <m:rPr>
                            <m:sty m:val="p"/>
                          </m:rPr>
                          <a:rPr lang="en-US" sz="1800" b="0" i="0" smtClean="0">
                            <a:latin typeface="Cambria Math" panose="02040503050406030204" pitchFamily="18" charset="0"/>
                            <a:ea typeface="Cambria Math" panose="02040503050406030204" pitchFamily="18" charset="0"/>
                          </a:rPr>
                          <m:t>sin</m:t>
                        </m:r>
                      </m:fName>
                      <m:e>
                        <m:r>
                          <a:rPr lang="en-US" sz="1800" b="0" i="1" smtClean="0">
                            <a:latin typeface="Cambria Math" panose="02040503050406030204" pitchFamily="18" charset="0"/>
                            <a:ea typeface="Cambria Math" panose="02040503050406030204" pitchFamily="18" charset="0"/>
                          </a:rPr>
                          <m:t>𝑈𝑌𝑋</m:t>
                        </m:r>
                      </m:e>
                    </m:func>
                  </m:oMath>
                </a14:m>
                <a:endParaRPr lang="en-US" dirty="0"/>
              </a:p>
            </p:txBody>
          </p:sp>
        </mc:Choice>
        <mc:Fallback xmlns="">
          <p:sp>
            <p:nvSpPr>
              <p:cNvPr id="89" name="TextBox 88">
                <a:extLst>
                  <a:ext uri="{FF2B5EF4-FFF2-40B4-BE49-F238E27FC236}">
                    <a16:creationId xmlns:a16="http://schemas.microsoft.com/office/drawing/2014/main" id="{114C0EC5-0995-48B6-6E6D-ED9F071554D5}"/>
                  </a:ext>
                </a:extLst>
              </p:cNvPr>
              <p:cNvSpPr txBox="1">
                <a:spLocks noRot="1" noChangeAspect="1" noMove="1" noResize="1" noEditPoints="1" noAdjustHandles="1" noChangeArrowheads="1" noChangeShapeType="1" noTextEdit="1"/>
              </p:cNvSpPr>
              <p:nvPr/>
            </p:nvSpPr>
            <p:spPr>
              <a:xfrm>
                <a:off x="252943" y="4278918"/>
                <a:ext cx="4660374" cy="1754326"/>
              </a:xfrm>
              <a:prstGeom prst="rect">
                <a:avLst/>
              </a:prstGeom>
              <a:blipFill>
                <a:blip r:embed="rId7"/>
                <a:stretch>
                  <a:fillRect l="-1046" t="-2083" b="-4514"/>
                </a:stretch>
              </a:blipFill>
            </p:spPr>
            <p:txBody>
              <a:bodyPr/>
              <a:lstStyle/>
              <a:p>
                <a:r>
                  <a:rPr lang="en-US">
                    <a:noFill/>
                  </a:rPr>
                  <a:t> </a:t>
                </a:r>
              </a:p>
            </p:txBody>
          </p:sp>
        </mc:Fallback>
      </mc:AlternateContent>
    </p:spTree>
    <p:extLst>
      <p:ext uri="{BB962C8B-B14F-4D97-AF65-F5344CB8AC3E}">
        <p14:creationId xmlns:p14="http://schemas.microsoft.com/office/powerpoint/2010/main" val="19899254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7A348CD-2293-7866-746B-15C8869F2C75}"/>
              </a:ext>
            </a:extLst>
          </p:cNvPr>
          <p:cNvSpPr>
            <a:spLocks noGrp="1"/>
          </p:cNvSpPr>
          <p:nvPr>
            <p:ph type="ftr" sz="quarter" idx="11"/>
          </p:nvPr>
        </p:nvSpPr>
        <p:spPr/>
        <p:txBody>
          <a:bodyPr/>
          <a:lstStyle/>
          <a:p>
            <a:r>
              <a:rPr lang="en-US"/>
              <a:t>spherical trigonometry </a:t>
            </a:r>
          </a:p>
        </p:txBody>
      </p:sp>
      <p:sp>
        <p:nvSpPr>
          <p:cNvPr id="3" name="Slide Number Placeholder 2">
            <a:extLst>
              <a:ext uri="{FF2B5EF4-FFF2-40B4-BE49-F238E27FC236}">
                <a16:creationId xmlns:a16="http://schemas.microsoft.com/office/drawing/2014/main" id="{D7C57B1D-A6B5-EB91-4A11-5F39018ADF96}"/>
              </a:ext>
            </a:extLst>
          </p:cNvPr>
          <p:cNvSpPr>
            <a:spLocks noGrp="1"/>
          </p:cNvSpPr>
          <p:nvPr>
            <p:ph type="sldNum" sz="quarter" idx="12"/>
          </p:nvPr>
        </p:nvSpPr>
        <p:spPr/>
        <p:txBody>
          <a:bodyPr/>
          <a:lstStyle/>
          <a:p>
            <a:fld id="{EAD0E5A3-E5BF-4C62-9ABC-B3B6F8D8761B}" type="slidenum">
              <a:rPr lang="en-US" smtClean="0"/>
              <a:t>54</a:t>
            </a:fld>
            <a:endParaRPr lang="en-US"/>
          </a:p>
        </p:txBody>
      </p:sp>
      <p:grpSp>
        <p:nvGrpSpPr>
          <p:cNvPr id="97" name="Group 96">
            <a:extLst>
              <a:ext uri="{FF2B5EF4-FFF2-40B4-BE49-F238E27FC236}">
                <a16:creationId xmlns:a16="http://schemas.microsoft.com/office/drawing/2014/main" id="{1D1A9395-9F15-DA9C-CA73-708A5E1B737B}"/>
              </a:ext>
            </a:extLst>
          </p:cNvPr>
          <p:cNvGrpSpPr/>
          <p:nvPr/>
        </p:nvGrpSpPr>
        <p:grpSpPr>
          <a:xfrm>
            <a:off x="7576457" y="12413"/>
            <a:ext cx="4720046" cy="369332"/>
            <a:chOff x="7576457" y="12413"/>
            <a:chExt cx="4720046" cy="369332"/>
          </a:xfrm>
        </p:grpSpPr>
        <p:sp>
          <p:nvSpPr>
            <p:cNvPr id="6" name="Arrow: Pentagon 5">
              <a:extLst>
                <a:ext uri="{FF2B5EF4-FFF2-40B4-BE49-F238E27FC236}">
                  <a16:creationId xmlns:a16="http://schemas.microsoft.com/office/drawing/2014/main" id="{EE841CBA-CD6A-A939-1721-087D84131A0B}"/>
                </a:ext>
              </a:extLst>
            </p:cNvPr>
            <p:cNvSpPr/>
            <p:nvPr/>
          </p:nvSpPr>
          <p:spPr>
            <a:xfrm flipH="1">
              <a:off x="7576457" y="49627"/>
              <a:ext cx="4615541" cy="321487"/>
            </a:xfrm>
            <a:prstGeom prst="homePlate">
              <a:avLst/>
            </a:prstGeom>
            <a:solidFill>
              <a:srgbClr val="58B6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66B3114-5812-2CA2-551E-8FB6CE87AA1E}"/>
                </a:ext>
              </a:extLst>
            </p:cNvPr>
            <p:cNvSpPr txBox="1"/>
            <p:nvPr/>
          </p:nvSpPr>
          <p:spPr>
            <a:xfrm>
              <a:off x="7576457" y="12413"/>
              <a:ext cx="4720046" cy="369332"/>
            </a:xfrm>
            <a:prstGeom prst="rect">
              <a:avLst/>
            </a:prstGeom>
            <a:noFill/>
          </p:spPr>
          <p:txBody>
            <a:bodyPr wrap="square">
              <a:spAutoFit/>
            </a:bodyPr>
            <a:lstStyle/>
            <a:p>
              <a:pPr algn="ctr"/>
              <a:r>
                <a:rPr lang="en-US" dirty="0">
                  <a:solidFill>
                    <a:schemeClr val="bg1"/>
                  </a:solidFill>
                </a:rPr>
                <a:t>Rate of change of zenith distance and azimuth</a:t>
              </a:r>
            </a:p>
          </p:txBody>
        </p:sp>
      </p:grpSp>
      <p:grpSp>
        <p:nvGrpSpPr>
          <p:cNvPr id="84" name="Group 83">
            <a:extLst>
              <a:ext uri="{FF2B5EF4-FFF2-40B4-BE49-F238E27FC236}">
                <a16:creationId xmlns:a16="http://schemas.microsoft.com/office/drawing/2014/main" id="{CE3D29E1-929D-0936-A2C7-3C0D2AA4A876}"/>
              </a:ext>
            </a:extLst>
          </p:cNvPr>
          <p:cNvGrpSpPr/>
          <p:nvPr/>
        </p:nvGrpSpPr>
        <p:grpSpPr>
          <a:xfrm>
            <a:off x="6420519" y="987159"/>
            <a:ext cx="4908283" cy="5655188"/>
            <a:chOff x="5956565" y="465874"/>
            <a:chExt cx="5387285" cy="6207081"/>
          </a:xfrm>
        </p:grpSpPr>
        <p:grpSp>
          <p:nvGrpSpPr>
            <p:cNvPr id="4" name="Group 3">
              <a:extLst>
                <a:ext uri="{FF2B5EF4-FFF2-40B4-BE49-F238E27FC236}">
                  <a16:creationId xmlns:a16="http://schemas.microsoft.com/office/drawing/2014/main" id="{F13EE772-6336-E9F3-CFAD-BDC0EBC0A7C0}"/>
                </a:ext>
              </a:extLst>
            </p:cNvPr>
            <p:cNvGrpSpPr/>
            <p:nvPr/>
          </p:nvGrpSpPr>
          <p:grpSpPr>
            <a:xfrm>
              <a:off x="5956565" y="465874"/>
              <a:ext cx="5387285" cy="6207081"/>
              <a:chOff x="5938839" y="395462"/>
              <a:chExt cx="5387285" cy="6207081"/>
            </a:xfrm>
          </p:grpSpPr>
          <p:grpSp>
            <p:nvGrpSpPr>
              <p:cNvPr id="7" name="Group 6">
                <a:extLst>
                  <a:ext uri="{FF2B5EF4-FFF2-40B4-BE49-F238E27FC236}">
                    <a16:creationId xmlns:a16="http://schemas.microsoft.com/office/drawing/2014/main" id="{1E23745F-038A-8428-13CA-04A8FEBF2DCB}"/>
                  </a:ext>
                </a:extLst>
              </p:cNvPr>
              <p:cNvGrpSpPr/>
              <p:nvPr/>
            </p:nvGrpSpPr>
            <p:grpSpPr>
              <a:xfrm>
                <a:off x="5938839" y="395462"/>
                <a:ext cx="5387285" cy="6207081"/>
                <a:chOff x="5785598" y="652754"/>
                <a:chExt cx="5387285" cy="6287871"/>
              </a:xfrm>
            </p:grpSpPr>
            <p:grpSp>
              <p:nvGrpSpPr>
                <p:cNvPr id="11" name="Group 10">
                  <a:extLst>
                    <a:ext uri="{FF2B5EF4-FFF2-40B4-BE49-F238E27FC236}">
                      <a16:creationId xmlns:a16="http://schemas.microsoft.com/office/drawing/2014/main" id="{29F2ACA6-AB4C-7643-7080-25FCDE1BE6F5}"/>
                    </a:ext>
                  </a:extLst>
                </p:cNvPr>
                <p:cNvGrpSpPr/>
                <p:nvPr/>
              </p:nvGrpSpPr>
              <p:grpSpPr>
                <a:xfrm>
                  <a:off x="5785598" y="652754"/>
                  <a:ext cx="5387285" cy="6287871"/>
                  <a:chOff x="5694423" y="219667"/>
                  <a:chExt cx="5387285" cy="6287871"/>
                </a:xfrm>
              </p:grpSpPr>
              <p:sp>
                <p:nvSpPr>
                  <p:cNvPr id="19" name="Oval 18">
                    <a:extLst>
                      <a:ext uri="{FF2B5EF4-FFF2-40B4-BE49-F238E27FC236}">
                        <a16:creationId xmlns:a16="http://schemas.microsoft.com/office/drawing/2014/main" id="{B000F541-9063-50E7-3F4F-A167DA3F5819}"/>
                      </a:ext>
                    </a:extLst>
                  </p:cNvPr>
                  <p:cNvSpPr/>
                  <p:nvPr/>
                </p:nvSpPr>
                <p:spPr>
                  <a:xfrm>
                    <a:off x="5968508" y="725455"/>
                    <a:ext cx="4564049" cy="45640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AAD23D9C-D42B-1793-C2E1-CCBE1BB38484}"/>
                      </a:ext>
                    </a:extLst>
                  </p:cNvPr>
                  <p:cNvGrpSpPr/>
                  <p:nvPr/>
                </p:nvGrpSpPr>
                <p:grpSpPr>
                  <a:xfrm>
                    <a:off x="5968509" y="2671637"/>
                    <a:ext cx="4573249" cy="866693"/>
                    <a:chOff x="5968509" y="2671637"/>
                    <a:chExt cx="4573249" cy="866693"/>
                  </a:xfrm>
                </p:grpSpPr>
                <p:sp>
                  <p:nvSpPr>
                    <p:cNvPr id="39" name="Arc 38">
                      <a:extLst>
                        <a:ext uri="{FF2B5EF4-FFF2-40B4-BE49-F238E27FC236}">
                          <a16:creationId xmlns:a16="http://schemas.microsoft.com/office/drawing/2014/main" id="{AA1511A3-322B-5A61-E19E-94352EFC69BF}"/>
                        </a:ext>
                      </a:extLst>
                    </p:cNvPr>
                    <p:cNvSpPr/>
                    <p:nvPr/>
                  </p:nvSpPr>
                  <p:spPr>
                    <a:xfrm>
                      <a:off x="5968509" y="2671637"/>
                      <a:ext cx="4564048" cy="866693"/>
                    </a:xfrm>
                    <a:prstGeom prst="arc">
                      <a:avLst>
                        <a:gd name="adj1" fmla="val 21585153"/>
                        <a:gd name="adj2" fmla="val 1081486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Arc 39">
                      <a:extLst>
                        <a:ext uri="{FF2B5EF4-FFF2-40B4-BE49-F238E27FC236}">
                          <a16:creationId xmlns:a16="http://schemas.microsoft.com/office/drawing/2014/main" id="{ABACF605-884F-7ACA-7664-CCCB494B3AFD}"/>
                        </a:ext>
                      </a:extLst>
                    </p:cNvPr>
                    <p:cNvSpPr/>
                    <p:nvPr/>
                  </p:nvSpPr>
                  <p:spPr>
                    <a:xfrm flipV="1">
                      <a:off x="5977710" y="2728765"/>
                      <a:ext cx="4564048" cy="691750"/>
                    </a:xfrm>
                    <a:prstGeom prst="arc">
                      <a:avLst>
                        <a:gd name="adj1" fmla="val 10434574"/>
                        <a:gd name="adj2" fmla="val 10814869"/>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grpSp>
              <p:sp>
                <p:nvSpPr>
                  <p:cNvPr id="21" name="TextBox 20">
                    <a:extLst>
                      <a:ext uri="{FF2B5EF4-FFF2-40B4-BE49-F238E27FC236}">
                        <a16:creationId xmlns:a16="http://schemas.microsoft.com/office/drawing/2014/main" id="{B1BFD42E-D005-0723-867B-6CCB170F0E52}"/>
                      </a:ext>
                    </a:extLst>
                  </p:cNvPr>
                  <p:cNvSpPr txBox="1"/>
                  <p:nvPr/>
                </p:nvSpPr>
                <p:spPr>
                  <a:xfrm>
                    <a:off x="6999915" y="587461"/>
                    <a:ext cx="294199" cy="374139"/>
                  </a:xfrm>
                  <a:prstGeom prst="rect">
                    <a:avLst/>
                  </a:prstGeom>
                  <a:noFill/>
                </p:spPr>
                <p:txBody>
                  <a:bodyPr wrap="square" rtlCol="0">
                    <a:spAutoFit/>
                  </a:bodyPr>
                  <a:lstStyle/>
                  <a:p>
                    <a:r>
                      <a:rPr lang="en-US" dirty="0"/>
                      <a:t>P</a:t>
                    </a:r>
                  </a:p>
                </p:txBody>
              </p:sp>
              <p:sp>
                <p:nvSpPr>
                  <p:cNvPr id="22" name="TextBox 21">
                    <a:extLst>
                      <a:ext uri="{FF2B5EF4-FFF2-40B4-BE49-F238E27FC236}">
                        <a16:creationId xmlns:a16="http://schemas.microsoft.com/office/drawing/2014/main" id="{F0F58CD2-6AA8-26F8-6371-B417B556A279}"/>
                      </a:ext>
                    </a:extLst>
                  </p:cNvPr>
                  <p:cNvSpPr txBox="1"/>
                  <p:nvPr/>
                </p:nvSpPr>
                <p:spPr>
                  <a:xfrm>
                    <a:off x="8287372" y="307125"/>
                    <a:ext cx="333953" cy="374139"/>
                  </a:xfrm>
                  <a:prstGeom prst="rect">
                    <a:avLst/>
                  </a:prstGeom>
                  <a:noFill/>
                </p:spPr>
                <p:txBody>
                  <a:bodyPr wrap="square" rtlCol="0">
                    <a:spAutoFit/>
                  </a:bodyPr>
                  <a:lstStyle/>
                  <a:p>
                    <a:r>
                      <a:rPr lang="en-US" dirty="0"/>
                      <a:t>Z</a:t>
                    </a:r>
                  </a:p>
                </p:txBody>
              </p:sp>
              <p:sp>
                <p:nvSpPr>
                  <p:cNvPr id="23" name="Arc 22">
                    <a:extLst>
                      <a:ext uri="{FF2B5EF4-FFF2-40B4-BE49-F238E27FC236}">
                        <a16:creationId xmlns:a16="http://schemas.microsoft.com/office/drawing/2014/main" id="{93A235A6-7E64-7196-A713-21AE73035F2B}"/>
                      </a:ext>
                    </a:extLst>
                  </p:cNvPr>
                  <p:cNvSpPr/>
                  <p:nvPr/>
                </p:nvSpPr>
                <p:spPr>
                  <a:xfrm rot="18826897">
                    <a:off x="7266903" y="410175"/>
                    <a:ext cx="2453944" cy="5175666"/>
                  </a:xfrm>
                  <a:prstGeom prst="arc">
                    <a:avLst>
                      <a:gd name="adj1" fmla="val 17064845"/>
                      <a:gd name="adj2" fmla="val 438635"/>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grpSp>
                <p:nvGrpSpPr>
                  <p:cNvPr id="24" name="Group 23">
                    <a:extLst>
                      <a:ext uri="{FF2B5EF4-FFF2-40B4-BE49-F238E27FC236}">
                        <a16:creationId xmlns:a16="http://schemas.microsoft.com/office/drawing/2014/main" id="{FCF2A7A9-E7D4-61DF-7F34-9EB882C10CDE}"/>
                      </a:ext>
                    </a:extLst>
                  </p:cNvPr>
                  <p:cNvGrpSpPr/>
                  <p:nvPr/>
                </p:nvGrpSpPr>
                <p:grpSpPr>
                  <a:xfrm rot="19712940">
                    <a:off x="5920668" y="2167394"/>
                    <a:ext cx="4564048" cy="1529644"/>
                    <a:chOff x="5961585" y="2194165"/>
                    <a:chExt cx="4564048" cy="1529644"/>
                  </a:xfrm>
                </p:grpSpPr>
                <p:sp>
                  <p:nvSpPr>
                    <p:cNvPr id="36" name="Arc 35">
                      <a:extLst>
                        <a:ext uri="{FF2B5EF4-FFF2-40B4-BE49-F238E27FC236}">
                          <a16:creationId xmlns:a16="http://schemas.microsoft.com/office/drawing/2014/main" id="{901D9567-465B-F0BA-E148-5D7B0EA169CC}"/>
                        </a:ext>
                      </a:extLst>
                    </p:cNvPr>
                    <p:cNvSpPr/>
                    <p:nvPr/>
                  </p:nvSpPr>
                  <p:spPr>
                    <a:xfrm>
                      <a:off x="5970175" y="2808153"/>
                      <a:ext cx="4548940" cy="866693"/>
                    </a:xfrm>
                    <a:prstGeom prst="arc">
                      <a:avLst>
                        <a:gd name="adj1" fmla="val 21303480"/>
                        <a:gd name="adj2" fmla="val 10814869"/>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7" name="Arc 36">
                      <a:extLst>
                        <a:ext uri="{FF2B5EF4-FFF2-40B4-BE49-F238E27FC236}">
                          <a16:creationId xmlns:a16="http://schemas.microsoft.com/office/drawing/2014/main" id="{25C4729F-EF91-B360-6CE3-A9C7E4C2470E}"/>
                        </a:ext>
                      </a:extLst>
                    </p:cNvPr>
                    <p:cNvSpPr/>
                    <p:nvPr/>
                  </p:nvSpPr>
                  <p:spPr>
                    <a:xfrm flipV="1">
                      <a:off x="5961585" y="2808315"/>
                      <a:ext cx="4564048" cy="915494"/>
                    </a:xfrm>
                    <a:prstGeom prst="arc">
                      <a:avLst>
                        <a:gd name="adj1" fmla="val 10589692"/>
                        <a:gd name="adj2" fmla="val 10814869"/>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8" name="Arc 37">
                      <a:extLst>
                        <a:ext uri="{FF2B5EF4-FFF2-40B4-BE49-F238E27FC236}">
                          <a16:creationId xmlns:a16="http://schemas.microsoft.com/office/drawing/2014/main" id="{9743C562-9DC4-2464-64EB-D2E984756A5F}"/>
                        </a:ext>
                      </a:extLst>
                    </p:cNvPr>
                    <p:cNvSpPr/>
                    <p:nvPr/>
                  </p:nvSpPr>
                  <p:spPr>
                    <a:xfrm>
                      <a:off x="6008667" y="2194165"/>
                      <a:ext cx="4468773" cy="866693"/>
                    </a:xfrm>
                    <a:prstGeom prst="arc">
                      <a:avLst>
                        <a:gd name="adj1" fmla="val 21496308"/>
                        <a:gd name="adj2" fmla="val 10990108"/>
                      </a:avLst>
                    </a:prstGeom>
                    <a:ln>
                      <a:solidFill>
                        <a:srgbClr val="FF0000"/>
                      </a:solidFill>
                      <a:prstDash val="soli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sp>
                <p:nvSpPr>
                  <p:cNvPr id="26" name="TextBox 25">
                    <a:extLst>
                      <a:ext uri="{FF2B5EF4-FFF2-40B4-BE49-F238E27FC236}">
                        <a16:creationId xmlns:a16="http://schemas.microsoft.com/office/drawing/2014/main" id="{7FD997EB-EC08-1989-2FD4-65054F0BA91C}"/>
                      </a:ext>
                    </a:extLst>
                  </p:cNvPr>
                  <p:cNvSpPr txBox="1"/>
                  <p:nvPr/>
                </p:nvSpPr>
                <p:spPr>
                  <a:xfrm>
                    <a:off x="5694423" y="2933567"/>
                    <a:ext cx="378407" cy="374139"/>
                  </a:xfrm>
                  <a:prstGeom prst="rect">
                    <a:avLst/>
                  </a:prstGeom>
                  <a:noFill/>
                </p:spPr>
                <p:txBody>
                  <a:bodyPr wrap="square" rtlCol="0">
                    <a:spAutoFit/>
                  </a:bodyPr>
                  <a:lstStyle/>
                  <a:p>
                    <a:r>
                      <a:rPr lang="en-US" dirty="0"/>
                      <a:t>N</a:t>
                    </a:r>
                  </a:p>
                </p:txBody>
              </p:sp>
              <p:sp>
                <p:nvSpPr>
                  <p:cNvPr id="27" name="TextBox 26">
                    <a:extLst>
                      <a:ext uri="{FF2B5EF4-FFF2-40B4-BE49-F238E27FC236}">
                        <a16:creationId xmlns:a16="http://schemas.microsoft.com/office/drawing/2014/main" id="{76C3AA7F-5EDE-7B57-A13A-B2AD102F9B5E}"/>
                      </a:ext>
                    </a:extLst>
                  </p:cNvPr>
                  <p:cNvSpPr txBox="1"/>
                  <p:nvPr/>
                </p:nvSpPr>
                <p:spPr>
                  <a:xfrm>
                    <a:off x="6115117" y="4182502"/>
                    <a:ext cx="364107" cy="374139"/>
                  </a:xfrm>
                  <a:prstGeom prst="rect">
                    <a:avLst/>
                  </a:prstGeom>
                  <a:noFill/>
                </p:spPr>
                <p:txBody>
                  <a:bodyPr wrap="square" rtlCol="0">
                    <a:spAutoFit/>
                  </a:bodyPr>
                  <a:lstStyle/>
                  <a:p>
                    <a:r>
                      <a:rPr lang="en-US" dirty="0"/>
                      <a:t>T</a:t>
                    </a:r>
                  </a:p>
                </p:txBody>
              </p:sp>
              <p:sp>
                <p:nvSpPr>
                  <p:cNvPr id="28" name="TextBox 27">
                    <a:extLst>
                      <a:ext uri="{FF2B5EF4-FFF2-40B4-BE49-F238E27FC236}">
                        <a16:creationId xmlns:a16="http://schemas.microsoft.com/office/drawing/2014/main" id="{210E5262-43EE-C81C-6D36-D0C765D1C212}"/>
                      </a:ext>
                    </a:extLst>
                  </p:cNvPr>
                  <p:cNvSpPr txBox="1"/>
                  <p:nvPr/>
                </p:nvSpPr>
                <p:spPr>
                  <a:xfrm>
                    <a:off x="8525488" y="3481488"/>
                    <a:ext cx="280868" cy="374139"/>
                  </a:xfrm>
                  <a:prstGeom prst="rect">
                    <a:avLst/>
                  </a:prstGeom>
                  <a:noFill/>
                </p:spPr>
                <p:txBody>
                  <a:bodyPr wrap="square" rtlCol="0">
                    <a:spAutoFit/>
                  </a:bodyPr>
                  <a:lstStyle/>
                  <a:p>
                    <a:r>
                      <a:rPr lang="en-US" dirty="0"/>
                      <a:t>W</a:t>
                    </a:r>
                  </a:p>
                </p:txBody>
              </p:sp>
              <p:sp>
                <p:nvSpPr>
                  <p:cNvPr id="29" name="TextBox 28">
                    <a:extLst>
                      <a:ext uri="{FF2B5EF4-FFF2-40B4-BE49-F238E27FC236}">
                        <a16:creationId xmlns:a16="http://schemas.microsoft.com/office/drawing/2014/main" id="{0A3F2533-A113-AA10-6049-6C722088F3BD}"/>
                      </a:ext>
                    </a:extLst>
                  </p:cNvPr>
                  <p:cNvSpPr txBox="1"/>
                  <p:nvPr/>
                </p:nvSpPr>
                <p:spPr>
                  <a:xfrm>
                    <a:off x="8384807" y="2786926"/>
                    <a:ext cx="381139" cy="374139"/>
                  </a:xfrm>
                  <a:prstGeom prst="rect">
                    <a:avLst/>
                  </a:prstGeom>
                  <a:noFill/>
                </p:spPr>
                <p:txBody>
                  <a:bodyPr wrap="square" rtlCol="0">
                    <a:spAutoFit/>
                  </a:bodyPr>
                  <a:lstStyle/>
                  <a:p>
                    <a:r>
                      <a:rPr lang="en-US" dirty="0"/>
                      <a:t>C</a:t>
                    </a:r>
                  </a:p>
                </p:txBody>
              </p:sp>
              <p:sp>
                <p:nvSpPr>
                  <p:cNvPr id="30" name="TextBox 29">
                    <a:extLst>
                      <a:ext uri="{FF2B5EF4-FFF2-40B4-BE49-F238E27FC236}">
                        <a16:creationId xmlns:a16="http://schemas.microsoft.com/office/drawing/2014/main" id="{C949A82D-3E18-0400-3AFA-DF6C2D2134B8}"/>
                      </a:ext>
                    </a:extLst>
                  </p:cNvPr>
                  <p:cNvSpPr txBox="1"/>
                  <p:nvPr/>
                </p:nvSpPr>
                <p:spPr>
                  <a:xfrm>
                    <a:off x="9446523" y="1999897"/>
                    <a:ext cx="219025" cy="374139"/>
                  </a:xfrm>
                  <a:prstGeom prst="rect">
                    <a:avLst/>
                  </a:prstGeom>
                  <a:noFill/>
                </p:spPr>
                <p:txBody>
                  <a:bodyPr wrap="square" rtlCol="0">
                    <a:spAutoFit/>
                  </a:bodyPr>
                  <a:lstStyle/>
                  <a:p>
                    <a:r>
                      <a:rPr lang="en-US" dirty="0"/>
                      <a:t>X</a:t>
                    </a:r>
                  </a:p>
                </p:txBody>
              </p:sp>
              <p:sp>
                <p:nvSpPr>
                  <p:cNvPr id="31" name="TextBox 30">
                    <a:extLst>
                      <a:ext uri="{FF2B5EF4-FFF2-40B4-BE49-F238E27FC236}">
                        <a16:creationId xmlns:a16="http://schemas.microsoft.com/office/drawing/2014/main" id="{92AD5770-BC26-C41A-0BFC-284FF19C4A72}"/>
                      </a:ext>
                    </a:extLst>
                  </p:cNvPr>
                  <p:cNvSpPr txBox="1"/>
                  <p:nvPr/>
                </p:nvSpPr>
                <p:spPr>
                  <a:xfrm>
                    <a:off x="10235065" y="1760370"/>
                    <a:ext cx="223350" cy="374139"/>
                  </a:xfrm>
                  <a:prstGeom prst="rect">
                    <a:avLst/>
                  </a:prstGeom>
                  <a:noFill/>
                </p:spPr>
                <p:txBody>
                  <a:bodyPr wrap="square" rtlCol="0">
                    <a:spAutoFit/>
                  </a:bodyPr>
                  <a:lstStyle/>
                  <a:p>
                    <a:r>
                      <a:rPr lang="en-US" dirty="0"/>
                      <a:t>R</a:t>
                    </a:r>
                  </a:p>
                </p:txBody>
              </p:sp>
              <p:sp>
                <p:nvSpPr>
                  <p:cNvPr id="32" name="TextBox 31">
                    <a:extLst>
                      <a:ext uri="{FF2B5EF4-FFF2-40B4-BE49-F238E27FC236}">
                        <a16:creationId xmlns:a16="http://schemas.microsoft.com/office/drawing/2014/main" id="{FBBA7841-17A4-6AC7-F760-C661C6F46A04}"/>
                      </a:ext>
                    </a:extLst>
                  </p:cNvPr>
                  <p:cNvSpPr txBox="1"/>
                  <p:nvPr/>
                </p:nvSpPr>
                <p:spPr>
                  <a:xfrm>
                    <a:off x="10497508" y="2933567"/>
                    <a:ext cx="192366" cy="374139"/>
                  </a:xfrm>
                  <a:prstGeom prst="rect">
                    <a:avLst/>
                  </a:prstGeom>
                  <a:noFill/>
                </p:spPr>
                <p:txBody>
                  <a:bodyPr wrap="square" rtlCol="0">
                    <a:spAutoFit/>
                  </a:bodyPr>
                  <a:lstStyle/>
                  <a:p>
                    <a:r>
                      <a:rPr lang="en-US" dirty="0"/>
                      <a:t>S</a:t>
                    </a:r>
                  </a:p>
                </p:txBody>
              </p:sp>
              <p:sp>
                <p:nvSpPr>
                  <p:cNvPr id="33" name="Arc 32">
                    <a:extLst>
                      <a:ext uri="{FF2B5EF4-FFF2-40B4-BE49-F238E27FC236}">
                        <a16:creationId xmlns:a16="http://schemas.microsoft.com/office/drawing/2014/main" id="{C740C408-7AFA-98CB-6178-935C98168F88}"/>
                      </a:ext>
                    </a:extLst>
                  </p:cNvPr>
                  <p:cNvSpPr/>
                  <p:nvPr/>
                </p:nvSpPr>
                <p:spPr>
                  <a:xfrm rot="20149342">
                    <a:off x="7227620" y="219667"/>
                    <a:ext cx="2391291" cy="5311273"/>
                  </a:xfrm>
                  <a:prstGeom prst="arc">
                    <a:avLst>
                      <a:gd name="adj1" fmla="val 17489319"/>
                      <a:gd name="adj2" fmla="val 20957237"/>
                    </a:avLst>
                  </a:prstGeom>
                  <a:ln>
                    <a:headEnd type="oval"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34" name="Arc 33">
                    <a:extLst>
                      <a:ext uri="{FF2B5EF4-FFF2-40B4-BE49-F238E27FC236}">
                        <a16:creationId xmlns:a16="http://schemas.microsoft.com/office/drawing/2014/main" id="{7DE21461-64EE-91D5-6B5C-FA993C7CDD5A}"/>
                      </a:ext>
                    </a:extLst>
                  </p:cNvPr>
                  <p:cNvSpPr/>
                  <p:nvPr/>
                </p:nvSpPr>
                <p:spPr>
                  <a:xfrm rot="19596814" flipH="1">
                    <a:off x="6932041" y="417578"/>
                    <a:ext cx="2294995" cy="6089960"/>
                  </a:xfrm>
                  <a:prstGeom prst="arc">
                    <a:avLst>
                      <a:gd name="adj1" fmla="val 11623901"/>
                      <a:gd name="adj2" fmla="val 15325967"/>
                    </a:avLst>
                  </a:prstGeom>
                  <a:ln w="127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dirty="0"/>
                  </a:p>
                </p:txBody>
              </p:sp>
              <p:sp>
                <p:nvSpPr>
                  <p:cNvPr id="35" name="Arc 34">
                    <a:extLst>
                      <a:ext uri="{FF2B5EF4-FFF2-40B4-BE49-F238E27FC236}">
                        <a16:creationId xmlns:a16="http://schemas.microsoft.com/office/drawing/2014/main" id="{7C15C4D3-58DB-4105-2F90-B4DC8EEA6671}"/>
                      </a:ext>
                    </a:extLst>
                  </p:cNvPr>
                  <p:cNvSpPr/>
                  <p:nvPr/>
                </p:nvSpPr>
                <p:spPr>
                  <a:xfrm>
                    <a:off x="6472296" y="267317"/>
                    <a:ext cx="2422415" cy="5967504"/>
                  </a:xfrm>
                  <a:prstGeom prst="arc">
                    <a:avLst>
                      <a:gd name="adj1" fmla="val 17064845"/>
                      <a:gd name="adj2" fmla="val 19799532"/>
                    </a:avLst>
                  </a:prstGeom>
                  <a:ln w="127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dirty="0"/>
                  </a:p>
                </p:txBody>
              </p:sp>
              <p:sp>
                <p:nvSpPr>
                  <p:cNvPr id="49" name="TextBox 48">
                    <a:extLst>
                      <a:ext uri="{FF2B5EF4-FFF2-40B4-BE49-F238E27FC236}">
                        <a16:creationId xmlns:a16="http://schemas.microsoft.com/office/drawing/2014/main" id="{DE5723B7-4DB3-00BE-88D2-86F5A9C7D20B}"/>
                      </a:ext>
                    </a:extLst>
                  </p:cNvPr>
                  <p:cNvSpPr txBox="1"/>
                  <p:nvPr/>
                </p:nvSpPr>
                <p:spPr>
                  <a:xfrm>
                    <a:off x="8846439" y="2543294"/>
                    <a:ext cx="219025" cy="374139"/>
                  </a:xfrm>
                  <a:prstGeom prst="rect">
                    <a:avLst/>
                  </a:prstGeom>
                  <a:noFill/>
                </p:spPr>
                <p:txBody>
                  <a:bodyPr wrap="square" rtlCol="0">
                    <a:spAutoFit/>
                  </a:bodyPr>
                  <a:lstStyle/>
                  <a:p>
                    <a:r>
                      <a:rPr lang="en-US" dirty="0"/>
                      <a:t>Y</a:t>
                    </a:r>
                  </a:p>
                </p:txBody>
              </p:sp>
              <p:sp>
                <p:nvSpPr>
                  <p:cNvPr id="50" name="TextBox 49">
                    <a:extLst>
                      <a:ext uri="{FF2B5EF4-FFF2-40B4-BE49-F238E27FC236}">
                        <a16:creationId xmlns:a16="http://schemas.microsoft.com/office/drawing/2014/main" id="{FB351FAB-AF0D-1B0D-1C07-810799DF7242}"/>
                      </a:ext>
                    </a:extLst>
                  </p:cNvPr>
                  <p:cNvSpPr txBox="1"/>
                  <p:nvPr/>
                </p:nvSpPr>
                <p:spPr>
                  <a:xfrm>
                    <a:off x="7236572" y="3449319"/>
                    <a:ext cx="280868" cy="374139"/>
                  </a:xfrm>
                  <a:prstGeom prst="rect">
                    <a:avLst/>
                  </a:prstGeom>
                  <a:noFill/>
                </p:spPr>
                <p:txBody>
                  <a:bodyPr wrap="square" rtlCol="0">
                    <a:spAutoFit/>
                  </a:bodyPr>
                  <a:lstStyle/>
                  <a:p>
                    <a:r>
                      <a:rPr lang="en-US" dirty="0"/>
                      <a:t>F</a:t>
                    </a:r>
                  </a:p>
                </p:txBody>
              </p:sp>
              <p:sp>
                <p:nvSpPr>
                  <p:cNvPr id="51" name="TextBox 50">
                    <a:extLst>
                      <a:ext uri="{FF2B5EF4-FFF2-40B4-BE49-F238E27FC236}">
                        <a16:creationId xmlns:a16="http://schemas.microsoft.com/office/drawing/2014/main" id="{667FD027-3EDB-E4A5-32B7-55F8EEE6864E}"/>
                      </a:ext>
                    </a:extLst>
                  </p:cNvPr>
                  <p:cNvSpPr txBox="1"/>
                  <p:nvPr/>
                </p:nvSpPr>
                <p:spPr>
                  <a:xfrm>
                    <a:off x="5770103" y="3642329"/>
                    <a:ext cx="378407" cy="374139"/>
                  </a:xfrm>
                  <a:prstGeom prst="rect">
                    <a:avLst/>
                  </a:prstGeom>
                  <a:noFill/>
                </p:spPr>
                <p:txBody>
                  <a:bodyPr wrap="square" rtlCol="0">
                    <a:spAutoFit/>
                  </a:bodyPr>
                  <a:lstStyle/>
                  <a:p>
                    <a:r>
                      <a:rPr lang="en-US" dirty="0"/>
                      <a:t>M</a:t>
                    </a:r>
                  </a:p>
                </p:txBody>
              </p:sp>
              <p:sp>
                <p:nvSpPr>
                  <p:cNvPr id="52" name="TextBox 51">
                    <a:extLst>
                      <a:ext uri="{FF2B5EF4-FFF2-40B4-BE49-F238E27FC236}">
                        <a16:creationId xmlns:a16="http://schemas.microsoft.com/office/drawing/2014/main" id="{F0AFB16B-F3D0-4172-0674-358B8D8E2727}"/>
                      </a:ext>
                    </a:extLst>
                  </p:cNvPr>
                  <p:cNvSpPr txBox="1"/>
                  <p:nvPr/>
                </p:nvSpPr>
                <p:spPr>
                  <a:xfrm>
                    <a:off x="9894636" y="1176293"/>
                    <a:ext cx="223350" cy="374139"/>
                  </a:xfrm>
                  <a:prstGeom prst="rect">
                    <a:avLst/>
                  </a:prstGeom>
                  <a:noFill/>
                </p:spPr>
                <p:txBody>
                  <a:bodyPr wrap="square" rtlCol="0">
                    <a:spAutoFit/>
                  </a:bodyPr>
                  <a:lstStyle/>
                  <a:p>
                    <a:r>
                      <a:rPr lang="en-US" dirty="0"/>
                      <a:t>L</a:t>
                    </a:r>
                  </a:p>
                </p:txBody>
              </p:sp>
            </p:grpSp>
            <p:sp>
              <p:nvSpPr>
                <p:cNvPr id="12" name="Oval 11">
                  <a:extLst>
                    <a:ext uri="{FF2B5EF4-FFF2-40B4-BE49-F238E27FC236}">
                      <a16:creationId xmlns:a16="http://schemas.microsoft.com/office/drawing/2014/main" id="{E0383875-A0FC-4A69-ECF6-B0C91D3D5709}"/>
                    </a:ext>
                  </a:extLst>
                </p:cNvPr>
                <p:cNvSpPr/>
                <p:nvPr/>
              </p:nvSpPr>
              <p:spPr>
                <a:xfrm>
                  <a:off x="8496278" y="3494821"/>
                  <a:ext cx="45719" cy="8032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6C419C3-3757-AA74-BFAD-7BEA4421DBD4}"/>
                    </a:ext>
                  </a:extLst>
                </p:cNvPr>
                <p:cNvSpPr/>
                <p:nvPr/>
              </p:nvSpPr>
              <p:spPr>
                <a:xfrm>
                  <a:off x="9496922" y="2579892"/>
                  <a:ext cx="45719" cy="8032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73D1B046-B83B-4224-AC4D-E59A9F52413E}"/>
                    </a:ext>
                  </a:extLst>
                </p:cNvPr>
                <p:cNvSpPr txBox="1"/>
                <p:nvPr/>
              </p:nvSpPr>
              <p:spPr>
                <a:xfrm>
                  <a:off x="9686787" y="5111605"/>
                  <a:ext cx="340158" cy="369332"/>
                </a:xfrm>
                <a:prstGeom prst="rect">
                  <a:avLst/>
                </a:prstGeom>
                <a:noFill/>
              </p:spPr>
              <p:txBody>
                <a:bodyPr wrap="none" rtlCol="0">
                  <a:spAutoFit/>
                </a:bodyPr>
                <a:lstStyle/>
                <a:p>
                  <a:r>
                    <a:rPr lang="en-US" dirty="0"/>
                    <a:t>Q</a:t>
                  </a:r>
                </a:p>
              </p:txBody>
            </p:sp>
            <p:sp>
              <p:nvSpPr>
                <p:cNvPr id="15" name="Oval 14">
                  <a:extLst>
                    <a:ext uri="{FF2B5EF4-FFF2-40B4-BE49-F238E27FC236}">
                      <a16:creationId xmlns:a16="http://schemas.microsoft.com/office/drawing/2014/main" id="{A61967FB-41E5-7FD2-6989-A1213D0B831A}"/>
                    </a:ext>
                  </a:extLst>
                </p:cNvPr>
                <p:cNvSpPr/>
                <p:nvPr/>
              </p:nvSpPr>
              <p:spPr>
                <a:xfrm>
                  <a:off x="7330337" y="1361441"/>
                  <a:ext cx="45719" cy="8032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017D33AA-7761-62B5-14CC-77AE85C86A74}"/>
                    </a:ext>
                  </a:extLst>
                </p:cNvPr>
                <p:cNvSpPr/>
                <p:nvPr/>
              </p:nvSpPr>
              <p:spPr>
                <a:xfrm>
                  <a:off x="9671598" y="5232380"/>
                  <a:ext cx="45719" cy="8032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A921D59-204B-1C98-3350-CDF28E6DCF69}"/>
                    </a:ext>
                  </a:extLst>
                </p:cNvPr>
                <p:cNvSpPr/>
                <p:nvPr/>
              </p:nvSpPr>
              <p:spPr>
                <a:xfrm>
                  <a:off x="8657168" y="3929968"/>
                  <a:ext cx="45719" cy="8032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FB23146E-3D5A-708A-E8DE-9DEF7F042661}"/>
                    </a:ext>
                  </a:extLst>
                </p:cNvPr>
                <p:cNvSpPr/>
                <p:nvPr/>
              </p:nvSpPr>
              <p:spPr>
                <a:xfrm>
                  <a:off x="8939471" y="2975674"/>
                  <a:ext cx="45719" cy="8032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8" name="Arc 7">
                <a:extLst>
                  <a:ext uri="{FF2B5EF4-FFF2-40B4-BE49-F238E27FC236}">
                    <a16:creationId xmlns:a16="http://schemas.microsoft.com/office/drawing/2014/main" id="{084F7C5D-C877-5746-FBFE-59E74A96AD9F}"/>
                  </a:ext>
                </a:extLst>
              </p:cNvPr>
              <p:cNvSpPr/>
              <p:nvPr/>
            </p:nvSpPr>
            <p:spPr>
              <a:xfrm>
                <a:off x="6264375" y="876053"/>
                <a:ext cx="4499772" cy="4524106"/>
              </a:xfrm>
              <a:prstGeom prst="arc">
                <a:avLst>
                  <a:gd name="adj1" fmla="val 14643674"/>
                  <a:gd name="adj2" fmla="val 3241866"/>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520C2FFC-ED46-7DD1-13E4-363D1AD17250}"/>
                  </a:ext>
                </a:extLst>
              </p:cNvPr>
              <p:cNvSpPr txBox="1"/>
              <p:nvPr/>
            </p:nvSpPr>
            <p:spPr>
              <a:xfrm rot="19943089">
                <a:off x="7300978" y="4111774"/>
                <a:ext cx="1443660" cy="352825"/>
              </a:xfrm>
              <a:prstGeom prst="rect">
                <a:avLst/>
              </a:prstGeom>
              <a:noFill/>
            </p:spPr>
            <p:txBody>
              <a:bodyPr wrap="square" rIns="91440" rtlCol="0">
                <a:normAutofit fontScale="85000" lnSpcReduction="10000"/>
              </a:bodyPr>
              <a:lstStyle/>
              <a:p>
                <a:r>
                  <a:rPr lang="en-US" sz="1400" i="1" dirty="0"/>
                  <a:t>Celestial  Equator</a:t>
                </a:r>
              </a:p>
            </p:txBody>
          </p:sp>
        </p:grpSp>
        <p:grpSp>
          <p:nvGrpSpPr>
            <p:cNvPr id="69" name="Group 68">
              <a:extLst>
                <a:ext uri="{FF2B5EF4-FFF2-40B4-BE49-F238E27FC236}">
                  <a16:creationId xmlns:a16="http://schemas.microsoft.com/office/drawing/2014/main" id="{D8F9700E-A599-9F44-1AFD-A5E9395D58FE}"/>
                </a:ext>
              </a:extLst>
            </p:cNvPr>
            <p:cNvGrpSpPr/>
            <p:nvPr/>
          </p:nvGrpSpPr>
          <p:grpSpPr>
            <a:xfrm>
              <a:off x="6441004" y="696701"/>
              <a:ext cx="3278335" cy="3127419"/>
              <a:chOff x="6441004" y="696701"/>
              <a:chExt cx="3278335" cy="3127419"/>
            </a:xfrm>
          </p:grpSpPr>
          <p:sp>
            <p:nvSpPr>
              <p:cNvPr id="57" name="Freeform: Shape 56">
                <a:extLst>
                  <a:ext uri="{FF2B5EF4-FFF2-40B4-BE49-F238E27FC236}">
                    <a16:creationId xmlns:a16="http://schemas.microsoft.com/office/drawing/2014/main" id="{A5944D81-3697-02FE-DBE9-F09E29005940}"/>
                  </a:ext>
                </a:extLst>
              </p:cNvPr>
              <p:cNvSpPr/>
              <p:nvPr/>
            </p:nvSpPr>
            <p:spPr>
              <a:xfrm>
                <a:off x="9067840" y="2396884"/>
                <a:ext cx="651499" cy="414338"/>
              </a:xfrm>
              <a:custGeom>
                <a:avLst/>
                <a:gdLst>
                  <a:gd name="connsiteX0" fmla="*/ 0 w 576263"/>
                  <a:gd name="connsiteY0" fmla="*/ 42863 h 414338"/>
                  <a:gd name="connsiteX1" fmla="*/ 576263 w 576263"/>
                  <a:gd name="connsiteY1" fmla="*/ 0 h 414338"/>
                  <a:gd name="connsiteX2" fmla="*/ 61913 w 576263"/>
                  <a:gd name="connsiteY2" fmla="*/ 414338 h 414338"/>
                  <a:gd name="connsiteX3" fmla="*/ 0 w 576263"/>
                  <a:gd name="connsiteY3" fmla="*/ 42863 h 414338"/>
                </a:gdLst>
                <a:ahLst/>
                <a:cxnLst>
                  <a:cxn ang="0">
                    <a:pos x="connsiteX0" y="connsiteY0"/>
                  </a:cxn>
                  <a:cxn ang="0">
                    <a:pos x="connsiteX1" y="connsiteY1"/>
                  </a:cxn>
                  <a:cxn ang="0">
                    <a:pos x="connsiteX2" y="connsiteY2"/>
                  </a:cxn>
                  <a:cxn ang="0">
                    <a:pos x="connsiteX3" y="connsiteY3"/>
                  </a:cxn>
                </a:cxnLst>
                <a:rect l="l" t="t" r="r" b="b"/>
                <a:pathLst>
                  <a:path w="576263" h="414338">
                    <a:moveTo>
                      <a:pt x="0" y="42863"/>
                    </a:moveTo>
                    <a:lnTo>
                      <a:pt x="576263" y="0"/>
                    </a:lnTo>
                    <a:lnTo>
                      <a:pt x="61913" y="414338"/>
                    </a:lnTo>
                    <a:lnTo>
                      <a:pt x="0" y="42863"/>
                    </a:lnTo>
                    <a:close/>
                  </a:path>
                </a:pathLst>
              </a:cu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11755589-C33E-5B13-7076-14DC5A845BEB}"/>
                  </a:ext>
                </a:extLst>
              </p:cNvPr>
              <p:cNvSpPr txBox="1"/>
              <p:nvPr/>
            </p:nvSpPr>
            <p:spPr>
              <a:xfrm rot="20763242" flipH="1">
                <a:off x="7705936" y="696701"/>
                <a:ext cx="755717" cy="337813"/>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90°</a:t>
                </a:r>
                <a:r>
                  <a:rPr lang="en-US" sz="1400" dirty="0"/>
                  <a:t>- </a:t>
                </a:r>
                <a:r>
                  <a:rPr lang="el-GR" sz="1400" dirty="0">
                    <a:latin typeface="Times New Roman" panose="02020603050405020304" pitchFamily="18" charset="0"/>
                    <a:cs typeface="Times New Roman" panose="02020603050405020304" pitchFamily="18" charset="0"/>
                  </a:rPr>
                  <a:t>φ</a:t>
                </a:r>
                <a:endParaRPr lang="en-US" sz="1400" dirty="0"/>
              </a:p>
            </p:txBody>
          </p:sp>
          <p:sp>
            <p:nvSpPr>
              <p:cNvPr id="43" name="TextBox 42">
                <a:extLst>
                  <a:ext uri="{FF2B5EF4-FFF2-40B4-BE49-F238E27FC236}">
                    <a16:creationId xmlns:a16="http://schemas.microsoft.com/office/drawing/2014/main" id="{2B3A5F3F-17B3-A6AE-0730-FF1BF2BEE368}"/>
                  </a:ext>
                </a:extLst>
              </p:cNvPr>
              <p:cNvSpPr txBox="1"/>
              <p:nvPr/>
            </p:nvSpPr>
            <p:spPr>
              <a:xfrm flipH="1">
                <a:off x="7845059" y="963508"/>
                <a:ext cx="274416" cy="337813"/>
              </a:xfrm>
              <a:prstGeom prst="rect">
                <a:avLst/>
              </a:prstGeom>
              <a:noFill/>
            </p:spPr>
            <p:txBody>
              <a:bodyPr wrap="square" rtlCol="0">
                <a:spAutoFit/>
              </a:bodyPr>
              <a:lstStyle/>
              <a:p>
                <a:r>
                  <a:rPr lang="en-US" sz="1400" dirty="0"/>
                  <a:t>H</a:t>
                </a:r>
              </a:p>
            </p:txBody>
          </p:sp>
          <p:sp>
            <p:nvSpPr>
              <p:cNvPr id="44" name="TextBox 43">
                <a:extLst>
                  <a:ext uri="{FF2B5EF4-FFF2-40B4-BE49-F238E27FC236}">
                    <a16:creationId xmlns:a16="http://schemas.microsoft.com/office/drawing/2014/main" id="{47E42039-ABB1-F766-7749-8963B68F59F5}"/>
                  </a:ext>
                </a:extLst>
              </p:cNvPr>
              <p:cNvSpPr txBox="1"/>
              <p:nvPr/>
            </p:nvSpPr>
            <p:spPr>
              <a:xfrm flipH="1">
                <a:off x="8433966" y="1095346"/>
                <a:ext cx="328192" cy="337813"/>
              </a:xfrm>
              <a:prstGeom prst="rect">
                <a:avLst/>
              </a:prstGeom>
              <a:noFill/>
            </p:spPr>
            <p:txBody>
              <a:bodyPr wrap="square" rtlCol="0">
                <a:spAutoFit/>
              </a:bodyPr>
              <a:lstStyle/>
              <a:p>
                <a:r>
                  <a:rPr lang="en-US" sz="1400" dirty="0"/>
                  <a:t>A</a:t>
                </a:r>
              </a:p>
            </p:txBody>
          </p:sp>
          <p:sp>
            <p:nvSpPr>
              <p:cNvPr id="47" name="TextBox 46">
                <a:extLst>
                  <a:ext uri="{FF2B5EF4-FFF2-40B4-BE49-F238E27FC236}">
                    <a16:creationId xmlns:a16="http://schemas.microsoft.com/office/drawing/2014/main" id="{AE73C4EF-CFAF-5E94-4FEA-E7BC45C8C4F3}"/>
                  </a:ext>
                </a:extLst>
              </p:cNvPr>
              <p:cNvSpPr txBox="1"/>
              <p:nvPr/>
            </p:nvSpPr>
            <p:spPr>
              <a:xfrm rot="768517">
                <a:off x="6441004" y="3547121"/>
                <a:ext cx="662997" cy="276999"/>
              </a:xfrm>
              <a:prstGeom prst="rect">
                <a:avLst/>
              </a:prstGeom>
              <a:noFill/>
              <a:scene3d>
                <a:camera prst="orthographicFront">
                  <a:rot lat="1200000" lon="0" rev="0"/>
                </a:camera>
                <a:lightRig rig="threePt" dir="t"/>
              </a:scene3d>
            </p:spPr>
            <p:txBody>
              <a:bodyPr wrap="square" rtlCol="0">
                <a:spAutoFit/>
              </a:bodyPr>
              <a:lstStyle/>
              <a:p>
                <a:r>
                  <a:rPr lang="en-US" sz="1200" i="1" dirty="0"/>
                  <a:t>Horizon</a:t>
                </a:r>
              </a:p>
            </p:txBody>
          </p:sp>
          <p:cxnSp>
            <p:nvCxnSpPr>
              <p:cNvPr id="54" name="Straight Connector 53">
                <a:extLst>
                  <a:ext uri="{FF2B5EF4-FFF2-40B4-BE49-F238E27FC236}">
                    <a16:creationId xmlns:a16="http://schemas.microsoft.com/office/drawing/2014/main" id="{82449526-CE0C-93A9-FDE0-66D8955FDB7A}"/>
                  </a:ext>
                </a:extLst>
              </p:cNvPr>
              <p:cNvCxnSpPr>
                <a:cxnSpLocks/>
                <a:stCxn id="13" idx="2"/>
              </p:cNvCxnSpPr>
              <p:nvPr/>
            </p:nvCxnSpPr>
            <p:spPr>
              <a:xfrm flipH="1">
                <a:off x="9068498" y="2407898"/>
                <a:ext cx="599391" cy="24420"/>
              </a:xfrm>
              <a:prstGeom prst="line">
                <a:avLst/>
              </a:prstGeom>
            </p:spPr>
            <p:style>
              <a:lnRef idx="1">
                <a:schemeClr val="dk1"/>
              </a:lnRef>
              <a:fillRef idx="0">
                <a:schemeClr val="dk1"/>
              </a:fillRef>
              <a:effectRef idx="0">
                <a:schemeClr val="dk1"/>
              </a:effectRef>
              <a:fontRef idx="minor">
                <a:schemeClr val="tx1"/>
              </a:fontRef>
            </p:style>
          </p:cxnSp>
          <p:sp>
            <p:nvSpPr>
              <p:cNvPr id="58" name="TextBox 57">
                <a:extLst>
                  <a:ext uri="{FF2B5EF4-FFF2-40B4-BE49-F238E27FC236}">
                    <a16:creationId xmlns:a16="http://schemas.microsoft.com/office/drawing/2014/main" id="{B8377F84-6E8F-A985-8870-DE48DA2FAB5B}"/>
                  </a:ext>
                </a:extLst>
              </p:cNvPr>
              <p:cNvSpPr txBox="1"/>
              <p:nvPr/>
            </p:nvSpPr>
            <p:spPr>
              <a:xfrm>
                <a:off x="8765186" y="2101199"/>
                <a:ext cx="236305" cy="369332"/>
              </a:xfrm>
              <a:prstGeom prst="rect">
                <a:avLst/>
              </a:prstGeom>
              <a:noFill/>
            </p:spPr>
            <p:txBody>
              <a:bodyPr wrap="square" rtlCol="0">
                <a:spAutoFit/>
              </a:bodyPr>
              <a:lstStyle/>
              <a:p>
                <a:r>
                  <a:rPr lang="en-US" dirty="0"/>
                  <a:t>U</a:t>
                </a:r>
              </a:p>
            </p:txBody>
          </p:sp>
          <p:sp>
            <p:nvSpPr>
              <p:cNvPr id="60" name="Arc 59">
                <a:extLst>
                  <a:ext uri="{FF2B5EF4-FFF2-40B4-BE49-F238E27FC236}">
                    <a16:creationId xmlns:a16="http://schemas.microsoft.com/office/drawing/2014/main" id="{333BF0D5-DB6A-E2D3-27A3-51AFF76A0ED9}"/>
                  </a:ext>
                </a:extLst>
              </p:cNvPr>
              <p:cNvSpPr/>
              <p:nvPr/>
            </p:nvSpPr>
            <p:spPr>
              <a:xfrm flipH="1">
                <a:off x="8329666" y="893476"/>
                <a:ext cx="553801" cy="268715"/>
              </a:xfrm>
              <a:prstGeom prst="arc">
                <a:avLst>
                  <a:gd name="adj1" fmla="val 20598671"/>
                  <a:gd name="adj2" fmla="val 9227187"/>
                </a:avLst>
              </a:prstGeom>
              <a:ln>
                <a:tailEnd type="stealth"/>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1" name="Arc 60">
                <a:extLst>
                  <a:ext uri="{FF2B5EF4-FFF2-40B4-BE49-F238E27FC236}">
                    <a16:creationId xmlns:a16="http://schemas.microsoft.com/office/drawing/2014/main" id="{C4F2AF2D-C133-D0F4-B34E-A21A78D0900B}"/>
                  </a:ext>
                </a:extLst>
              </p:cNvPr>
              <p:cNvSpPr/>
              <p:nvPr/>
            </p:nvSpPr>
            <p:spPr>
              <a:xfrm rot="19318571" flipH="1">
                <a:off x="7709835" y="1272087"/>
                <a:ext cx="355184" cy="543883"/>
              </a:xfrm>
              <a:prstGeom prst="arc">
                <a:avLst>
                  <a:gd name="adj1" fmla="val 3678830"/>
                  <a:gd name="adj2" fmla="val 10482289"/>
                </a:avLst>
              </a:prstGeom>
              <a:ln>
                <a:solidFill>
                  <a:schemeClr val="accent1"/>
                </a:solidFill>
                <a:tailEnd type="stealth"/>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62" name="Arc 61">
                <a:extLst>
                  <a:ext uri="{FF2B5EF4-FFF2-40B4-BE49-F238E27FC236}">
                    <a16:creationId xmlns:a16="http://schemas.microsoft.com/office/drawing/2014/main" id="{8AD98DA4-F7A3-3281-2513-07C4B72476BE}"/>
                  </a:ext>
                </a:extLst>
              </p:cNvPr>
              <p:cNvSpPr/>
              <p:nvPr/>
            </p:nvSpPr>
            <p:spPr>
              <a:xfrm>
                <a:off x="7689735" y="1253908"/>
                <a:ext cx="316959" cy="283344"/>
              </a:xfrm>
              <a:prstGeom prst="arc">
                <a:avLst>
                  <a:gd name="adj1" fmla="val 19679962"/>
                  <a:gd name="adj2" fmla="val 316618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E48E686C-1633-4940-37A5-B8DC44A77990}"/>
                      </a:ext>
                    </a:extLst>
                  </p:cNvPr>
                  <p:cNvSpPr txBox="1"/>
                  <p:nvPr/>
                </p:nvSpPr>
                <p:spPr>
                  <a:xfrm>
                    <a:off x="7669914" y="1587074"/>
                    <a:ext cx="295056" cy="307777"/>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𝐻</m:t>
                          </m:r>
                        </m:oMath>
                      </m:oMathPara>
                    </a14:m>
                    <a:endParaRPr lang="en-US" sz="1400" dirty="0"/>
                  </a:p>
                </p:txBody>
              </p:sp>
            </mc:Choice>
            <mc:Fallback xmlns="">
              <p:sp>
                <p:nvSpPr>
                  <p:cNvPr id="64" name="TextBox 63">
                    <a:extLst>
                      <a:ext uri="{FF2B5EF4-FFF2-40B4-BE49-F238E27FC236}">
                        <a16:creationId xmlns:a16="http://schemas.microsoft.com/office/drawing/2014/main" id="{E48E686C-1633-4940-37A5-B8DC44A77990}"/>
                      </a:ext>
                    </a:extLst>
                  </p:cNvPr>
                  <p:cNvSpPr txBox="1">
                    <a:spLocks noRot="1" noChangeAspect="1" noMove="1" noResize="1" noEditPoints="1" noAdjustHandles="1" noChangeArrowheads="1" noChangeShapeType="1" noTextEdit="1"/>
                  </p:cNvSpPr>
                  <p:nvPr/>
                </p:nvSpPr>
                <p:spPr>
                  <a:xfrm>
                    <a:off x="7669914" y="1587074"/>
                    <a:ext cx="295056" cy="307777"/>
                  </a:xfrm>
                  <a:prstGeom prst="rect">
                    <a:avLst/>
                  </a:prstGeom>
                  <a:blipFill>
                    <a:blip r:embed="rId2"/>
                    <a:stretch>
                      <a:fillRect l="-25000" r="-6818"/>
                    </a:stretch>
                  </a:blipFill>
                </p:spPr>
                <p:txBody>
                  <a:bodyPr/>
                  <a:lstStyle/>
                  <a:p>
                    <a:r>
                      <a:rPr lang="en-US">
                        <a:noFill/>
                      </a:rPr>
                      <a:t> </a:t>
                    </a:r>
                  </a:p>
                </p:txBody>
              </p:sp>
            </mc:Fallback>
          </mc:AlternateContent>
          <p:sp>
            <p:nvSpPr>
              <p:cNvPr id="65" name="Arc 64">
                <a:extLst>
                  <a:ext uri="{FF2B5EF4-FFF2-40B4-BE49-F238E27FC236}">
                    <a16:creationId xmlns:a16="http://schemas.microsoft.com/office/drawing/2014/main" id="{174DCE4A-BC77-BBA6-A03F-2CE4A2D20E07}"/>
                  </a:ext>
                </a:extLst>
              </p:cNvPr>
              <p:cNvSpPr/>
              <p:nvPr/>
            </p:nvSpPr>
            <p:spPr>
              <a:xfrm rot="21392377">
                <a:off x="7567449" y="849505"/>
                <a:ext cx="285911" cy="543883"/>
              </a:xfrm>
              <a:prstGeom prst="arc">
                <a:avLst>
                  <a:gd name="adj1" fmla="val 20926663"/>
                  <a:gd name="adj2" fmla="val 3184048"/>
                </a:avLst>
              </a:prstGeom>
              <a:ln>
                <a:tailEnd type="stealth"/>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66" name="Arc 65">
                <a:extLst>
                  <a:ext uri="{FF2B5EF4-FFF2-40B4-BE49-F238E27FC236}">
                    <a16:creationId xmlns:a16="http://schemas.microsoft.com/office/drawing/2014/main" id="{22F13CF9-C20C-2B00-1617-3575F4231AF2}"/>
                  </a:ext>
                </a:extLst>
              </p:cNvPr>
              <p:cNvSpPr/>
              <p:nvPr/>
            </p:nvSpPr>
            <p:spPr>
              <a:xfrm>
                <a:off x="8725011" y="1229148"/>
                <a:ext cx="316028" cy="283344"/>
              </a:xfrm>
              <a:prstGeom prst="arc">
                <a:avLst>
                  <a:gd name="adj1" fmla="val 795544"/>
                  <a:gd name="adj2" fmla="val 5760493"/>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6FB195FA-0CA5-476D-1E43-FD6881B824D6}"/>
                      </a:ext>
                    </a:extLst>
                  </p:cNvPr>
                  <p:cNvSpPr txBox="1"/>
                  <p:nvPr/>
                </p:nvSpPr>
                <p:spPr>
                  <a:xfrm>
                    <a:off x="9151035" y="1228900"/>
                    <a:ext cx="295056" cy="307777"/>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𝐴</m:t>
                          </m:r>
                        </m:oMath>
                      </m:oMathPara>
                    </a14:m>
                    <a:endParaRPr lang="en-US" sz="1400" dirty="0"/>
                  </a:p>
                </p:txBody>
              </p:sp>
            </mc:Choice>
            <mc:Fallback xmlns="">
              <p:sp>
                <p:nvSpPr>
                  <p:cNvPr id="67" name="TextBox 66">
                    <a:extLst>
                      <a:ext uri="{FF2B5EF4-FFF2-40B4-BE49-F238E27FC236}">
                        <a16:creationId xmlns:a16="http://schemas.microsoft.com/office/drawing/2014/main" id="{6FB195FA-0CA5-476D-1E43-FD6881B824D6}"/>
                      </a:ext>
                    </a:extLst>
                  </p:cNvPr>
                  <p:cNvSpPr txBox="1">
                    <a:spLocks noRot="1" noChangeAspect="1" noMove="1" noResize="1" noEditPoints="1" noAdjustHandles="1" noChangeArrowheads="1" noChangeShapeType="1" noTextEdit="1"/>
                  </p:cNvSpPr>
                  <p:nvPr/>
                </p:nvSpPr>
                <p:spPr>
                  <a:xfrm>
                    <a:off x="9151035" y="1228900"/>
                    <a:ext cx="295056" cy="307777"/>
                  </a:xfrm>
                  <a:prstGeom prst="rect">
                    <a:avLst/>
                  </a:prstGeom>
                  <a:blipFill>
                    <a:blip r:embed="rId3"/>
                    <a:stretch>
                      <a:fillRect l="-22727" r="-2273"/>
                    </a:stretch>
                  </a:blipFill>
                </p:spPr>
                <p:txBody>
                  <a:bodyPr/>
                  <a:lstStyle/>
                  <a:p>
                    <a:r>
                      <a:rPr lang="en-US">
                        <a:noFill/>
                      </a:rPr>
                      <a:t> </a:t>
                    </a:r>
                  </a:p>
                </p:txBody>
              </p:sp>
            </mc:Fallback>
          </mc:AlternateContent>
          <p:sp>
            <p:nvSpPr>
              <p:cNvPr id="68" name="Arc 67">
                <a:extLst>
                  <a:ext uri="{FF2B5EF4-FFF2-40B4-BE49-F238E27FC236}">
                    <a16:creationId xmlns:a16="http://schemas.microsoft.com/office/drawing/2014/main" id="{3A212ECC-1E2D-C157-1AB3-271CEAEFE448}"/>
                  </a:ext>
                </a:extLst>
              </p:cNvPr>
              <p:cNvSpPr/>
              <p:nvPr/>
            </p:nvSpPr>
            <p:spPr>
              <a:xfrm rot="19318571">
                <a:off x="8925183" y="1258988"/>
                <a:ext cx="394992" cy="251502"/>
              </a:xfrm>
              <a:prstGeom prst="arc">
                <a:avLst>
                  <a:gd name="adj1" fmla="val 4619927"/>
                  <a:gd name="adj2" fmla="val 10482289"/>
                </a:avLst>
              </a:prstGeom>
              <a:ln>
                <a:solidFill>
                  <a:schemeClr val="accent1"/>
                </a:solidFill>
                <a:tailEnd type="stealth"/>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grpSp>
      </p:gr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F49F5D1-2690-5F11-6EFD-7B0EEAA56142}"/>
                  </a:ext>
                </a:extLst>
              </p:cNvPr>
              <p:cNvSpPr txBox="1"/>
              <p:nvPr/>
            </p:nvSpPr>
            <p:spPr>
              <a:xfrm>
                <a:off x="435705" y="381745"/>
                <a:ext cx="3695114" cy="1477328"/>
              </a:xfrm>
              <a:prstGeom prst="rect">
                <a:avLst/>
              </a:prstGeom>
              <a:noFill/>
            </p:spPr>
            <p:txBody>
              <a:bodyPr wrap="none" rtlCol="0">
                <a:spAutoFit/>
              </a:bodyPr>
              <a:lstStyle/>
              <a:p>
                <a:r>
                  <a:rPr lang="en-US" dirty="0"/>
                  <a:t>Now </a:t>
                </a:r>
              </a:p>
              <a:p>
                <a:r>
                  <a:rPr lang="en-US" dirty="0"/>
                  <a:t>	PYZ  = </a:t>
                </a:r>
                <a14:m>
                  <m:oMath xmlns:m="http://schemas.openxmlformats.org/officeDocument/2006/math">
                    <m:r>
                      <a:rPr lang="en-US" sz="1800" i="1" smtClean="0">
                        <a:latin typeface="Cambria Math" panose="02040503050406030204" pitchFamily="18" charset="0"/>
                        <a:ea typeface="Cambria Math" panose="02040503050406030204" pitchFamily="18" charset="0"/>
                      </a:rPr>
                      <m:t>𝜂</m:t>
                    </m:r>
                  </m:oMath>
                </a14:m>
                <a:r>
                  <a:rPr lang="en-US" dirty="0"/>
                  <a:t> and PYX = 90</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Hence </a:t>
                </a:r>
              </a:p>
              <a:p>
                <a:r>
                  <a:rPr lang="en-US" dirty="0">
                    <a:latin typeface="Times New Roman" panose="02020603050405020304" pitchFamily="18" charset="0"/>
                    <a:cs typeface="Times New Roman" panose="02020603050405020304" pitchFamily="18" charset="0"/>
                  </a:rPr>
                  <a:t> 	</a:t>
                </a:r>
                <a14:m>
                  <m:oMath xmlns:m="http://schemas.openxmlformats.org/officeDocument/2006/math">
                    <m:r>
                      <m:rPr>
                        <m:sty m:val="p"/>
                      </m:rPr>
                      <a:rPr lang="en-US" b="0" i="0" smtClean="0">
                        <a:latin typeface="Cambria Math" panose="02040503050406030204" pitchFamily="18" charset="0"/>
                        <a:ea typeface="Cambria Math" panose="02040503050406030204" pitchFamily="18" charset="0"/>
                        <a:cs typeface="Times New Roman" panose="02020603050405020304" pitchFamily="18" charset="0"/>
                      </a:rPr>
                      <m:t>UY</m:t>
                    </m:r>
                    <m:r>
                      <a:rPr lang="en-US" i="1" smtClean="0">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𝑧</m:t>
                    </m:r>
                    <m:r>
                      <a:rPr lang="en-US" b="0" i="1" smtClean="0">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𝐻</m:t>
                    </m:r>
                    <m:func>
                      <m:func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b="0" i="0" smtClean="0">
                            <a:latin typeface="Cambria Math" panose="02040503050406030204" pitchFamily="18" charset="0"/>
                            <a:ea typeface="Cambria Math" panose="02040503050406030204" pitchFamily="18" charset="0"/>
                            <a:cs typeface="Times New Roman" panose="02020603050405020304" pitchFamily="18" charset="0"/>
                          </a:rPr>
                          <m:t>cos</m:t>
                        </m:r>
                      </m:fName>
                      <m:e>
                        <m:r>
                          <a:rPr lang="en-US" b="0" i="1" smtClean="0">
                            <a:latin typeface="Cambria Math" panose="02040503050406030204" pitchFamily="18" charset="0"/>
                            <a:ea typeface="Cambria Math" panose="02040503050406030204" pitchFamily="18" charset="0"/>
                            <a:cs typeface="Times New Roman" panose="02020603050405020304" pitchFamily="18" charset="0"/>
                          </a:rPr>
                          <m:t>𝛿</m:t>
                        </m:r>
                      </m:e>
                    </m:func>
                    <m:func>
                      <m:func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b="0" i="0" smtClean="0">
                            <a:latin typeface="Cambria Math" panose="02040503050406030204" pitchFamily="18" charset="0"/>
                            <a:ea typeface="Cambria Math" panose="02040503050406030204" pitchFamily="18" charset="0"/>
                            <a:cs typeface="Times New Roman" panose="02020603050405020304" pitchFamily="18" charset="0"/>
                          </a:rPr>
                          <m:t>sin</m:t>
                        </m:r>
                      </m:fName>
                      <m:e>
                        <m:r>
                          <a:rPr lang="en-US" i="1">
                            <a:latin typeface="Cambria Math" panose="02040503050406030204" pitchFamily="18" charset="0"/>
                            <a:ea typeface="Cambria Math" panose="02040503050406030204" pitchFamily="18" charset="0"/>
                          </a:rPr>
                          <m:t>𝜂</m:t>
                        </m:r>
                      </m:e>
                    </m:func>
                  </m:oMath>
                </a14:m>
                <a:endParaRPr lang="en-US" b="0" dirty="0">
                  <a:latin typeface="Times New Roman" panose="02020603050405020304" pitchFamily="18" charset="0"/>
                  <a:ea typeface="Cambria Math" panose="02040503050406030204" pitchFamily="18" charset="0"/>
                  <a:cs typeface="Times New Roman" panose="02020603050405020304" pitchFamily="18" charset="0"/>
                </a:endParaRPr>
              </a:p>
              <a:p>
                <a:r>
                  <a:rPr lang="en-US" dirty="0"/>
                  <a:t>	</a:t>
                </a:r>
                <a:r>
                  <a:rPr lang="en-US" b="0" dirty="0">
                    <a:ea typeface="Cambria Math" panose="02040503050406030204" pitchFamily="18" charset="0"/>
                    <a:cs typeface="Times New Roman" panose="02020603050405020304" pitchFamily="18" charset="0"/>
                  </a:rPr>
                  <a:t> </a:t>
                </a:r>
                <a14:m>
                  <m:oMath xmlns:m="http://schemas.openxmlformats.org/officeDocument/2006/math">
                    <m:r>
                      <m:rPr>
                        <m:sty m:val="p"/>
                      </m:rPr>
                      <a:rPr lang="en-US" b="0" i="0" smtClean="0">
                        <a:latin typeface="Cambria Math" panose="02040503050406030204" pitchFamily="18" charset="0"/>
                        <a:ea typeface="Cambria Math" panose="02040503050406030204" pitchFamily="18" charset="0"/>
                        <a:cs typeface="Times New Roman" panose="02020603050405020304" pitchFamily="18" charset="0"/>
                      </a:rPr>
                      <m:t>UX</m:t>
                    </m:r>
                    <m:r>
                      <a:rPr lang="en-US" i="1" smtClean="0">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𝐴</m:t>
                    </m:r>
                    <m:func>
                      <m:func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b="0" i="0" smtClean="0">
                            <a:latin typeface="Cambria Math" panose="02040503050406030204" pitchFamily="18" charset="0"/>
                            <a:ea typeface="Cambria Math" panose="02040503050406030204" pitchFamily="18" charset="0"/>
                            <a:cs typeface="Times New Roman" panose="02020603050405020304" pitchFamily="18" charset="0"/>
                          </a:rPr>
                          <m:t>sin</m:t>
                        </m:r>
                      </m:fName>
                      <m:e>
                        <m:r>
                          <a:rPr lang="en-US" b="0" i="1" smtClean="0">
                            <a:latin typeface="Cambria Math" panose="02040503050406030204" pitchFamily="18" charset="0"/>
                            <a:ea typeface="Cambria Math" panose="02040503050406030204" pitchFamily="18" charset="0"/>
                            <a:cs typeface="Times New Roman" panose="02020603050405020304" pitchFamily="18" charset="0"/>
                          </a:rPr>
                          <m:t>𝑧</m:t>
                        </m:r>
                      </m:e>
                    </m:func>
                    <m:r>
                      <a:rPr lang="en-US" b="0" i="1" smtClean="0">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𝐻</m:t>
                    </m:r>
                    <m:func>
                      <m:func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b="0" i="0" smtClean="0">
                            <a:latin typeface="Cambria Math" panose="02040503050406030204" pitchFamily="18" charset="0"/>
                            <a:ea typeface="Cambria Math" panose="02040503050406030204" pitchFamily="18" charset="0"/>
                            <a:cs typeface="Times New Roman" panose="02020603050405020304" pitchFamily="18" charset="0"/>
                          </a:rPr>
                          <m:t>cos</m:t>
                        </m:r>
                      </m:fName>
                      <m:e>
                        <m:r>
                          <a:rPr lang="en-US" b="0" i="1" smtClean="0">
                            <a:latin typeface="Cambria Math" panose="02040503050406030204" pitchFamily="18" charset="0"/>
                            <a:ea typeface="Cambria Math" panose="02040503050406030204" pitchFamily="18" charset="0"/>
                            <a:cs typeface="Times New Roman" panose="02020603050405020304" pitchFamily="18" charset="0"/>
                          </a:rPr>
                          <m:t>𝛿</m:t>
                        </m:r>
                      </m:e>
                    </m:func>
                    <m:func>
                      <m:func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b="0" i="0" smtClean="0">
                            <a:latin typeface="Cambria Math" panose="02040503050406030204" pitchFamily="18" charset="0"/>
                            <a:ea typeface="Cambria Math" panose="02040503050406030204" pitchFamily="18" charset="0"/>
                            <a:cs typeface="Times New Roman" panose="02020603050405020304" pitchFamily="18" charset="0"/>
                          </a:rPr>
                          <m:t>sin</m:t>
                        </m:r>
                      </m:fName>
                      <m:e>
                        <m:r>
                          <a:rPr lang="en-US" i="1">
                            <a:latin typeface="Cambria Math" panose="02040503050406030204" pitchFamily="18" charset="0"/>
                            <a:ea typeface="Cambria Math" panose="02040503050406030204" pitchFamily="18" charset="0"/>
                          </a:rPr>
                          <m:t>𝜂</m:t>
                        </m:r>
                      </m:e>
                    </m:func>
                  </m:oMath>
                </a14:m>
                <a:endParaRPr lang="en-US" dirty="0"/>
              </a:p>
            </p:txBody>
          </p:sp>
        </mc:Choice>
        <mc:Fallback xmlns="">
          <p:sp>
            <p:nvSpPr>
              <p:cNvPr id="9" name="TextBox 8">
                <a:extLst>
                  <a:ext uri="{FF2B5EF4-FFF2-40B4-BE49-F238E27FC236}">
                    <a16:creationId xmlns:a16="http://schemas.microsoft.com/office/drawing/2014/main" id="{8F49F5D1-2690-5F11-6EFD-7B0EEAA56142}"/>
                  </a:ext>
                </a:extLst>
              </p:cNvPr>
              <p:cNvSpPr txBox="1">
                <a:spLocks noRot="1" noChangeAspect="1" noMove="1" noResize="1" noEditPoints="1" noAdjustHandles="1" noChangeArrowheads="1" noChangeShapeType="1" noTextEdit="1"/>
              </p:cNvSpPr>
              <p:nvPr/>
            </p:nvSpPr>
            <p:spPr>
              <a:xfrm>
                <a:off x="435705" y="381745"/>
                <a:ext cx="3695114" cy="1477328"/>
              </a:xfrm>
              <a:prstGeom prst="rect">
                <a:avLst/>
              </a:prstGeom>
              <a:blipFill>
                <a:blip r:embed="rId4"/>
                <a:stretch>
                  <a:fillRect l="-1318" t="-2479" b="-8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059CA26B-B04D-D8BE-184B-DFFDB74C7251}"/>
                  </a:ext>
                </a:extLst>
              </p:cNvPr>
              <p:cNvSpPr txBox="1"/>
              <p:nvPr/>
            </p:nvSpPr>
            <p:spPr>
              <a:xfrm>
                <a:off x="588397" y="2372837"/>
                <a:ext cx="5506636" cy="646331"/>
              </a:xfrm>
              <a:prstGeom prst="rect">
                <a:avLst/>
              </a:prstGeom>
              <a:noFill/>
            </p:spPr>
            <p:txBody>
              <a:bodyPr wrap="none" rtlCol="0">
                <a:spAutoFit/>
              </a:bodyPr>
              <a:lstStyle/>
              <a:p>
                <a:r>
                  <a:rPr lang="en-US" dirty="0"/>
                  <a:t>Now in the spherical triangle PXZ, by formula B (slide 17)</a:t>
                </a:r>
              </a:p>
              <a:p>
                <a:r>
                  <a:rPr lang="en-US" dirty="0"/>
                  <a:t>	</a:t>
                </a:r>
                <a14:m>
                  <m:oMath xmlns:m="http://schemas.openxmlformats.org/officeDocument/2006/math">
                    <m:func>
                      <m:funcPr>
                        <m:ctrlPr>
                          <a:rPr lang="en-US" i="1" smtClean="0">
                            <a:latin typeface="Cambria Math" panose="02040503050406030204" pitchFamily="18" charset="0"/>
                          </a:rPr>
                        </m:ctrlPr>
                      </m:funcPr>
                      <m:fName>
                        <m:r>
                          <m:rPr>
                            <m:sty m:val="p"/>
                          </m:rPr>
                          <a:rPr lang="en-US" i="0" smtClean="0">
                            <a:latin typeface="Cambria Math" panose="02040503050406030204" pitchFamily="18" charset="0"/>
                          </a:rPr>
                          <m:t>cos</m:t>
                        </m:r>
                      </m:fName>
                      <m:e>
                        <m:r>
                          <a:rPr lang="en-US" i="1" smtClean="0">
                            <a:latin typeface="Cambria Math" panose="02040503050406030204" pitchFamily="18" charset="0"/>
                            <a:ea typeface="Cambria Math" panose="02040503050406030204" pitchFamily="18" charset="0"/>
                          </a:rPr>
                          <m:t>𝛿</m:t>
                        </m:r>
                      </m:e>
                    </m:func>
                    <m:func>
                      <m:funcPr>
                        <m:ctrlPr>
                          <a:rPr lang="en-US" i="1" smtClean="0">
                            <a:latin typeface="Cambria Math" panose="02040503050406030204" pitchFamily="18" charset="0"/>
                          </a:rPr>
                        </m:ctrlPr>
                      </m:funcPr>
                      <m:fName>
                        <m:r>
                          <m:rPr>
                            <m:sty m:val="p"/>
                          </m:rPr>
                          <a:rPr lang="en-US" i="0" smtClean="0">
                            <a:latin typeface="Cambria Math" panose="02040503050406030204" pitchFamily="18" charset="0"/>
                          </a:rPr>
                          <m:t>sin</m:t>
                        </m:r>
                      </m:fName>
                      <m:e>
                        <m:r>
                          <a:rPr lang="en-US" i="1" smtClean="0">
                            <a:latin typeface="Cambria Math" panose="02040503050406030204" pitchFamily="18" charset="0"/>
                            <a:ea typeface="Cambria Math" panose="02040503050406030204" pitchFamily="18" charset="0"/>
                          </a:rPr>
                          <m:t>𝜂</m:t>
                        </m:r>
                      </m:e>
                    </m:func>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r>
                          <a:rPr lang="en-US" b="0" i="1" smtClean="0">
                            <a:latin typeface="Cambria Math" panose="02040503050406030204" pitchFamily="18" charset="0"/>
                          </a:rPr>
                          <m:t>𝐴</m:t>
                        </m:r>
                      </m:e>
                    </m:func>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r>
                          <a:rPr lang="en-US" b="0" i="1" smtClean="0">
                            <a:latin typeface="Cambria Math" panose="02040503050406030204" pitchFamily="18" charset="0"/>
                            <a:ea typeface="Cambria Math" panose="02040503050406030204" pitchFamily="18" charset="0"/>
                          </a:rPr>
                          <m:t>𝜑</m:t>
                        </m:r>
                      </m:e>
                    </m:func>
                  </m:oMath>
                </a14:m>
                <a:endParaRPr lang="en-US" dirty="0"/>
              </a:p>
            </p:txBody>
          </p:sp>
        </mc:Choice>
        <mc:Fallback xmlns="">
          <p:sp>
            <p:nvSpPr>
              <p:cNvPr id="90" name="TextBox 89">
                <a:extLst>
                  <a:ext uri="{FF2B5EF4-FFF2-40B4-BE49-F238E27FC236}">
                    <a16:creationId xmlns:a16="http://schemas.microsoft.com/office/drawing/2014/main" id="{059CA26B-B04D-D8BE-184B-DFFDB74C7251}"/>
                  </a:ext>
                </a:extLst>
              </p:cNvPr>
              <p:cNvSpPr txBox="1">
                <a:spLocks noRot="1" noChangeAspect="1" noMove="1" noResize="1" noEditPoints="1" noAdjustHandles="1" noChangeArrowheads="1" noChangeShapeType="1" noTextEdit="1"/>
              </p:cNvSpPr>
              <p:nvPr/>
            </p:nvSpPr>
            <p:spPr>
              <a:xfrm>
                <a:off x="588397" y="2372837"/>
                <a:ext cx="5506636" cy="646331"/>
              </a:xfrm>
              <a:prstGeom prst="rect">
                <a:avLst/>
              </a:prstGeom>
              <a:blipFill>
                <a:blip r:embed="rId5"/>
                <a:stretch>
                  <a:fillRect l="-997" t="-4717" b="-3774"/>
                </a:stretch>
              </a:blipFill>
            </p:spPr>
            <p:txBody>
              <a:bodyPr/>
              <a:lstStyle/>
              <a:p>
                <a:r>
                  <a:rPr lang="en-US">
                    <a:noFill/>
                  </a:rPr>
                  <a:t> </a:t>
                </a:r>
              </a:p>
            </p:txBody>
          </p:sp>
        </mc:Fallback>
      </mc:AlternateContent>
      <p:sp>
        <p:nvSpPr>
          <p:cNvPr id="91" name="TextBox 90">
            <a:extLst>
              <a:ext uri="{FF2B5EF4-FFF2-40B4-BE49-F238E27FC236}">
                <a16:creationId xmlns:a16="http://schemas.microsoft.com/office/drawing/2014/main" id="{BBACD9D5-D3E4-FCD5-3180-6F99CB341432}"/>
              </a:ext>
            </a:extLst>
          </p:cNvPr>
          <p:cNvSpPr txBox="1"/>
          <p:nvPr/>
        </p:nvSpPr>
        <p:spPr>
          <a:xfrm>
            <a:off x="289194" y="3176623"/>
            <a:ext cx="1858586" cy="369332"/>
          </a:xfrm>
          <a:prstGeom prst="rect">
            <a:avLst/>
          </a:prstGeom>
          <a:noFill/>
        </p:spPr>
        <p:txBody>
          <a:bodyPr wrap="none" rtlCol="0">
            <a:spAutoFit/>
          </a:bodyPr>
          <a:lstStyle/>
          <a:p>
            <a:r>
              <a:rPr lang="en-US" dirty="0"/>
              <a:t>And by formula C </a:t>
            </a:r>
          </a:p>
        </p:txBody>
      </p:sp>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id="{C2D4101A-080C-9B6D-4B58-D3204CA2076B}"/>
                  </a:ext>
                </a:extLst>
              </p:cNvPr>
              <p:cNvSpPr txBox="1"/>
              <p:nvPr/>
            </p:nvSpPr>
            <p:spPr>
              <a:xfrm>
                <a:off x="433415" y="3533891"/>
                <a:ext cx="6317001" cy="276999"/>
              </a:xfrm>
              <a:prstGeom prst="rect">
                <a:avLst/>
              </a:prstGeom>
              <a:noFill/>
            </p:spPr>
            <p:txBody>
              <a:bodyPr wrap="square" lIns="0" tIns="0" rIns="0" bIns="0" rtlCol="0">
                <a:spAutoFit/>
              </a:bodyPr>
              <a:lstStyle/>
              <a:p>
                <a14:m>
                  <m:oMath xmlns:m="http://schemas.openxmlformats.org/officeDocument/2006/math">
                    <m:func>
                      <m:funcPr>
                        <m:ctrlPr>
                          <a:rPr lang="en-US" i="1" smtClean="0">
                            <a:latin typeface="Cambria Math" panose="02040503050406030204" pitchFamily="18" charset="0"/>
                          </a:rPr>
                        </m:ctrlPr>
                      </m:funcPr>
                      <m:fName>
                        <m:r>
                          <m:rPr>
                            <m:sty m:val="p"/>
                          </m:rPr>
                          <a:rPr lang="en-US" i="0" smtClean="0">
                            <a:latin typeface="Cambria Math" panose="02040503050406030204" pitchFamily="18" charset="0"/>
                          </a:rPr>
                          <m:t>sin</m:t>
                        </m:r>
                      </m:fName>
                      <m:e>
                        <m:r>
                          <a:rPr lang="en-US" b="0" i="1" smtClean="0">
                            <a:latin typeface="Cambria Math" panose="02040503050406030204" pitchFamily="18" charset="0"/>
                          </a:rPr>
                          <m:t>𝑎</m:t>
                        </m:r>
                      </m:e>
                    </m:func>
                    <m:func>
                      <m:funcPr>
                        <m:ctrlPr>
                          <a:rPr lang="en-US" i="1" smtClean="0">
                            <a:latin typeface="Cambria Math" panose="02040503050406030204" pitchFamily="18" charset="0"/>
                          </a:rPr>
                        </m:ctrlPr>
                      </m:funcPr>
                      <m:fName>
                        <m:r>
                          <m:rPr>
                            <m:sty m:val="p"/>
                          </m:rPr>
                          <a:rPr lang="en-US" i="0" smtClean="0">
                            <a:latin typeface="Cambria Math" panose="02040503050406030204" pitchFamily="18" charset="0"/>
                          </a:rPr>
                          <m:t>cos</m:t>
                        </m:r>
                      </m:fName>
                      <m:e>
                        <m:r>
                          <a:rPr lang="en-US" b="0" i="1" smtClean="0">
                            <a:solidFill>
                              <a:srgbClr val="FF0000"/>
                            </a:solidFill>
                            <a:latin typeface="Cambria Math" panose="02040503050406030204" pitchFamily="18" charset="0"/>
                          </a:rPr>
                          <m:t>𝐵</m:t>
                        </m:r>
                      </m:e>
                    </m:func>
                    <m:r>
                      <a:rPr lang="en-US" b="0" i="1" smtClean="0">
                        <a:latin typeface="Cambria Math" panose="02040503050406030204" pitchFamily="18" charset="0"/>
                      </a:rPr>
                      <m:t>=</m:t>
                    </m:r>
                  </m:oMath>
                </a14:m>
                <a:r>
                  <a:rPr lang="en-US" dirty="0"/>
                  <a:t> </a:t>
                </a:r>
                <a14:m>
                  <m:oMath xmlns:m="http://schemas.openxmlformats.org/officeDocument/2006/math">
                    <m:func>
                      <m:funcPr>
                        <m:ctrlPr>
                          <a:rPr lang="en-US" i="1" smtClean="0">
                            <a:latin typeface="Cambria Math" panose="02040503050406030204" pitchFamily="18" charset="0"/>
                          </a:rPr>
                        </m:ctrlPr>
                      </m:funcPr>
                      <m:fName>
                        <m:r>
                          <m:rPr>
                            <m:sty m:val="p"/>
                          </m:rPr>
                          <a:rPr lang="en-US" i="0" smtClean="0">
                            <a:latin typeface="Cambria Math" panose="02040503050406030204" pitchFamily="18" charset="0"/>
                          </a:rPr>
                          <m:t>sin</m:t>
                        </m:r>
                      </m:fName>
                      <m:e>
                        <m:r>
                          <a:rPr lang="en-US" b="0" i="1" smtClean="0">
                            <a:latin typeface="Cambria Math" panose="02040503050406030204" pitchFamily="18" charset="0"/>
                          </a:rPr>
                          <m:t>𝑐</m:t>
                        </m:r>
                      </m:e>
                    </m:func>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r>
                          <a:rPr lang="en-US" i="1" smtClean="0">
                            <a:solidFill>
                              <a:srgbClr val="FF0000"/>
                            </a:solidFill>
                            <a:latin typeface="Cambria Math" panose="02040503050406030204" pitchFamily="18" charset="0"/>
                          </a:rPr>
                          <m:t>𝑏</m:t>
                        </m:r>
                      </m:e>
                    </m:func>
                    <m:r>
                      <a:rPr lang="en-US">
                        <a:latin typeface="Cambria Math" panose="02040503050406030204" pitchFamily="18" charset="0"/>
                      </a:rPr>
                      <m:t>−</m:t>
                    </m:r>
                    <m:func>
                      <m:funcPr>
                        <m:ctrlPr>
                          <a:rPr lang="en-US" i="1">
                            <a:latin typeface="Cambria Math" panose="02040503050406030204" pitchFamily="18" charset="0"/>
                          </a:rPr>
                        </m:ctrlPr>
                      </m:funcPr>
                      <m:fName>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r>
                              <a:rPr lang="en-US" i="1">
                                <a:latin typeface="Cambria Math" panose="02040503050406030204" pitchFamily="18" charset="0"/>
                              </a:rPr>
                              <m:t>𝑐</m:t>
                            </m:r>
                          </m:e>
                        </m:func>
                        <m:r>
                          <m:rPr>
                            <m:sty m:val="p"/>
                          </m:rPr>
                          <a:rPr lang="en-US">
                            <a:latin typeface="Cambria Math" panose="02040503050406030204" pitchFamily="18" charset="0"/>
                          </a:rPr>
                          <m:t>sin</m:t>
                        </m:r>
                      </m:fName>
                      <m:e>
                        <m:r>
                          <a:rPr lang="en-US" i="1" smtClean="0">
                            <a:solidFill>
                              <a:srgbClr val="FF0000"/>
                            </a:solidFill>
                            <a:latin typeface="Cambria Math" panose="02040503050406030204" pitchFamily="18" charset="0"/>
                          </a:rPr>
                          <m:t>𝑏</m:t>
                        </m:r>
                      </m:e>
                    </m:func>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r>
                          <a:rPr lang="en-US" i="1">
                            <a:latin typeface="Cambria Math" panose="02040503050406030204" pitchFamily="18" charset="0"/>
                          </a:rPr>
                          <m:t>𝐴</m:t>
                        </m:r>
                      </m:e>
                    </m:func>
                  </m:oMath>
                </a14:m>
                <a:r>
                  <a:rPr lang="en-US" dirty="0"/>
                  <a:t> 			…(C)</a:t>
                </a:r>
              </a:p>
            </p:txBody>
          </p:sp>
        </mc:Choice>
        <mc:Fallback xmlns="">
          <p:sp>
            <p:nvSpPr>
              <p:cNvPr id="92" name="TextBox 91">
                <a:extLst>
                  <a:ext uri="{FF2B5EF4-FFF2-40B4-BE49-F238E27FC236}">
                    <a16:creationId xmlns:a16="http://schemas.microsoft.com/office/drawing/2014/main" id="{C2D4101A-080C-9B6D-4B58-D3204CA2076B}"/>
                  </a:ext>
                </a:extLst>
              </p:cNvPr>
              <p:cNvSpPr txBox="1">
                <a:spLocks noRot="1" noChangeAspect="1" noMove="1" noResize="1" noEditPoints="1" noAdjustHandles="1" noChangeArrowheads="1" noChangeShapeType="1" noTextEdit="1"/>
              </p:cNvSpPr>
              <p:nvPr/>
            </p:nvSpPr>
            <p:spPr>
              <a:xfrm>
                <a:off x="433415" y="3533891"/>
                <a:ext cx="6317001" cy="276999"/>
              </a:xfrm>
              <a:prstGeom prst="rect">
                <a:avLst/>
              </a:prstGeom>
              <a:blipFill>
                <a:blip r:embed="rId6"/>
                <a:stretch>
                  <a:fillRect l="-1255" t="-28889" b="-5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TextBox 92">
                <a:extLst>
                  <a:ext uri="{FF2B5EF4-FFF2-40B4-BE49-F238E27FC236}">
                    <a16:creationId xmlns:a16="http://schemas.microsoft.com/office/drawing/2014/main" id="{6CBA6654-E372-FE9F-DB68-6E1C2911E3BA}"/>
                  </a:ext>
                </a:extLst>
              </p:cNvPr>
              <p:cNvSpPr txBox="1"/>
              <p:nvPr/>
            </p:nvSpPr>
            <p:spPr>
              <a:xfrm>
                <a:off x="433415" y="3928749"/>
                <a:ext cx="4206189" cy="276999"/>
              </a:xfrm>
              <a:prstGeom prst="rect">
                <a:avLst/>
              </a:prstGeom>
              <a:noFill/>
            </p:spPr>
            <p:txBody>
              <a:bodyPr wrap="square" lIns="0" tIns="0" rIns="0" bIns="0" rtlCol="0">
                <a:spAutoFit/>
              </a:bodyPr>
              <a:lstStyle/>
              <a:p>
                <a14:m>
                  <m:oMath xmlns:m="http://schemas.openxmlformats.org/officeDocument/2006/math">
                    <m:func>
                      <m:funcPr>
                        <m:ctrlPr>
                          <a:rPr lang="en-US" i="1" smtClean="0">
                            <a:solidFill>
                              <a:schemeClr val="tx1"/>
                            </a:solidFill>
                            <a:latin typeface="Cambria Math" panose="02040503050406030204" pitchFamily="18" charset="0"/>
                          </a:rPr>
                        </m:ctrlPr>
                      </m:funcPr>
                      <m:fName>
                        <m:r>
                          <m:rPr>
                            <m:sty m:val="p"/>
                          </m:rPr>
                          <a:rPr lang="en-US" i="0" smtClean="0">
                            <a:solidFill>
                              <a:schemeClr val="tx1"/>
                            </a:solidFill>
                            <a:latin typeface="Cambria Math" panose="02040503050406030204" pitchFamily="18" charset="0"/>
                          </a:rPr>
                          <m:t>sin</m:t>
                        </m:r>
                      </m:fName>
                      <m:e>
                        <m:r>
                          <a:rPr lang="en-US" i="1" smtClean="0">
                            <a:solidFill>
                              <a:schemeClr val="tx1"/>
                            </a:solidFill>
                            <a:latin typeface="Cambria Math" panose="02040503050406030204" pitchFamily="18" charset="0"/>
                            <a:ea typeface="Cambria Math" panose="02040503050406030204" pitchFamily="18" charset="0"/>
                          </a:rPr>
                          <m:t>𝛿</m:t>
                        </m:r>
                      </m:e>
                    </m:func>
                    <m:func>
                      <m:funcPr>
                        <m:ctrlPr>
                          <a:rPr lang="en-US" i="1" smtClean="0">
                            <a:solidFill>
                              <a:schemeClr val="tx1"/>
                            </a:solidFill>
                            <a:latin typeface="Cambria Math" panose="02040503050406030204" pitchFamily="18" charset="0"/>
                          </a:rPr>
                        </m:ctrlPr>
                      </m:funcPr>
                      <m:fName>
                        <m:r>
                          <m:rPr>
                            <m:sty m:val="p"/>
                          </m:rPr>
                          <a:rPr lang="en-US" i="0" smtClean="0">
                            <a:solidFill>
                              <a:schemeClr val="tx1"/>
                            </a:solidFill>
                            <a:latin typeface="Cambria Math" panose="02040503050406030204" pitchFamily="18" charset="0"/>
                          </a:rPr>
                          <m:t>cos</m:t>
                        </m:r>
                      </m:fName>
                      <m:e>
                        <m:r>
                          <a:rPr lang="en-US" i="1" smtClean="0">
                            <a:solidFill>
                              <a:schemeClr val="tx1"/>
                            </a:solidFill>
                            <a:latin typeface="Cambria Math" panose="02040503050406030204" pitchFamily="18" charset="0"/>
                            <a:ea typeface="Cambria Math" panose="02040503050406030204" pitchFamily="18" charset="0"/>
                          </a:rPr>
                          <m:t>𝜂</m:t>
                        </m:r>
                      </m:e>
                    </m:func>
                    <m:r>
                      <a:rPr lang="en-US" b="0" i="1" smtClean="0">
                        <a:solidFill>
                          <a:schemeClr val="tx1"/>
                        </a:solidFill>
                        <a:latin typeface="Cambria Math" panose="02040503050406030204" pitchFamily="18" charset="0"/>
                      </a:rPr>
                      <m:t>=</m:t>
                    </m:r>
                  </m:oMath>
                </a14:m>
                <a:r>
                  <a:rPr lang="en-US" dirty="0">
                    <a:solidFill>
                      <a:schemeClr val="tx1"/>
                    </a:solidFill>
                  </a:rPr>
                  <a:t> </a:t>
                </a:r>
                <a14:m>
                  <m:oMath xmlns:m="http://schemas.openxmlformats.org/officeDocument/2006/math">
                    <m:func>
                      <m:funcPr>
                        <m:ctrlPr>
                          <a:rPr lang="en-US" i="1" smtClean="0">
                            <a:solidFill>
                              <a:schemeClr val="tx1"/>
                            </a:solidFill>
                            <a:latin typeface="Cambria Math" panose="02040503050406030204" pitchFamily="18" charset="0"/>
                          </a:rPr>
                        </m:ctrlPr>
                      </m:funcPr>
                      <m:fName>
                        <m:r>
                          <m:rPr>
                            <m:sty m:val="p"/>
                          </m:rPr>
                          <a:rPr lang="en-US" i="0" smtClean="0">
                            <a:solidFill>
                              <a:schemeClr val="tx1"/>
                            </a:solidFill>
                            <a:latin typeface="Cambria Math" panose="02040503050406030204" pitchFamily="18" charset="0"/>
                          </a:rPr>
                          <m:t>sin</m:t>
                        </m:r>
                      </m:fName>
                      <m:e>
                        <m:r>
                          <a:rPr lang="en-US" i="1" smtClean="0">
                            <a:solidFill>
                              <a:schemeClr val="tx1"/>
                            </a:solidFill>
                            <a:latin typeface="Cambria Math" panose="02040503050406030204" pitchFamily="18" charset="0"/>
                            <a:ea typeface="Cambria Math" panose="02040503050406030204" pitchFamily="18" charset="0"/>
                          </a:rPr>
                          <m:t>𝜑</m:t>
                        </m:r>
                      </m:e>
                    </m:func>
                    <m:func>
                      <m:funcPr>
                        <m:ctrlPr>
                          <a:rPr lang="en-US" i="1">
                            <a:solidFill>
                              <a:schemeClr val="tx1"/>
                            </a:solidFill>
                            <a:latin typeface="Cambria Math" panose="02040503050406030204" pitchFamily="18" charset="0"/>
                          </a:rPr>
                        </m:ctrlPr>
                      </m:funcPr>
                      <m:fName>
                        <m:r>
                          <m:rPr>
                            <m:sty m:val="p"/>
                          </m:rPr>
                          <a:rPr lang="en-US" b="0" i="0" smtClean="0">
                            <a:solidFill>
                              <a:schemeClr val="tx1"/>
                            </a:solidFill>
                            <a:latin typeface="Cambria Math" panose="02040503050406030204" pitchFamily="18" charset="0"/>
                          </a:rPr>
                          <m:t>sin</m:t>
                        </m:r>
                      </m:fName>
                      <m:e>
                        <m:r>
                          <a:rPr lang="en-US" b="0" i="1" smtClean="0">
                            <a:solidFill>
                              <a:schemeClr val="tx1"/>
                            </a:solidFill>
                            <a:latin typeface="Cambria Math" panose="02040503050406030204" pitchFamily="18" charset="0"/>
                          </a:rPr>
                          <m:t>𝑧</m:t>
                        </m:r>
                      </m:e>
                    </m:func>
                    <m:r>
                      <a:rPr lang="en-US">
                        <a:solidFill>
                          <a:schemeClr val="tx1"/>
                        </a:solidFill>
                        <a:latin typeface="Cambria Math" panose="02040503050406030204" pitchFamily="18" charset="0"/>
                      </a:rPr>
                      <m:t>−</m:t>
                    </m:r>
                    <m:func>
                      <m:funcPr>
                        <m:ctrlPr>
                          <a:rPr lang="en-US" i="1">
                            <a:solidFill>
                              <a:schemeClr val="tx1"/>
                            </a:solidFill>
                            <a:latin typeface="Cambria Math" panose="02040503050406030204" pitchFamily="18" charset="0"/>
                          </a:rPr>
                        </m:ctrlPr>
                      </m:funcPr>
                      <m:fName>
                        <m:func>
                          <m:funcPr>
                            <m:ctrlPr>
                              <a:rPr lang="en-US" i="1">
                                <a:solidFill>
                                  <a:schemeClr val="tx1"/>
                                </a:solidFill>
                                <a:latin typeface="Cambria Math" panose="02040503050406030204" pitchFamily="18" charset="0"/>
                              </a:rPr>
                            </m:ctrlPr>
                          </m:funcPr>
                          <m:fName>
                            <m:r>
                              <m:rPr>
                                <m:sty m:val="p"/>
                              </m:rPr>
                              <a:rPr lang="en-US">
                                <a:solidFill>
                                  <a:schemeClr val="tx1"/>
                                </a:solidFill>
                                <a:latin typeface="Cambria Math" panose="02040503050406030204" pitchFamily="18" charset="0"/>
                              </a:rPr>
                              <m:t>cos</m:t>
                            </m:r>
                          </m:fName>
                          <m:e>
                            <m:r>
                              <a:rPr lang="en-US" i="1" smtClean="0">
                                <a:solidFill>
                                  <a:schemeClr val="tx1"/>
                                </a:solidFill>
                                <a:latin typeface="Cambria Math" panose="02040503050406030204" pitchFamily="18" charset="0"/>
                                <a:ea typeface="Cambria Math" panose="02040503050406030204" pitchFamily="18" charset="0"/>
                              </a:rPr>
                              <m:t>𝜑</m:t>
                            </m:r>
                          </m:e>
                        </m:func>
                        <m:r>
                          <m:rPr>
                            <m:sty m:val="p"/>
                          </m:rPr>
                          <a:rPr lang="en-US" b="0" i="0" smtClean="0">
                            <a:solidFill>
                              <a:schemeClr val="tx1"/>
                            </a:solidFill>
                            <a:latin typeface="Cambria Math" panose="02040503050406030204" pitchFamily="18" charset="0"/>
                          </a:rPr>
                          <m:t>cos</m:t>
                        </m:r>
                      </m:fName>
                      <m:e>
                        <m:r>
                          <a:rPr lang="en-US" b="0" i="1" smtClean="0">
                            <a:solidFill>
                              <a:schemeClr val="tx1"/>
                            </a:solidFill>
                            <a:latin typeface="Cambria Math" panose="02040503050406030204" pitchFamily="18" charset="0"/>
                          </a:rPr>
                          <m:t>𝑧</m:t>
                        </m:r>
                      </m:e>
                    </m:func>
                    <m:func>
                      <m:funcPr>
                        <m:ctrlPr>
                          <a:rPr lang="en-US" i="1">
                            <a:solidFill>
                              <a:schemeClr val="tx1"/>
                            </a:solidFill>
                            <a:latin typeface="Cambria Math" panose="02040503050406030204" pitchFamily="18" charset="0"/>
                          </a:rPr>
                        </m:ctrlPr>
                      </m:funcPr>
                      <m:fName>
                        <m:r>
                          <m:rPr>
                            <m:sty m:val="p"/>
                          </m:rPr>
                          <a:rPr lang="en-US">
                            <a:solidFill>
                              <a:schemeClr val="tx1"/>
                            </a:solidFill>
                            <a:latin typeface="Cambria Math" panose="02040503050406030204" pitchFamily="18" charset="0"/>
                          </a:rPr>
                          <m:t>cos</m:t>
                        </m:r>
                      </m:fName>
                      <m:e>
                        <m:r>
                          <a:rPr lang="en-US" i="1">
                            <a:solidFill>
                              <a:schemeClr val="tx1"/>
                            </a:solidFill>
                            <a:latin typeface="Cambria Math" panose="02040503050406030204" pitchFamily="18" charset="0"/>
                          </a:rPr>
                          <m:t>𝐴</m:t>
                        </m:r>
                      </m:e>
                    </m:func>
                  </m:oMath>
                </a14:m>
                <a:r>
                  <a:rPr lang="en-US" dirty="0">
                    <a:solidFill>
                      <a:schemeClr val="tx1"/>
                    </a:solidFill>
                  </a:rPr>
                  <a:t> </a:t>
                </a:r>
              </a:p>
            </p:txBody>
          </p:sp>
        </mc:Choice>
        <mc:Fallback xmlns="">
          <p:sp>
            <p:nvSpPr>
              <p:cNvPr id="93" name="TextBox 92">
                <a:extLst>
                  <a:ext uri="{FF2B5EF4-FFF2-40B4-BE49-F238E27FC236}">
                    <a16:creationId xmlns:a16="http://schemas.microsoft.com/office/drawing/2014/main" id="{6CBA6654-E372-FE9F-DB68-6E1C2911E3BA}"/>
                  </a:ext>
                </a:extLst>
              </p:cNvPr>
              <p:cNvSpPr txBox="1">
                <a:spLocks noRot="1" noChangeAspect="1" noMove="1" noResize="1" noEditPoints="1" noAdjustHandles="1" noChangeArrowheads="1" noChangeShapeType="1" noTextEdit="1"/>
              </p:cNvSpPr>
              <p:nvPr/>
            </p:nvSpPr>
            <p:spPr>
              <a:xfrm>
                <a:off x="433415" y="3928749"/>
                <a:ext cx="4206189" cy="276999"/>
              </a:xfrm>
              <a:prstGeom prst="rect">
                <a:avLst/>
              </a:prstGeom>
              <a:blipFill>
                <a:blip r:embed="rId7"/>
                <a:stretch>
                  <a:fillRect l="-1884" b="-239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5AAFA35F-F877-87E6-F0BC-BE2C1A9F1FD4}"/>
                  </a:ext>
                </a:extLst>
              </p:cNvPr>
              <p:cNvSpPr txBox="1"/>
              <p:nvPr/>
            </p:nvSpPr>
            <p:spPr>
              <a:xfrm>
                <a:off x="338634" y="4401927"/>
                <a:ext cx="4092339" cy="1477328"/>
              </a:xfrm>
              <a:prstGeom prst="rect">
                <a:avLst/>
              </a:prstGeom>
              <a:noFill/>
            </p:spPr>
            <p:txBody>
              <a:bodyPr wrap="none" rtlCol="0">
                <a:spAutoFit/>
              </a:bodyPr>
              <a:lstStyle/>
              <a:p>
                <a:r>
                  <a:rPr lang="en-US" dirty="0"/>
                  <a:t>Hence,</a:t>
                </a:r>
              </a:p>
              <a:p>
                <a:r>
                  <a:rPr lang="en-US" dirty="0">
                    <a:ea typeface="Cambria Math" panose="02040503050406030204" pitchFamily="18" charset="0"/>
                    <a:cs typeface="Times New Roman" panose="02020603050405020304" pitchFamily="18" charset="0"/>
                  </a:rPr>
                  <a:t>	</a:t>
                </a:r>
                <a14:m>
                  <m:oMath xmlns:m="http://schemas.openxmlformats.org/officeDocument/2006/math">
                    <m:r>
                      <a:rPr lang="en-US" i="1" smtClean="0">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𝑧</m:t>
                    </m:r>
                    <m:r>
                      <a:rPr lang="en-US" b="0" i="1" smtClean="0">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𝐻</m:t>
                    </m:r>
                    <m:func>
                      <m:func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b="0" i="0" smtClean="0">
                            <a:latin typeface="Cambria Math" panose="02040503050406030204" pitchFamily="18" charset="0"/>
                            <a:ea typeface="Cambria Math" panose="02040503050406030204" pitchFamily="18" charset="0"/>
                            <a:cs typeface="Times New Roman" panose="02020603050405020304" pitchFamily="18" charset="0"/>
                          </a:rPr>
                          <m:t>sin</m:t>
                        </m:r>
                      </m:fName>
                      <m:e>
                        <m:r>
                          <a:rPr lang="en-US" b="0" i="1" smtClean="0">
                            <a:latin typeface="Cambria Math" panose="02040503050406030204" pitchFamily="18" charset="0"/>
                            <a:ea typeface="Cambria Math" panose="02040503050406030204" pitchFamily="18" charset="0"/>
                            <a:cs typeface="Times New Roman" panose="02020603050405020304" pitchFamily="18" charset="0"/>
                          </a:rPr>
                          <m:t>𝐴</m:t>
                        </m:r>
                      </m:e>
                    </m:func>
                    <m:func>
                      <m:funcPr>
                        <m:ctrlPr>
                          <a:rPr lang="en-US" i="1" smtClean="0">
                            <a:latin typeface="Cambria Math" panose="02040503050406030204" pitchFamily="18" charset="0"/>
                            <a:ea typeface="Cambria Math" panose="02040503050406030204" pitchFamily="18" charset="0"/>
                          </a:rPr>
                        </m:ctrlPr>
                      </m:funcPr>
                      <m:fName>
                        <m:r>
                          <m:rPr>
                            <m:sty m:val="p"/>
                          </m:rPr>
                          <a:rPr lang="en-US" i="0" smtClean="0">
                            <a:latin typeface="Cambria Math" panose="02040503050406030204" pitchFamily="18" charset="0"/>
                            <a:ea typeface="Cambria Math" panose="02040503050406030204" pitchFamily="18" charset="0"/>
                          </a:rPr>
                          <m:t>cos</m:t>
                        </m:r>
                      </m:fName>
                      <m:e>
                        <m:r>
                          <a:rPr lang="en-US" i="1" smtClean="0">
                            <a:latin typeface="Cambria Math" panose="02040503050406030204" pitchFamily="18" charset="0"/>
                            <a:ea typeface="Cambria Math" panose="02040503050406030204" pitchFamily="18" charset="0"/>
                          </a:rPr>
                          <m:t>𝜑</m:t>
                        </m:r>
                      </m:e>
                    </m:func>
                  </m:oMath>
                </a14:m>
                <a:r>
                  <a:rPr lang="en-US" dirty="0"/>
                  <a:t> 		…(26)</a:t>
                </a:r>
              </a:p>
              <a:p>
                <a:r>
                  <a:rPr lang="en-US" dirty="0"/>
                  <a:t>and</a:t>
                </a:r>
              </a:p>
              <a:p>
                <a:r>
                  <a:rPr lang="en-US" dirty="0"/>
                  <a:t> 	</a:t>
                </a:r>
                <a14:m>
                  <m:oMath xmlns:m="http://schemas.openxmlformats.org/officeDocument/2006/math">
                    <m:r>
                      <a:rPr lang="en-US" i="1" smtClean="0">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𝑧</m:t>
                    </m:r>
                    <m:r>
                      <a:rPr lang="en-US" b="0" i="1" smtClean="0">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𝐻</m:t>
                    </m:r>
                    <m:r>
                      <a:rPr lang="en-US" b="0" i="1" smtClean="0">
                        <a:latin typeface="Cambria Math" panose="02040503050406030204" pitchFamily="18" charset="0"/>
                        <a:ea typeface="Cambria Math" panose="02040503050406030204" pitchFamily="18" charset="0"/>
                        <a:cs typeface="Times New Roman" panose="02020603050405020304" pitchFamily="18" charset="0"/>
                      </a:rPr>
                      <m:t>(</m:t>
                    </m:r>
                    <m:func>
                      <m:func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b="0" i="0" smtClean="0">
                            <a:latin typeface="Cambria Math" panose="02040503050406030204" pitchFamily="18" charset="0"/>
                            <a:ea typeface="Cambria Math" panose="02040503050406030204" pitchFamily="18" charset="0"/>
                            <a:cs typeface="Times New Roman" panose="02020603050405020304" pitchFamily="18" charset="0"/>
                          </a:rPr>
                          <m:t>sin</m:t>
                        </m:r>
                      </m:fName>
                      <m:e>
                        <m:r>
                          <a:rPr lang="en-US" b="0" i="1" smtClean="0">
                            <a:latin typeface="Cambria Math" panose="02040503050406030204" pitchFamily="18" charset="0"/>
                            <a:ea typeface="Cambria Math" panose="02040503050406030204" pitchFamily="18" charset="0"/>
                            <a:cs typeface="Times New Roman" panose="02020603050405020304" pitchFamily="18" charset="0"/>
                          </a:rPr>
                          <m:t>𝜑</m:t>
                        </m:r>
                      </m:e>
                    </m:func>
                    <m:r>
                      <a:rPr lang="en-US" b="0" i="1" smtClean="0">
                        <a:latin typeface="Cambria Math" panose="02040503050406030204" pitchFamily="18" charset="0"/>
                        <a:ea typeface="Cambria Math" panose="02040503050406030204" pitchFamily="18" charset="0"/>
                        <a:cs typeface="Times New Roman" panose="02020603050405020304" pitchFamily="18" charset="0"/>
                      </a:rPr>
                      <m:t>−</m:t>
                    </m:r>
                    <m:func>
                      <m:funcPr>
                        <m:ctrlPr>
                          <a:rPr lang="en-US" i="1" smtClean="0">
                            <a:latin typeface="Cambria Math" panose="02040503050406030204" pitchFamily="18" charset="0"/>
                            <a:ea typeface="Cambria Math" panose="02040503050406030204" pitchFamily="18" charset="0"/>
                          </a:rPr>
                        </m:ctrlPr>
                      </m:funcPr>
                      <m:fName>
                        <m:r>
                          <m:rPr>
                            <m:sty m:val="p"/>
                          </m:rPr>
                          <a:rPr lang="en-US" i="0" smtClean="0">
                            <a:latin typeface="Cambria Math" panose="02040503050406030204" pitchFamily="18" charset="0"/>
                            <a:ea typeface="Cambria Math" panose="02040503050406030204" pitchFamily="18" charset="0"/>
                          </a:rPr>
                          <m:t>cos</m:t>
                        </m:r>
                      </m:fName>
                      <m:e>
                        <m:r>
                          <a:rPr lang="en-US" i="1" smtClean="0">
                            <a:latin typeface="Cambria Math" panose="02040503050406030204" pitchFamily="18" charset="0"/>
                            <a:ea typeface="Cambria Math" panose="02040503050406030204" pitchFamily="18" charset="0"/>
                          </a:rPr>
                          <m:t>𝜑</m:t>
                        </m:r>
                        <m:func>
                          <m:funcPr>
                            <m:ctrlPr>
                              <a:rPr lang="en-US" i="1" smtClean="0">
                                <a:latin typeface="Cambria Math" panose="02040503050406030204" pitchFamily="18" charset="0"/>
                                <a:ea typeface="Cambria Math" panose="02040503050406030204" pitchFamily="18" charset="0"/>
                              </a:rPr>
                            </m:ctrlPr>
                          </m:funcPr>
                          <m:fName>
                            <m:r>
                              <m:rPr>
                                <m:sty m:val="p"/>
                              </m:rPr>
                              <a:rPr lang="en-US" i="0" smtClean="0">
                                <a:latin typeface="Cambria Math" panose="02040503050406030204" pitchFamily="18" charset="0"/>
                                <a:ea typeface="Cambria Math" panose="02040503050406030204" pitchFamily="18" charset="0"/>
                              </a:rPr>
                              <m:t>cot</m:t>
                            </m:r>
                          </m:fName>
                          <m:e>
                            <m:r>
                              <a:rPr lang="en-US" b="0" i="1" smtClean="0">
                                <a:latin typeface="Cambria Math" panose="02040503050406030204" pitchFamily="18" charset="0"/>
                                <a:ea typeface="Cambria Math" panose="02040503050406030204" pitchFamily="18" charset="0"/>
                              </a:rPr>
                              <m:t>𝑧</m:t>
                            </m:r>
                          </m:e>
                        </m:func>
                        <m:func>
                          <m:funcPr>
                            <m:ctrlPr>
                              <a:rPr lang="en-US" i="1" smtClean="0">
                                <a:latin typeface="Cambria Math" panose="02040503050406030204" pitchFamily="18" charset="0"/>
                                <a:ea typeface="Cambria Math" panose="02040503050406030204" pitchFamily="18" charset="0"/>
                              </a:rPr>
                            </m:ctrlPr>
                          </m:funcPr>
                          <m:fName>
                            <m:r>
                              <m:rPr>
                                <m:sty m:val="p"/>
                              </m:rPr>
                              <a:rPr lang="en-US" i="0" smtClean="0">
                                <a:latin typeface="Cambria Math" panose="02040503050406030204" pitchFamily="18" charset="0"/>
                                <a:ea typeface="Cambria Math" panose="02040503050406030204" pitchFamily="18" charset="0"/>
                              </a:rPr>
                              <m:t>cos</m:t>
                            </m:r>
                          </m:fName>
                          <m:e>
                            <m:r>
                              <a:rPr lang="en-US" b="0" i="1" smtClean="0">
                                <a:latin typeface="Cambria Math" panose="02040503050406030204" pitchFamily="18" charset="0"/>
                                <a:ea typeface="Cambria Math" panose="02040503050406030204" pitchFamily="18" charset="0"/>
                              </a:rPr>
                              <m:t>𝐴</m:t>
                            </m:r>
                          </m:e>
                        </m:func>
                        <m:r>
                          <a:rPr lang="en-US" b="0" i="1" smtClean="0">
                            <a:latin typeface="Cambria Math" panose="02040503050406030204" pitchFamily="18" charset="0"/>
                            <a:ea typeface="Cambria Math" panose="02040503050406030204" pitchFamily="18" charset="0"/>
                          </a:rPr>
                          <m:t>)</m:t>
                        </m:r>
                      </m:e>
                    </m:func>
                  </m:oMath>
                </a14:m>
                <a:r>
                  <a:rPr lang="en-US" dirty="0"/>
                  <a:t> </a:t>
                </a:r>
              </a:p>
              <a:p>
                <a:endParaRPr lang="en-US" dirty="0"/>
              </a:p>
            </p:txBody>
          </p:sp>
        </mc:Choice>
        <mc:Fallback xmlns="">
          <p:sp>
            <p:nvSpPr>
              <p:cNvPr id="94" name="TextBox 93">
                <a:extLst>
                  <a:ext uri="{FF2B5EF4-FFF2-40B4-BE49-F238E27FC236}">
                    <a16:creationId xmlns:a16="http://schemas.microsoft.com/office/drawing/2014/main" id="{5AAFA35F-F877-87E6-F0BC-BE2C1A9F1FD4}"/>
                  </a:ext>
                </a:extLst>
              </p:cNvPr>
              <p:cNvSpPr txBox="1">
                <a:spLocks noRot="1" noChangeAspect="1" noMove="1" noResize="1" noEditPoints="1" noAdjustHandles="1" noChangeArrowheads="1" noChangeShapeType="1" noTextEdit="1"/>
              </p:cNvSpPr>
              <p:nvPr/>
            </p:nvSpPr>
            <p:spPr>
              <a:xfrm>
                <a:off x="338634" y="4401927"/>
                <a:ext cx="4092339" cy="1477328"/>
              </a:xfrm>
              <a:prstGeom prst="rect">
                <a:avLst/>
              </a:prstGeom>
              <a:blipFill>
                <a:blip r:embed="rId8"/>
                <a:stretch>
                  <a:fillRect l="-1341" t="-20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41228386-27C9-9D69-0510-6B05FD36383B}"/>
                  </a:ext>
                </a:extLst>
              </p:cNvPr>
              <p:cNvSpPr txBox="1"/>
              <p:nvPr/>
            </p:nvSpPr>
            <p:spPr>
              <a:xfrm>
                <a:off x="338634" y="5757304"/>
                <a:ext cx="4382765" cy="369332"/>
              </a:xfrm>
              <a:prstGeom prst="rect">
                <a:avLst/>
              </a:prstGeom>
              <a:noFill/>
            </p:spPr>
            <p:txBody>
              <a:bodyPr wrap="square">
                <a:spAutoFit/>
              </a:bodyPr>
              <a:lstStyle/>
              <a:p>
                <a14:m>
                  <m:oMath xmlns:m="http://schemas.openxmlformats.org/officeDocument/2006/math">
                    <m:r>
                      <a:rPr lang="en-US" b="0" i="1" smtClean="0">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𝐻</m:t>
                    </m:r>
                  </m:oMath>
                </a14:m>
                <a:r>
                  <a:rPr lang="en-US" dirty="0"/>
                  <a:t>, </a:t>
                </a:r>
                <a14:m>
                  <m:oMath xmlns:m="http://schemas.openxmlformats.org/officeDocument/2006/math">
                    <m:r>
                      <a:rPr lang="en-US" i="1">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𝑧</m:t>
                    </m:r>
                  </m:oMath>
                </a14:m>
                <a:r>
                  <a:rPr lang="en-US" dirty="0">
                    <a:ea typeface="Cambria Math" panose="02040503050406030204" pitchFamily="18" charset="0"/>
                    <a:cs typeface="Times New Roman" panose="02020603050405020304" pitchFamily="18" charset="0"/>
                  </a:rPr>
                  <a:t> and </a:t>
                </a:r>
                <a14:m>
                  <m:oMath xmlns:m="http://schemas.openxmlformats.org/officeDocument/2006/math">
                    <m:r>
                      <a:rPr lang="en-US" i="1">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𝐴</m:t>
                    </m:r>
                  </m:oMath>
                </a14:m>
                <a:r>
                  <a:rPr lang="en-US" dirty="0"/>
                  <a:t> are in circular measure</a:t>
                </a:r>
              </a:p>
            </p:txBody>
          </p:sp>
        </mc:Choice>
        <mc:Fallback xmlns="">
          <p:sp>
            <p:nvSpPr>
              <p:cNvPr id="96" name="TextBox 95">
                <a:extLst>
                  <a:ext uri="{FF2B5EF4-FFF2-40B4-BE49-F238E27FC236}">
                    <a16:creationId xmlns:a16="http://schemas.microsoft.com/office/drawing/2014/main" id="{41228386-27C9-9D69-0510-6B05FD36383B}"/>
                  </a:ext>
                </a:extLst>
              </p:cNvPr>
              <p:cNvSpPr txBox="1">
                <a:spLocks noRot="1" noChangeAspect="1" noMove="1" noResize="1" noEditPoints="1" noAdjustHandles="1" noChangeArrowheads="1" noChangeShapeType="1" noTextEdit="1"/>
              </p:cNvSpPr>
              <p:nvPr/>
            </p:nvSpPr>
            <p:spPr>
              <a:xfrm>
                <a:off x="338634" y="5757304"/>
                <a:ext cx="4382765" cy="369332"/>
              </a:xfrm>
              <a:prstGeom prst="rect">
                <a:avLst/>
              </a:prstGeom>
              <a:blipFill>
                <a:blip r:embed="rId9"/>
                <a:stretch>
                  <a:fillRect t="-8197" b="-24590"/>
                </a:stretch>
              </a:blipFill>
            </p:spPr>
            <p:txBody>
              <a:bodyPr/>
              <a:lstStyle/>
              <a:p>
                <a:r>
                  <a:rPr lang="en-US">
                    <a:noFill/>
                  </a:rPr>
                  <a:t> </a:t>
                </a:r>
              </a:p>
            </p:txBody>
          </p:sp>
        </mc:Fallback>
      </mc:AlternateContent>
    </p:spTree>
    <p:extLst>
      <p:ext uri="{BB962C8B-B14F-4D97-AF65-F5344CB8AC3E}">
        <p14:creationId xmlns:p14="http://schemas.microsoft.com/office/powerpoint/2010/main" val="38003942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C62BF53-FB42-88B4-6C36-6E04DDADDF70}"/>
              </a:ext>
            </a:extLst>
          </p:cNvPr>
          <p:cNvSpPr>
            <a:spLocks noGrp="1"/>
          </p:cNvSpPr>
          <p:nvPr>
            <p:ph type="ftr" sz="quarter" idx="11"/>
          </p:nvPr>
        </p:nvSpPr>
        <p:spPr/>
        <p:txBody>
          <a:bodyPr/>
          <a:lstStyle/>
          <a:p>
            <a:r>
              <a:rPr lang="en-US"/>
              <a:t>spherical trigonometry </a:t>
            </a:r>
          </a:p>
        </p:txBody>
      </p:sp>
      <p:sp>
        <p:nvSpPr>
          <p:cNvPr id="3" name="Slide Number Placeholder 2">
            <a:extLst>
              <a:ext uri="{FF2B5EF4-FFF2-40B4-BE49-F238E27FC236}">
                <a16:creationId xmlns:a16="http://schemas.microsoft.com/office/drawing/2014/main" id="{4461D106-8951-6979-DDCC-5ED4F45434B1}"/>
              </a:ext>
            </a:extLst>
          </p:cNvPr>
          <p:cNvSpPr>
            <a:spLocks noGrp="1"/>
          </p:cNvSpPr>
          <p:nvPr>
            <p:ph type="sldNum" sz="quarter" idx="12"/>
          </p:nvPr>
        </p:nvSpPr>
        <p:spPr/>
        <p:txBody>
          <a:bodyPr/>
          <a:lstStyle/>
          <a:p>
            <a:fld id="{EAD0E5A3-E5BF-4C62-9ABC-B3B6F8D8761B}" type="slidenum">
              <a:rPr lang="en-US" smtClean="0"/>
              <a:t>55</a:t>
            </a:fld>
            <a:endParaRPr lang="en-US"/>
          </a:p>
        </p:txBody>
      </p:sp>
      <p:grpSp>
        <p:nvGrpSpPr>
          <p:cNvPr id="4" name="Group 3">
            <a:extLst>
              <a:ext uri="{FF2B5EF4-FFF2-40B4-BE49-F238E27FC236}">
                <a16:creationId xmlns:a16="http://schemas.microsoft.com/office/drawing/2014/main" id="{F0AACB30-9555-4CF2-6E60-E157950D6E33}"/>
              </a:ext>
            </a:extLst>
          </p:cNvPr>
          <p:cNvGrpSpPr/>
          <p:nvPr/>
        </p:nvGrpSpPr>
        <p:grpSpPr>
          <a:xfrm>
            <a:off x="7576457" y="12413"/>
            <a:ext cx="4720046" cy="369332"/>
            <a:chOff x="7576457" y="12413"/>
            <a:chExt cx="4720046" cy="369332"/>
          </a:xfrm>
        </p:grpSpPr>
        <p:sp>
          <p:nvSpPr>
            <p:cNvPr id="5" name="Arrow: Pentagon 4">
              <a:extLst>
                <a:ext uri="{FF2B5EF4-FFF2-40B4-BE49-F238E27FC236}">
                  <a16:creationId xmlns:a16="http://schemas.microsoft.com/office/drawing/2014/main" id="{A4C6EDF4-7610-EE5A-480B-75A5669FBFB7}"/>
                </a:ext>
              </a:extLst>
            </p:cNvPr>
            <p:cNvSpPr/>
            <p:nvPr/>
          </p:nvSpPr>
          <p:spPr>
            <a:xfrm flipH="1">
              <a:off x="7576457" y="49627"/>
              <a:ext cx="4615541" cy="321487"/>
            </a:xfrm>
            <a:prstGeom prst="homePlate">
              <a:avLst/>
            </a:prstGeom>
            <a:solidFill>
              <a:srgbClr val="58B6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D984D01-44D6-AE5A-A749-4C51332E49C1}"/>
                </a:ext>
              </a:extLst>
            </p:cNvPr>
            <p:cNvSpPr txBox="1"/>
            <p:nvPr/>
          </p:nvSpPr>
          <p:spPr>
            <a:xfrm>
              <a:off x="7576457" y="12413"/>
              <a:ext cx="4720046" cy="369332"/>
            </a:xfrm>
            <a:prstGeom prst="rect">
              <a:avLst/>
            </a:prstGeom>
            <a:noFill/>
          </p:spPr>
          <p:txBody>
            <a:bodyPr wrap="square">
              <a:spAutoFit/>
            </a:bodyPr>
            <a:lstStyle/>
            <a:p>
              <a:pPr algn="ctr"/>
              <a:r>
                <a:rPr lang="en-US" dirty="0">
                  <a:solidFill>
                    <a:schemeClr val="bg1"/>
                  </a:solidFill>
                </a:rPr>
                <a:t>Rate of change of zenith distance and azimuth</a:t>
              </a:r>
            </a:p>
          </p:txBody>
        </p:sp>
      </p:gr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F8CB72C-9D35-D32B-C787-C39A2B8A7084}"/>
                  </a:ext>
                </a:extLst>
              </p:cNvPr>
              <p:cNvSpPr txBox="1"/>
              <p:nvPr/>
            </p:nvSpPr>
            <p:spPr>
              <a:xfrm>
                <a:off x="480725" y="371114"/>
                <a:ext cx="5871992" cy="646331"/>
              </a:xfrm>
              <a:prstGeom prst="rect">
                <a:avLst/>
              </a:prstGeom>
              <a:noFill/>
            </p:spPr>
            <p:txBody>
              <a:bodyPr wrap="none" rtlCol="0">
                <a:spAutoFit/>
              </a:bodyPr>
              <a:lstStyle/>
              <a:p>
                <a:r>
                  <a:rPr lang="en-US" dirty="0"/>
                  <a:t>Let</a:t>
                </a:r>
              </a:p>
              <a:p>
                <a:r>
                  <a:rPr lang="en-US" dirty="0">
                    <a:ea typeface="Cambria Math" panose="02040503050406030204" pitchFamily="18" charset="0"/>
                  </a:rPr>
                  <a:t>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Δ</m:t>
                    </m:r>
                    <m:sSup>
                      <m:sSupPr>
                        <m:ctrlPr>
                          <a:rPr lang="el-GR"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𝐻</m:t>
                        </m:r>
                      </m:e>
                      <m:sup>
                        <m:r>
                          <a:rPr lang="en-US" b="0" i="1" smtClean="0">
                            <a:latin typeface="Cambria Math" panose="02040503050406030204" pitchFamily="18" charset="0"/>
                            <a:ea typeface="Cambria Math" panose="02040503050406030204" pitchFamily="18" charset="0"/>
                          </a:rPr>
                          <m:t>𝑠</m:t>
                        </m:r>
                      </m:sup>
                    </m:sSup>
                  </m:oMath>
                </a14:m>
                <a:r>
                  <a:rPr lang="en-US" dirty="0"/>
                  <a:t> denote the number of seconds(time) in </a:t>
                </a:r>
                <a:r>
                  <a:rPr lang="en-US" dirty="0">
                    <a:latin typeface="Cambria Math" panose="02040503050406030204" pitchFamily="18" charset="0"/>
                    <a:ea typeface="Cambria Math" panose="02040503050406030204" pitchFamily="18" charset="0"/>
                  </a:rPr>
                  <a:t>∆</a:t>
                </a:r>
                <a:r>
                  <a:rPr lang="en-US" dirty="0"/>
                  <a:t>H radians</a:t>
                </a:r>
              </a:p>
            </p:txBody>
          </p:sp>
        </mc:Choice>
        <mc:Fallback xmlns="">
          <p:sp>
            <p:nvSpPr>
              <p:cNvPr id="7" name="TextBox 6">
                <a:extLst>
                  <a:ext uri="{FF2B5EF4-FFF2-40B4-BE49-F238E27FC236}">
                    <a16:creationId xmlns:a16="http://schemas.microsoft.com/office/drawing/2014/main" id="{AF8CB72C-9D35-D32B-C787-C39A2B8A7084}"/>
                  </a:ext>
                </a:extLst>
              </p:cNvPr>
              <p:cNvSpPr txBox="1">
                <a:spLocks noRot="1" noChangeAspect="1" noMove="1" noResize="1" noEditPoints="1" noAdjustHandles="1" noChangeArrowheads="1" noChangeShapeType="1" noTextEdit="1"/>
              </p:cNvSpPr>
              <p:nvPr/>
            </p:nvSpPr>
            <p:spPr>
              <a:xfrm>
                <a:off x="480725" y="371114"/>
                <a:ext cx="5871992" cy="646331"/>
              </a:xfrm>
              <a:prstGeom prst="rect">
                <a:avLst/>
              </a:prstGeom>
              <a:blipFill>
                <a:blip r:embed="rId2"/>
                <a:stretch>
                  <a:fillRect l="-935" t="-5660"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F28CF2C-6298-FDDC-3029-A37F3E765A00}"/>
                  </a:ext>
                </a:extLst>
              </p:cNvPr>
              <p:cNvSpPr txBox="1"/>
              <p:nvPr/>
            </p:nvSpPr>
            <p:spPr>
              <a:xfrm>
                <a:off x="480725" y="1018599"/>
                <a:ext cx="8248155" cy="646331"/>
              </a:xfrm>
              <a:prstGeom prst="rect">
                <a:avLst/>
              </a:prstGeom>
              <a:noFill/>
            </p:spPr>
            <p:txBody>
              <a:bodyPr wrap="square" rtlCol="0">
                <a:spAutoFit/>
              </a:bodyPr>
              <a:lstStyle/>
              <a:p>
                <a:r>
                  <a:rPr lang="en-US" dirty="0"/>
                  <a:t>Let</a:t>
                </a:r>
              </a:p>
              <a:p>
                <a:r>
                  <a:rPr lang="en-US" dirty="0">
                    <a:ea typeface="Cambria Math" panose="02040503050406030204" pitchFamily="18" charset="0"/>
                  </a:rPr>
                  <a:t>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Δ</m:t>
                    </m:r>
                    <m:sSup>
                      <m:sSupPr>
                        <m:ctrlPr>
                          <a:rPr lang="el-GR"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𝑧</m:t>
                        </m:r>
                      </m:e>
                      <m:sup>
                        <m:r>
                          <a:rPr lang="en-US" b="0" i="1" smtClean="0">
                            <a:latin typeface="Cambria Math" panose="02040503050406030204" pitchFamily="18" charset="0"/>
                            <a:ea typeface="Cambria Math" panose="02040503050406030204" pitchFamily="18" charset="0"/>
                          </a:rPr>
                          <m:t>′′</m:t>
                        </m:r>
                      </m:sup>
                    </m:sSup>
                  </m:oMath>
                </a14:m>
                <a:r>
                  <a:rPr lang="en-US" dirty="0"/>
                  <a:t>, </a:t>
                </a:r>
                <a14:m>
                  <m:oMath xmlns:m="http://schemas.openxmlformats.org/officeDocument/2006/math">
                    <m:r>
                      <m:rPr>
                        <m:sty m:val="p"/>
                      </m:rPr>
                      <a:rPr lang="el-GR" i="1">
                        <a:latin typeface="Cambria Math" panose="02040503050406030204" pitchFamily="18" charset="0"/>
                        <a:ea typeface="Cambria Math" panose="02040503050406030204" pitchFamily="18" charset="0"/>
                      </a:rPr>
                      <m:t>Δ</m:t>
                    </m:r>
                    <m:sSup>
                      <m:sSupPr>
                        <m:ctrlPr>
                          <a:rPr lang="el-GR" i="1">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𝐴</m:t>
                        </m:r>
                      </m:e>
                      <m:sup>
                        <m:r>
                          <a:rPr lang="en-US" i="1">
                            <a:latin typeface="Cambria Math" panose="02040503050406030204" pitchFamily="18" charset="0"/>
                            <a:ea typeface="Cambria Math" panose="02040503050406030204" pitchFamily="18" charset="0"/>
                          </a:rPr>
                          <m:t>′′</m:t>
                        </m:r>
                      </m:sup>
                    </m:sSup>
                  </m:oMath>
                </a14:m>
                <a:r>
                  <a:rPr lang="en-US" dirty="0"/>
                  <a:t> denote the number of seconds(arc) in </a:t>
                </a:r>
                <a:r>
                  <a:rPr lang="en-US" dirty="0">
                    <a:latin typeface="Cambria Math" panose="02040503050406030204" pitchFamily="18" charset="0"/>
                    <a:ea typeface="Cambria Math" panose="02040503050406030204" pitchFamily="18" charset="0"/>
                  </a:rPr>
                  <a:t>∆</a:t>
                </a:r>
                <a:r>
                  <a:rPr lang="en-US" dirty="0"/>
                  <a:t>z and </a:t>
                </a:r>
                <a:r>
                  <a:rPr lang="en-US" dirty="0">
                    <a:latin typeface="Cambria Math" panose="02040503050406030204" pitchFamily="18" charset="0"/>
                    <a:ea typeface="Cambria Math" panose="02040503050406030204" pitchFamily="18" charset="0"/>
                  </a:rPr>
                  <a:t>∆</a:t>
                </a:r>
                <a:r>
                  <a:rPr lang="en-US" dirty="0"/>
                  <a:t>A radians respectively</a:t>
                </a:r>
              </a:p>
            </p:txBody>
          </p:sp>
        </mc:Choice>
        <mc:Fallback xmlns="">
          <p:sp>
            <p:nvSpPr>
              <p:cNvPr id="8" name="TextBox 7">
                <a:extLst>
                  <a:ext uri="{FF2B5EF4-FFF2-40B4-BE49-F238E27FC236}">
                    <a16:creationId xmlns:a16="http://schemas.microsoft.com/office/drawing/2014/main" id="{CF28CF2C-6298-FDDC-3029-A37F3E765A00}"/>
                  </a:ext>
                </a:extLst>
              </p:cNvPr>
              <p:cNvSpPr txBox="1">
                <a:spLocks noRot="1" noChangeAspect="1" noMove="1" noResize="1" noEditPoints="1" noAdjustHandles="1" noChangeArrowheads="1" noChangeShapeType="1" noTextEdit="1"/>
              </p:cNvSpPr>
              <p:nvPr/>
            </p:nvSpPr>
            <p:spPr>
              <a:xfrm>
                <a:off x="480725" y="1018599"/>
                <a:ext cx="8248155" cy="646331"/>
              </a:xfrm>
              <a:prstGeom prst="rect">
                <a:avLst/>
              </a:prstGeom>
              <a:blipFill>
                <a:blip r:embed="rId3"/>
                <a:stretch>
                  <a:fillRect l="-665" t="-4717" b="-14151"/>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FC3B1BFD-4309-30CB-03F5-77E14D31C56B}"/>
              </a:ext>
            </a:extLst>
          </p:cNvPr>
          <p:cNvSpPr txBox="1"/>
          <p:nvPr/>
        </p:nvSpPr>
        <p:spPr>
          <a:xfrm>
            <a:off x="480725" y="1895185"/>
            <a:ext cx="4009944" cy="369332"/>
          </a:xfrm>
          <a:prstGeom prst="rect">
            <a:avLst/>
          </a:prstGeom>
          <a:noFill/>
        </p:spPr>
        <p:txBody>
          <a:bodyPr wrap="none" rtlCol="0">
            <a:spAutoFit/>
          </a:bodyPr>
          <a:lstStyle/>
          <a:p>
            <a:r>
              <a:rPr lang="en-US" dirty="0"/>
              <a:t>By trigonometrical ratios for small angles</a:t>
            </a:r>
          </a:p>
        </p:txBody>
      </p:sp>
      <p:grpSp>
        <p:nvGrpSpPr>
          <p:cNvPr id="17" name="Group 16">
            <a:extLst>
              <a:ext uri="{FF2B5EF4-FFF2-40B4-BE49-F238E27FC236}">
                <a16:creationId xmlns:a16="http://schemas.microsoft.com/office/drawing/2014/main" id="{BE64514B-4698-E475-946F-85DE7A2B6FF0}"/>
              </a:ext>
            </a:extLst>
          </p:cNvPr>
          <p:cNvGrpSpPr/>
          <p:nvPr/>
        </p:nvGrpSpPr>
        <p:grpSpPr>
          <a:xfrm>
            <a:off x="1410884" y="2332123"/>
            <a:ext cx="6165573" cy="373411"/>
            <a:chOff x="767522" y="2402440"/>
            <a:chExt cx="6165573" cy="373411"/>
          </a:xfrm>
        </p:grpSpPr>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9B3BEF0-9D17-7205-390D-05C724738109}"/>
                    </a:ext>
                  </a:extLst>
                </p:cNvPr>
                <p:cNvSpPr txBox="1"/>
                <p:nvPr/>
              </p:nvSpPr>
              <p:spPr>
                <a:xfrm>
                  <a:off x="767522" y="2402440"/>
                  <a:ext cx="205519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l-GR"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m:t>
                        </m:r>
                        <m:r>
                          <m:rPr>
                            <m:sty m:val="p"/>
                          </m:rPr>
                          <a:rPr lang="el-GR" i="1" smtClean="0">
                            <a:latin typeface="Cambria Math" panose="02040503050406030204" pitchFamily="18" charset="0"/>
                            <a:ea typeface="Cambria Math" panose="02040503050406030204" pitchFamily="18" charset="0"/>
                          </a:rPr>
                          <m:t>Δ</m:t>
                        </m:r>
                        <m:sSup>
                          <m:sSupPr>
                            <m:ctrlPr>
                              <a:rPr lang="el-GR"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𝑧</m:t>
                            </m:r>
                          </m:e>
                          <m:sup>
                            <m:r>
                              <a:rPr lang="en-US" b="0" i="1" smtClean="0">
                                <a:latin typeface="Cambria Math" panose="02040503050406030204" pitchFamily="18" charset="0"/>
                                <a:ea typeface="Cambria Math" panose="02040503050406030204" pitchFamily="18" charset="0"/>
                              </a:rPr>
                              <m:t>′′</m:t>
                            </m:r>
                          </m:sup>
                        </m:sSup>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sin</m:t>
                            </m:r>
                          </m:fName>
                          <m:e>
                            <m:r>
                              <a:rPr lang="en-US" b="0" i="1" smtClean="0">
                                <a:latin typeface="Cambria Math" panose="02040503050406030204" pitchFamily="18" charset="0"/>
                                <a:ea typeface="Cambria Math" panose="02040503050406030204" pitchFamily="18" charset="0"/>
                              </a:rPr>
                              <m:t>1′′</m:t>
                            </m:r>
                          </m:e>
                        </m:func>
                      </m:oMath>
                    </m:oMathPara>
                  </a14:m>
                  <a:endParaRPr lang="en-US" dirty="0"/>
                </a:p>
              </p:txBody>
            </p:sp>
          </mc:Choice>
          <mc:Fallback xmlns="">
            <p:sp>
              <p:nvSpPr>
                <p:cNvPr id="11" name="TextBox 10">
                  <a:extLst>
                    <a:ext uri="{FF2B5EF4-FFF2-40B4-BE49-F238E27FC236}">
                      <a16:creationId xmlns:a16="http://schemas.microsoft.com/office/drawing/2014/main" id="{99B3BEF0-9D17-7205-390D-05C724738109}"/>
                    </a:ext>
                  </a:extLst>
                </p:cNvPr>
                <p:cNvSpPr txBox="1">
                  <a:spLocks noRot="1" noChangeAspect="1" noMove="1" noResize="1" noEditPoints="1" noAdjustHandles="1" noChangeArrowheads="1" noChangeShapeType="1" noTextEdit="1"/>
                </p:cNvSpPr>
                <p:nvPr/>
              </p:nvSpPr>
              <p:spPr>
                <a:xfrm>
                  <a:off x="767522" y="2402440"/>
                  <a:ext cx="2055191"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FE3122B-B913-762C-B5C7-E9AB3FA04776}"/>
                    </a:ext>
                  </a:extLst>
                </p:cNvPr>
                <p:cNvSpPr txBox="1"/>
                <p:nvPr/>
              </p:nvSpPr>
              <p:spPr>
                <a:xfrm>
                  <a:off x="2822713" y="2402440"/>
                  <a:ext cx="205519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l-GR"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m:rPr>
                            <m:sty m:val="p"/>
                          </m:rPr>
                          <a:rPr lang="el-GR" i="1" smtClean="0">
                            <a:latin typeface="Cambria Math" panose="02040503050406030204" pitchFamily="18" charset="0"/>
                            <a:ea typeface="Cambria Math" panose="02040503050406030204" pitchFamily="18" charset="0"/>
                          </a:rPr>
                          <m:t>Δ</m:t>
                        </m:r>
                        <m:sSup>
                          <m:sSupPr>
                            <m:ctrlPr>
                              <a:rPr lang="el-GR"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𝐴</m:t>
                            </m:r>
                          </m:e>
                          <m:sup>
                            <m:r>
                              <a:rPr lang="en-US" b="0" i="1" smtClean="0">
                                <a:latin typeface="Cambria Math" panose="02040503050406030204" pitchFamily="18" charset="0"/>
                                <a:ea typeface="Cambria Math" panose="02040503050406030204" pitchFamily="18" charset="0"/>
                              </a:rPr>
                              <m:t>′′</m:t>
                            </m:r>
                          </m:sup>
                        </m:sSup>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sin</m:t>
                            </m:r>
                          </m:fName>
                          <m:e>
                            <m:r>
                              <a:rPr lang="en-US" b="0" i="1" smtClean="0">
                                <a:latin typeface="Cambria Math" panose="02040503050406030204" pitchFamily="18" charset="0"/>
                                <a:ea typeface="Cambria Math" panose="02040503050406030204" pitchFamily="18" charset="0"/>
                              </a:rPr>
                              <m:t>1′′</m:t>
                            </m:r>
                          </m:e>
                        </m:func>
                      </m:oMath>
                    </m:oMathPara>
                  </a14:m>
                  <a:endParaRPr lang="en-US" dirty="0"/>
                </a:p>
              </p:txBody>
            </p:sp>
          </mc:Choice>
          <mc:Fallback xmlns="">
            <p:sp>
              <p:nvSpPr>
                <p:cNvPr id="12" name="TextBox 11">
                  <a:extLst>
                    <a:ext uri="{FF2B5EF4-FFF2-40B4-BE49-F238E27FC236}">
                      <a16:creationId xmlns:a16="http://schemas.microsoft.com/office/drawing/2014/main" id="{5FE3122B-B913-762C-B5C7-E9AB3FA04776}"/>
                    </a:ext>
                  </a:extLst>
                </p:cNvPr>
                <p:cNvSpPr txBox="1">
                  <a:spLocks noRot="1" noChangeAspect="1" noMove="1" noResize="1" noEditPoints="1" noAdjustHandles="1" noChangeArrowheads="1" noChangeShapeType="1" noTextEdit="1"/>
                </p:cNvSpPr>
                <p:nvPr/>
              </p:nvSpPr>
              <p:spPr>
                <a:xfrm>
                  <a:off x="2822713" y="2402440"/>
                  <a:ext cx="2055191"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C16720E0-DC3B-1241-415E-EB0CB9D588E6}"/>
                    </a:ext>
                  </a:extLst>
                </p:cNvPr>
                <p:cNvSpPr txBox="1"/>
                <p:nvPr/>
              </p:nvSpPr>
              <p:spPr>
                <a:xfrm>
                  <a:off x="4877904" y="2406519"/>
                  <a:ext cx="205519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l-GR"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𝐻</m:t>
                        </m:r>
                        <m:r>
                          <a:rPr lang="en-US" b="0" i="1" smtClean="0">
                            <a:latin typeface="Cambria Math" panose="02040503050406030204" pitchFamily="18" charset="0"/>
                            <a:ea typeface="Cambria Math" panose="02040503050406030204" pitchFamily="18" charset="0"/>
                          </a:rPr>
                          <m:t>=</m:t>
                        </m:r>
                        <m:r>
                          <m:rPr>
                            <m:sty m:val="p"/>
                          </m:rPr>
                          <a:rPr lang="el-GR" i="1" smtClean="0">
                            <a:latin typeface="Cambria Math" panose="02040503050406030204" pitchFamily="18" charset="0"/>
                            <a:ea typeface="Cambria Math" panose="02040503050406030204" pitchFamily="18" charset="0"/>
                          </a:rPr>
                          <m:t>Δ</m:t>
                        </m:r>
                        <m:sSup>
                          <m:sSupPr>
                            <m:ctrlPr>
                              <a:rPr lang="el-GR"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𝐻</m:t>
                            </m:r>
                          </m:e>
                          <m:sup>
                            <m:r>
                              <a:rPr lang="en-US" b="0" i="1" smtClean="0">
                                <a:latin typeface="Cambria Math" panose="02040503050406030204" pitchFamily="18" charset="0"/>
                                <a:ea typeface="Cambria Math" panose="02040503050406030204" pitchFamily="18" charset="0"/>
                              </a:rPr>
                              <m:t>𝑠</m:t>
                            </m:r>
                          </m:sup>
                        </m:sSup>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sin</m:t>
                            </m:r>
                          </m:fName>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m:t>
                                </m:r>
                              </m:e>
                              <m:sup>
                                <m:r>
                                  <a:rPr lang="en-US" b="0" i="1" smtClean="0">
                                    <a:latin typeface="Cambria Math" panose="02040503050406030204" pitchFamily="18" charset="0"/>
                                    <a:ea typeface="Cambria Math" panose="02040503050406030204" pitchFamily="18" charset="0"/>
                                  </a:rPr>
                                  <m:t>𝑠</m:t>
                                </m:r>
                              </m:sup>
                            </m:sSup>
                          </m:e>
                        </m:func>
                      </m:oMath>
                    </m:oMathPara>
                  </a14:m>
                  <a:endParaRPr lang="en-US" dirty="0"/>
                </a:p>
              </p:txBody>
            </p:sp>
          </mc:Choice>
          <mc:Fallback xmlns="">
            <p:sp>
              <p:nvSpPr>
                <p:cNvPr id="13" name="TextBox 12">
                  <a:extLst>
                    <a:ext uri="{FF2B5EF4-FFF2-40B4-BE49-F238E27FC236}">
                      <a16:creationId xmlns:a16="http://schemas.microsoft.com/office/drawing/2014/main" id="{C16720E0-DC3B-1241-415E-EB0CB9D588E6}"/>
                    </a:ext>
                  </a:extLst>
                </p:cNvPr>
                <p:cNvSpPr txBox="1">
                  <a:spLocks noRot="1" noChangeAspect="1" noMove="1" noResize="1" noEditPoints="1" noAdjustHandles="1" noChangeArrowheads="1" noChangeShapeType="1" noTextEdit="1"/>
                </p:cNvSpPr>
                <p:nvPr/>
              </p:nvSpPr>
              <p:spPr>
                <a:xfrm>
                  <a:off x="4877904" y="2406519"/>
                  <a:ext cx="2055191" cy="369332"/>
                </a:xfrm>
                <a:prstGeom prst="rect">
                  <a:avLst/>
                </a:prstGeom>
                <a:blipFill>
                  <a:blip r:embed="rId6"/>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E2FD612-4C67-D464-4C6E-0AE745CE412C}"/>
                  </a:ext>
                </a:extLst>
              </p:cNvPr>
              <p:cNvSpPr txBox="1"/>
              <p:nvPr/>
            </p:nvSpPr>
            <p:spPr>
              <a:xfrm>
                <a:off x="480725" y="2682092"/>
                <a:ext cx="8993588" cy="1200329"/>
              </a:xfrm>
              <a:prstGeom prst="rect">
                <a:avLst/>
              </a:prstGeom>
              <a:noFill/>
            </p:spPr>
            <p:txBody>
              <a:bodyPr wrap="square" rtlCol="0">
                <a:spAutoFit/>
              </a:bodyPr>
              <a:lstStyle/>
              <a:p>
                <a:r>
                  <a:rPr lang="en-US" dirty="0"/>
                  <a:t>Since</a:t>
                </a:r>
              </a:p>
              <a:p>
                <a:r>
                  <a:rPr lang="en-US" dirty="0"/>
                  <a:t>	</a:t>
                </a:r>
                <a:r>
                  <a:rPr lang="en-US" b="0" dirty="0">
                    <a:ea typeface="Cambria Math" panose="02040503050406030204" pitchFamily="18" charset="0"/>
                  </a:rPr>
                  <a:t> </a:t>
                </a:r>
                <a14:m>
                  <m:oMath xmlns:m="http://schemas.openxmlformats.org/officeDocument/2006/math">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sin</m:t>
                        </m:r>
                      </m:fName>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m:t>
                            </m:r>
                          </m:e>
                          <m:sup>
                            <m:r>
                              <a:rPr lang="en-US" b="0" i="1" smtClean="0">
                                <a:latin typeface="Cambria Math" panose="02040503050406030204" pitchFamily="18" charset="0"/>
                                <a:ea typeface="Cambria Math" panose="02040503050406030204" pitchFamily="18" charset="0"/>
                              </a:rPr>
                              <m:t>𝑠</m:t>
                            </m:r>
                          </m:sup>
                        </m:sSup>
                      </m:e>
                    </m:func>
                  </m:oMath>
                </a14:m>
                <a:r>
                  <a:rPr lang="en-US" dirty="0"/>
                  <a:t> = </a:t>
                </a:r>
                <a14:m>
                  <m:oMath xmlns:m="http://schemas.openxmlformats.org/officeDocument/2006/math">
                    <m:func>
                      <m:funcPr>
                        <m:ctrlPr>
                          <a:rPr lang="en-US" i="1">
                            <a:latin typeface="Cambria Math" panose="02040503050406030204" pitchFamily="18" charset="0"/>
                            <a:ea typeface="Cambria Math" panose="02040503050406030204" pitchFamily="18" charset="0"/>
                          </a:rPr>
                        </m:ctrlPr>
                      </m:funcPr>
                      <m:fName>
                        <m:r>
                          <a:rPr lang="en-US" b="0" i="0" smtClean="0">
                            <a:latin typeface="Cambria Math" panose="02040503050406030204" pitchFamily="18" charset="0"/>
                            <a:ea typeface="Cambria Math" panose="02040503050406030204" pitchFamily="18" charset="0"/>
                          </a:rPr>
                          <m:t>15 </m:t>
                        </m:r>
                        <m:r>
                          <m:rPr>
                            <m:sty m:val="p"/>
                          </m:rPr>
                          <a:rPr lang="en-US">
                            <a:latin typeface="Cambria Math" panose="02040503050406030204" pitchFamily="18" charset="0"/>
                            <a:ea typeface="Cambria Math" panose="02040503050406030204" pitchFamily="18" charset="0"/>
                          </a:rPr>
                          <m:t>sin</m:t>
                        </m:r>
                      </m:fName>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m:t>
                            </m:r>
                          </m:e>
                          <m:sup>
                            <m:r>
                              <a:rPr lang="en-US" b="0" i="1" smtClean="0">
                                <a:latin typeface="Cambria Math" panose="02040503050406030204" pitchFamily="18" charset="0"/>
                                <a:ea typeface="Cambria Math" panose="02040503050406030204" pitchFamily="18" charset="0"/>
                              </a:rPr>
                              <m:t>′′</m:t>
                            </m:r>
                          </m:sup>
                        </m:sSup>
                      </m:e>
                    </m:func>
                  </m:oMath>
                </a14:m>
                <a:endParaRPr lang="en-US" dirty="0"/>
              </a:p>
              <a:p>
                <a:r>
                  <a:rPr lang="en-US" dirty="0"/>
                  <a:t>We have</a:t>
                </a:r>
              </a:p>
              <a:p>
                <a:r>
                  <a:rPr lang="en-US" dirty="0"/>
                  <a:t>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Δ</m:t>
                    </m:r>
                    <m:sSup>
                      <m:sSupPr>
                        <m:ctrlPr>
                          <a:rPr lang="el-GR"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𝑧</m:t>
                        </m:r>
                      </m:e>
                      <m:sup>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=15 </m:t>
                    </m:r>
                    <m:r>
                      <m:rPr>
                        <m:sty m:val="p"/>
                      </m:rPr>
                      <a:rPr lang="el-GR" i="1">
                        <a:latin typeface="Cambria Math" panose="02040503050406030204" pitchFamily="18" charset="0"/>
                        <a:ea typeface="Cambria Math" panose="02040503050406030204" pitchFamily="18" charset="0"/>
                      </a:rPr>
                      <m:t>Δ</m:t>
                    </m:r>
                    <m:sSup>
                      <m:sSupPr>
                        <m:ctrlPr>
                          <a:rPr lang="el-GR"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𝐻</m:t>
                        </m:r>
                      </m:e>
                      <m:sup>
                        <m:r>
                          <a:rPr lang="en-US" i="1">
                            <a:latin typeface="Cambria Math" panose="02040503050406030204" pitchFamily="18" charset="0"/>
                            <a:ea typeface="Cambria Math" panose="02040503050406030204" pitchFamily="18" charset="0"/>
                          </a:rPr>
                          <m:t>𝑠</m:t>
                        </m:r>
                      </m:sup>
                    </m:sSup>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sin</m:t>
                        </m:r>
                      </m:fName>
                      <m:e>
                        <m:r>
                          <a:rPr lang="en-US" b="0" i="1" smtClean="0">
                            <a:latin typeface="Cambria Math" panose="02040503050406030204" pitchFamily="18" charset="0"/>
                            <a:ea typeface="Cambria Math" panose="02040503050406030204" pitchFamily="18" charset="0"/>
                          </a:rPr>
                          <m:t>𝐴</m:t>
                        </m:r>
                      </m:e>
                    </m:func>
                    <m:func>
                      <m:funcPr>
                        <m:ctrlPr>
                          <a:rPr lang="en-US" i="1" smtClean="0">
                            <a:latin typeface="Cambria Math" panose="02040503050406030204" pitchFamily="18" charset="0"/>
                            <a:ea typeface="Cambria Math" panose="02040503050406030204" pitchFamily="18" charset="0"/>
                          </a:rPr>
                        </m:ctrlPr>
                      </m:funcPr>
                      <m:fName>
                        <m:r>
                          <m:rPr>
                            <m:sty m:val="p"/>
                          </m:rPr>
                          <a:rPr lang="en-US" i="0" smtClean="0">
                            <a:latin typeface="Cambria Math" panose="02040503050406030204" pitchFamily="18" charset="0"/>
                            <a:ea typeface="Cambria Math" panose="02040503050406030204" pitchFamily="18" charset="0"/>
                          </a:rPr>
                          <m:t>cos</m:t>
                        </m:r>
                      </m:fName>
                      <m:e>
                        <m:r>
                          <a:rPr lang="en-US" i="1" smtClean="0">
                            <a:latin typeface="Cambria Math" panose="02040503050406030204" pitchFamily="18" charset="0"/>
                            <a:ea typeface="Cambria Math" panose="02040503050406030204" pitchFamily="18" charset="0"/>
                          </a:rPr>
                          <m:t>𝜑</m:t>
                        </m:r>
                      </m:e>
                    </m:func>
                    <m:r>
                      <a:rPr lang="en-US" b="0" i="1" smtClean="0">
                        <a:latin typeface="Cambria Math" panose="02040503050406030204" pitchFamily="18" charset="0"/>
                        <a:ea typeface="Cambria Math" panose="02040503050406030204" pitchFamily="18" charset="0"/>
                      </a:rPr>
                      <m:t> </m:t>
                    </m:r>
                  </m:oMath>
                </a14:m>
                <a:r>
                  <a:rPr lang="en-US" dirty="0">
                    <a:ea typeface="Cambria Math" panose="02040503050406030204" pitchFamily="18" charset="0"/>
                  </a:rPr>
                  <a:t>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Δ</m:t>
                    </m:r>
                    <m:sSup>
                      <m:sSupPr>
                        <m:ctrlPr>
                          <a:rPr lang="el-GR"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𝐴</m:t>
                        </m:r>
                      </m:e>
                      <m:sup>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=15 </m:t>
                    </m:r>
                    <m:r>
                      <m:rPr>
                        <m:sty m:val="p"/>
                      </m:rPr>
                      <a:rPr lang="el-GR" i="1">
                        <a:latin typeface="Cambria Math" panose="02040503050406030204" pitchFamily="18" charset="0"/>
                        <a:ea typeface="Cambria Math" panose="02040503050406030204" pitchFamily="18" charset="0"/>
                      </a:rPr>
                      <m:t>Δ</m:t>
                    </m:r>
                    <m:sSup>
                      <m:sSupPr>
                        <m:ctrlPr>
                          <a:rPr lang="el-GR"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𝐻</m:t>
                        </m:r>
                      </m:e>
                      <m:sup>
                        <m:r>
                          <a:rPr lang="en-US" i="1">
                            <a:latin typeface="Cambria Math" panose="02040503050406030204" pitchFamily="18" charset="0"/>
                            <a:ea typeface="Cambria Math" panose="02040503050406030204" pitchFamily="18" charset="0"/>
                          </a:rPr>
                          <m:t>𝑠</m:t>
                        </m:r>
                      </m:sup>
                    </m:sSup>
                    <m:func>
                      <m:funcPr>
                        <m:ctrlPr>
                          <a:rPr lang="en-US" i="1">
                            <a:latin typeface="Cambria Math" panose="02040503050406030204" pitchFamily="18" charset="0"/>
                            <a:ea typeface="Cambria Math" panose="02040503050406030204" pitchFamily="18" charset="0"/>
                          </a:rPr>
                        </m:ctrlPr>
                      </m:funcPr>
                      <m:fName>
                        <m:r>
                          <a:rPr lang="en-US" b="0" i="1" smtClean="0">
                            <a:latin typeface="Cambria Math" panose="02040503050406030204" pitchFamily="18" charset="0"/>
                            <a:ea typeface="Cambria Math" panose="02040503050406030204" pitchFamily="18" charset="0"/>
                          </a:rPr>
                          <m:t>(</m:t>
                        </m:r>
                        <m:r>
                          <m:rPr>
                            <m:sty m:val="p"/>
                          </m:rPr>
                          <a:rPr lang="en-US">
                            <a:latin typeface="Cambria Math" panose="02040503050406030204" pitchFamily="18" charset="0"/>
                            <a:ea typeface="Cambria Math" panose="02040503050406030204" pitchFamily="18" charset="0"/>
                          </a:rPr>
                          <m:t>sin</m:t>
                        </m:r>
                      </m:fName>
                      <m:e>
                        <m:r>
                          <a:rPr lang="en-US" i="1" smtClean="0">
                            <a:latin typeface="Cambria Math" panose="02040503050406030204" pitchFamily="18" charset="0"/>
                            <a:ea typeface="Cambria Math" panose="02040503050406030204" pitchFamily="18" charset="0"/>
                          </a:rPr>
                          <m:t>𝜑</m:t>
                        </m:r>
                      </m:e>
                    </m:func>
                    <m:r>
                      <a:rPr lang="en-US" b="0" i="1" smtClean="0">
                        <a:latin typeface="Cambria Math" panose="02040503050406030204" pitchFamily="18" charset="0"/>
                        <a:ea typeface="Cambria Math" panose="02040503050406030204" pitchFamily="18" charset="0"/>
                      </a:rPr>
                      <m:t>−</m:t>
                    </m:r>
                    <m:func>
                      <m:funcPr>
                        <m:ctrlPr>
                          <a:rPr lang="en-US" i="1" smtClean="0">
                            <a:latin typeface="Cambria Math" panose="02040503050406030204" pitchFamily="18" charset="0"/>
                            <a:ea typeface="Cambria Math" panose="02040503050406030204" pitchFamily="18" charset="0"/>
                          </a:rPr>
                        </m:ctrlPr>
                      </m:funcPr>
                      <m:fName>
                        <m:r>
                          <m:rPr>
                            <m:sty m:val="p"/>
                          </m:rPr>
                          <a:rPr lang="en-US" i="0" smtClean="0">
                            <a:latin typeface="Cambria Math" panose="02040503050406030204" pitchFamily="18" charset="0"/>
                            <a:ea typeface="Cambria Math" panose="02040503050406030204" pitchFamily="18" charset="0"/>
                          </a:rPr>
                          <m:t>cos</m:t>
                        </m:r>
                      </m:fName>
                      <m:e>
                        <m:r>
                          <a:rPr lang="en-US" i="1" smtClean="0">
                            <a:latin typeface="Cambria Math" panose="02040503050406030204" pitchFamily="18" charset="0"/>
                            <a:ea typeface="Cambria Math" panose="02040503050406030204" pitchFamily="18" charset="0"/>
                          </a:rPr>
                          <m:t>𝜑</m:t>
                        </m:r>
                        <m:func>
                          <m:funcPr>
                            <m:ctrlPr>
                              <a:rPr lang="en-US" i="1" smtClean="0">
                                <a:latin typeface="Cambria Math" panose="02040503050406030204" pitchFamily="18" charset="0"/>
                                <a:ea typeface="Cambria Math" panose="02040503050406030204" pitchFamily="18" charset="0"/>
                              </a:rPr>
                            </m:ctrlPr>
                          </m:funcPr>
                          <m:fName>
                            <m:r>
                              <m:rPr>
                                <m:sty m:val="p"/>
                              </m:rPr>
                              <a:rPr lang="en-US" i="0" smtClean="0">
                                <a:latin typeface="Cambria Math" panose="02040503050406030204" pitchFamily="18" charset="0"/>
                                <a:ea typeface="Cambria Math" panose="02040503050406030204" pitchFamily="18" charset="0"/>
                              </a:rPr>
                              <m:t>cot</m:t>
                            </m:r>
                          </m:fName>
                          <m:e>
                            <m:r>
                              <a:rPr lang="en-US" b="0" i="1" smtClean="0">
                                <a:latin typeface="Cambria Math" panose="02040503050406030204" pitchFamily="18" charset="0"/>
                                <a:ea typeface="Cambria Math" panose="02040503050406030204" pitchFamily="18" charset="0"/>
                              </a:rPr>
                              <m:t>𝑧</m:t>
                            </m:r>
                          </m:e>
                        </m:func>
                        <m:func>
                          <m:funcPr>
                            <m:ctrlPr>
                              <a:rPr lang="en-US" i="1" smtClean="0">
                                <a:latin typeface="Cambria Math" panose="02040503050406030204" pitchFamily="18" charset="0"/>
                                <a:ea typeface="Cambria Math" panose="02040503050406030204" pitchFamily="18" charset="0"/>
                              </a:rPr>
                            </m:ctrlPr>
                          </m:funcPr>
                          <m:fName>
                            <m:r>
                              <m:rPr>
                                <m:sty m:val="p"/>
                              </m:rPr>
                              <a:rPr lang="en-US" i="0" smtClean="0">
                                <a:latin typeface="Cambria Math" panose="02040503050406030204" pitchFamily="18" charset="0"/>
                                <a:ea typeface="Cambria Math" panose="02040503050406030204" pitchFamily="18" charset="0"/>
                              </a:rPr>
                              <m:t>cos</m:t>
                            </m:r>
                          </m:fName>
                          <m:e>
                            <m:r>
                              <a:rPr lang="en-US" b="0" i="1" smtClean="0">
                                <a:latin typeface="Cambria Math" panose="02040503050406030204" pitchFamily="18" charset="0"/>
                                <a:ea typeface="Cambria Math" panose="02040503050406030204" pitchFamily="18" charset="0"/>
                              </a:rPr>
                              <m:t>𝐴</m:t>
                            </m:r>
                          </m:e>
                        </m:func>
                      </m:e>
                    </m:func>
                  </m:oMath>
                </a14:m>
                <a:r>
                  <a:rPr lang="en-US" dirty="0"/>
                  <a:t>)</a:t>
                </a:r>
              </a:p>
            </p:txBody>
          </p:sp>
        </mc:Choice>
        <mc:Fallback xmlns="">
          <p:sp>
            <p:nvSpPr>
              <p:cNvPr id="14" name="TextBox 13">
                <a:extLst>
                  <a:ext uri="{FF2B5EF4-FFF2-40B4-BE49-F238E27FC236}">
                    <a16:creationId xmlns:a16="http://schemas.microsoft.com/office/drawing/2014/main" id="{0E2FD612-4C67-D464-4C6E-0AE745CE412C}"/>
                  </a:ext>
                </a:extLst>
              </p:cNvPr>
              <p:cNvSpPr txBox="1">
                <a:spLocks noRot="1" noChangeAspect="1" noMove="1" noResize="1" noEditPoints="1" noAdjustHandles="1" noChangeArrowheads="1" noChangeShapeType="1" noTextEdit="1"/>
              </p:cNvSpPr>
              <p:nvPr/>
            </p:nvSpPr>
            <p:spPr>
              <a:xfrm>
                <a:off x="480725" y="2682092"/>
                <a:ext cx="8993588" cy="1200329"/>
              </a:xfrm>
              <a:prstGeom prst="rect">
                <a:avLst/>
              </a:prstGeom>
              <a:blipFill>
                <a:blip r:embed="rId7"/>
                <a:stretch>
                  <a:fillRect l="-610" t="-3046" b="-71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78BE372-80F4-C20B-89E0-88FE1F916DD4}"/>
                  </a:ext>
                </a:extLst>
              </p:cNvPr>
              <p:cNvSpPr txBox="1"/>
              <p:nvPr/>
            </p:nvSpPr>
            <p:spPr>
              <a:xfrm>
                <a:off x="480725" y="4124639"/>
                <a:ext cx="8565304" cy="1754326"/>
              </a:xfrm>
              <a:prstGeom prst="rect">
                <a:avLst/>
              </a:prstGeom>
              <a:solidFill>
                <a:schemeClr val="accent1">
                  <a:lumMod val="20000"/>
                  <a:lumOff val="80000"/>
                </a:schemeClr>
              </a:solidFill>
            </p:spPr>
            <p:txBody>
              <a:bodyPr wrap="square">
                <a:spAutoFit/>
              </a:bodyPr>
              <a:lstStyle/>
              <a:p>
                <a:r>
                  <a:rPr lang="en-US" dirty="0">
                    <a:ea typeface="Cambria Math" panose="02040503050406030204" pitchFamily="18" charset="0"/>
                  </a:rPr>
                  <a:t>If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Δ</m:t>
                    </m:r>
                    <m:sSup>
                      <m:sSupPr>
                        <m:ctrlPr>
                          <a:rPr lang="el-GR"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𝐻</m:t>
                        </m:r>
                      </m:e>
                      <m:sup>
                        <m:r>
                          <a:rPr lang="en-US" b="0" i="1" smtClean="0">
                            <a:latin typeface="Cambria Math" panose="02040503050406030204" pitchFamily="18" charset="0"/>
                            <a:ea typeface="Cambria Math" panose="02040503050406030204" pitchFamily="18" charset="0"/>
                          </a:rPr>
                          <m:t>𝑠</m:t>
                        </m:r>
                      </m:sup>
                    </m:sSup>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𝑠𝑒𝑐</m:t>
                    </m:r>
                  </m:oMath>
                </a14:m>
                <a:endParaRPr lang="en-US" dirty="0"/>
              </a:p>
              <a:p>
                <a:r>
                  <a:rPr lang="en-US" dirty="0"/>
                  <a:t>These equations express respectively that </a:t>
                </a:r>
              </a:p>
              <a:p>
                <a:pPr marL="285750" indent="-285750">
                  <a:buFont typeface="Arial" panose="020B0604020202020204" pitchFamily="34" charset="0"/>
                  <a:buChar char="•"/>
                </a:pPr>
                <a:r>
                  <a:rPr lang="en-US" dirty="0"/>
                  <a:t>the zenith distance increases at the rate of </a:t>
                </a:r>
                <a14:m>
                  <m:oMath xmlns:m="http://schemas.openxmlformats.org/officeDocument/2006/math">
                    <m:r>
                      <a:rPr lang="en-US" b="0" i="1" smtClean="0">
                        <a:latin typeface="Cambria Math" panose="02040503050406030204" pitchFamily="18" charset="0"/>
                        <a:ea typeface="Cambria Math" panose="02040503050406030204" pitchFamily="18" charset="0"/>
                      </a:rPr>
                      <m:t>15 </m:t>
                    </m:r>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sin</m:t>
                        </m:r>
                      </m:fName>
                      <m:e>
                        <m:r>
                          <a:rPr lang="en-US" b="0" i="1" smtClean="0">
                            <a:latin typeface="Cambria Math" panose="02040503050406030204" pitchFamily="18" charset="0"/>
                            <a:ea typeface="Cambria Math" panose="02040503050406030204" pitchFamily="18" charset="0"/>
                          </a:rPr>
                          <m:t>𝐴</m:t>
                        </m:r>
                      </m:e>
                    </m:func>
                    <m:func>
                      <m:funcPr>
                        <m:ctrlPr>
                          <a:rPr lang="en-US" i="1" smtClean="0">
                            <a:latin typeface="Cambria Math" panose="02040503050406030204" pitchFamily="18" charset="0"/>
                            <a:ea typeface="Cambria Math" panose="02040503050406030204" pitchFamily="18" charset="0"/>
                          </a:rPr>
                        </m:ctrlPr>
                      </m:funcPr>
                      <m:fName>
                        <m:r>
                          <m:rPr>
                            <m:sty m:val="p"/>
                          </m:rPr>
                          <a:rPr lang="en-US" i="0" smtClean="0">
                            <a:latin typeface="Cambria Math" panose="02040503050406030204" pitchFamily="18" charset="0"/>
                            <a:ea typeface="Cambria Math" panose="02040503050406030204" pitchFamily="18" charset="0"/>
                          </a:rPr>
                          <m:t>cos</m:t>
                        </m:r>
                      </m:fName>
                      <m:e>
                        <m:r>
                          <a:rPr lang="en-US" i="1" smtClean="0">
                            <a:latin typeface="Cambria Math" panose="02040503050406030204" pitchFamily="18" charset="0"/>
                            <a:ea typeface="Cambria Math" panose="02040503050406030204" pitchFamily="18" charset="0"/>
                          </a:rPr>
                          <m:t>𝜑</m:t>
                        </m:r>
                      </m:e>
                    </m:func>
                    <m:r>
                      <a:rPr lang="en-US" b="0" i="1" smtClean="0">
                        <a:latin typeface="Cambria Math" panose="02040503050406030204" pitchFamily="18" charset="0"/>
                        <a:ea typeface="Cambria Math" panose="02040503050406030204" pitchFamily="18" charset="0"/>
                      </a:rPr>
                      <m:t>𝑠𝑒𝑐𝑜𝑛𝑑𝑠</m:t>
                    </m:r>
                  </m:oMath>
                </a14:m>
                <a:r>
                  <a:rPr lang="en-US" dirty="0"/>
                  <a:t> of arc time second of time</a:t>
                </a:r>
              </a:p>
              <a:p>
                <a:pPr marL="285750" indent="-285750">
                  <a:buFont typeface="Arial" panose="020B0604020202020204" pitchFamily="34" charset="0"/>
                  <a:buChar char="•"/>
                </a:pPr>
                <a:r>
                  <a:rPr lang="en-US" dirty="0"/>
                  <a:t>The azimuth is decreasing at the rate of </a:t>
                </a:r>
                <a14:m>
                  <m:oMath xmlns:m="http://schemas.openxmlformats.org/officeDocument/2006/math">
                    <m:r>
                      <a:rPr lang="en-US" b="0" i="1" smtClean="0">
                        <a:latin typeface="Cambria Math" panose="02040503050406030204" pitchFamily="18" charset="0"/>
                        <a:ea typeface="Cambria Math" panose="02040503050406030204" pitchFamily="18" charset="0"/>
                      </a:rPr>
                      <m:t>15 </m:t>
                    </m:r>
                    <m:func>
                      <m:funcPr>
                        <m:ctrlPr>
                          <a:rPr lang="en-US" i="1">
                            <a:latin typeface="Cambria Math" panose="02040503050406030204" pitchFamily="18" charset="0"/>
                            <a:ea typeface="Cambria Math" panose="02040503050406030204" pitchFamily="18" charset="0"/>
                          </a:rPr>
                        </m:ctrlPr>
                      </m:funcPr>
                      <m:fName>
                        <m:r>
                          <a:rPr lang="en-US" b="0" i="1" smtClean="0">
                            <a:latin typeface="Cambria Math" panose="02040503050406030204" pitchFamily="18" charset="0"/>
                            <a:ea typeface="Cambria Math" panose="02040503050406030204" pitchFamily="18" charset="0"/>
                          </a:rPr>
                          <m:t>(</m:t>
                        </m:r>
                        <m:r>
                          <m:rPr>
                            <m:sty m:val="p"/>
                          </m:rPr>
                          <a:rPr lang="en-US">
                            <a:latin typeface="Cambria Math" panose="02040503050406030204" pitchFamily="18" charset="0"/>
                            <a:ea typeface="Cambria Math" panose="02040503050406030204" pitchFamily="18" charset="0"/>
                          </a:rPr>
                          <m:t>sin</m:t>
                        </m:r>
                      </m:fName>
                      <m:e>
                        <m:r>
                          <a:rPr lang="en-US" i="1" smtClean="0">
                            <a:latin typeface="Cambria Math" panose="02040503050406030204" pitchFamily="18" charset="0"/>
                            <a:ea typeface="Cambria Math" panose="02040503050406030204" pitchFamily="18" charset="0"/>
                          </a:rPr>
                          <m:t>𝜑</m:t>
                        </m:r>
                      </m:e>
                    </m:func>
                    <m:r>
                      <a:rPr lang="en-US" b="0" i="1" smtClean="0">
                        <a:latin typeface="Cambria Math" panose="02040503050406030204" pitchFamily="18" charset="0"/>
                        <a:ea typeface="Cambria Math" panose="02040503050406030204" pitchFamily="18" charset="0"/>
                      </a:rPr>
                      <m:t>−</m:t>
                    </m:r>
                    <m:func>
                      <m:funcPr>
                        <m:ctrlPr>
                          <a:rPr lang="en-US" i="1" smtClean="0">
                            <a:latin typeface="Cambria Math" panose="02040503050406030204" pitchFamily="18" charset="0"/>
                            <a:ea typeface="Cambria Math" panose="02040503050406030204" pitchFamily="18" charset="0"/>
                          </a:rPr>
                        </m:ctrlPr>
                      </m:funcPr>
                      <m:fName>
                        <m:r>
                          <m:rPr>
                            <m:sty m:val="p"/>
                          </m:rPr>
                          <a:rPr lang="en-US" i="0" smtClean="0">
                            <a:latin typeface="Cambria Math" panose="02040503050406030204" pitchFamily="18" charset="0"/>
                            <a:ea typeface="Cambria Math" panose="02040503050406030204" pitchFamily="18" charset="0"/>
                          </a:rPr>
                          <m:t>cos</m:t>
                        </m:r>
                      </m:fName>
                      <m:e>
                        <m:r>
                          <a:rPr lang="en-US" i="1" smtClean="0">
                            <a:latin typeface="Cambria Math" panose="02040503050406030204" pitchFamily="18" charset="0"/>
                            <a:ea typeface="Cambria Math" panose="02040503050406030204" pitchFamily="18" charset="0"/>
                          </a:rPr>
                          <m:t>𝜑</m:t>
                        </m:r>
                        <m:func>
                          <m:funcPr>
                            <m:ctrlPr>
                              <a:rPr lang="en-US" i="1" smtClean="0">
                                <a:latin typeface="Cambria Math" panose="02040503050406030204" pitchFamily="18" charset="0"/>
                                <a:ea typeface="Cambria Math" panose="02040503050406030204" pitchFamily="18" charset="0"/>
                              </a:rPr>
                            </m:ctrlPr>
                          </m:funcPr>
                          <m:fName>
                            <m:r>
                              <m:rPr>
                                <m:sty m:val="p"/>
                              </m:rPr>
                              <a:rPr lang="en-US" i="0" smtClean="0">
                                <a:latin typeface="Cambria Math" panose="02040503050406030204" pitchFamily="18" charset="0"/>
                                <a:ea typeface="Cambria Math" panose="02040503050406030204" pitchFamily="18" charset="0"/>
                              </a:rPr>
                              <m:t>cot</m:t>
                            </m:r>
                          </m:fName>
                          <m:e>
                            <m:r>
                              <a:rPr lang="en-US" b="0" i="1" smtClean="0">
                                <a:latin typeface="Cambria Math" panose="02040503050406030204" pitchFamily="18" charset="0"/>
                                <a:ea typeface="Cambria Math" panose="02040503050406030204" pitchFamily="18" charset="0"/>
                              </a:rPr>
                              <m:t>𝑧</m:t>
                            </m:r>
                          </m:e>
                        </m:func>
                        <m:func>
                          <m:funcPr>
                            <m:ctrlPr>
                              <a:rPr lang="en-US" i="1" smtClean="0">
                                <a:latin typeface="Cambria Math" panose="02040503050406030204" pitchFamily="18" charset="0"/>
                                <a:ea typeface="Cambria Math" panose="02040503050406030204" pitchFamily="18" charset="0"/>
                              </a:rPr>
                            </m:ctrlPr>
                          </m:funcPr>
                          <m:fName>
                            <m:r>
                              <m:rPr>
                                <m:sty m:val="p"/>
                              </m:rPr>
                              <a:rPr lang="en-US" i="0" smtClean="0">
                                <a:latin typeface="Cambria Math" panose="02040503050406030204" pitchFamily="18" charset="0"/>
                                <a:ea typeface="Cambria Math" panose="02040503050406030204" pitchFamily="18" charset="0"/>
                              </a:rPr>
                              <m:t>cos</m:t>
                            </m:r>
                          </m:fName>
                          <m:e>
                            <m:r>
                              <a:rPr lang="en-US" b="0" i="1" smtClean="0">
                                <a:latin typeface="Cambria Math" panose="02040503050406030204" pitchFamily="18" charset="0"/>
                                <a:ea typeface="Cambria Math" panose="02040503050406030204" pitchFamily="18" charset="0"/>
                              </a:rPr>
                              <m:t>𝐴</m:t>
                            </m:r>
                          </m:e>
                        </m:func>
                      </m:e>
                    </m:func>
                  </m:oMath>
                </a14:m>
                <a:r>
                  <a:rPr lang="en-US" dirty="0"/>
                  <a:t>) seconds of arc per second of time.</a:t>
                </a:r>
              </a:p>
            </p:txBody>
          </p:sp>
        </mc:Choice>
        <mc:Fallback xmlns="">
          <p:sp>
            <p:nvSpPr>
              <p:cNvPr id="16" name="TextBox 15">
                <a:extLst>
                  <a:ext uri="{FF2B5EF4-FFF2-40B4-BE49-F238E27FC236}">
                    <a16:creationId xmlns:a16="http://schemas.microsoft.com/office/drawing/2014/main" id="{678BE372-80F4-C20B-89E0-88FE1F916DD4}"/>
                  </a:ext>
                </a:extLst>
              </p:cNvPr>
              <p:cNvSpPr txBox="1">
                <a:spLocks noRot="1" noChangeAspect="1" noMove="1" noResize="1" noEditPoints="1" noAdjustHandles="1" noChangeArrowheads="1" noChangeShapeType="1" noTextEdit="1"/>
              </p:cNvSpPr>
              <p:nvPr/>
            </p:nvSpPr>
            <p:spPr>
              <a:xfrm>
                <a:off x="480725" y="4124639"/>
                <a:ext cx="8565304" cy="1754326"/>
              </a:xfrm>
              <a:prstGeom prst="rect">
                <a:avLst/>
              </a:prstGeom>
              <a:blipFill>
                <a:blip r:embed="rId8"/>
                <a:stretch>
                  <a:fillRect l="-641" t="-2091" b="-4878"/>
                </a:stretch>
              </a:blipFill>
            </p:spPr>
            <p:txBody>
              <a:bodyPr/>
              <a:lstStyle/>
              <a:p>
                <a:r>
                  <a:rPr lang="en-US">
                    <a:noFill/>
                  </a:rPr>
                  <a:t> </a:t>
                </a:r>
              </a:p>
            </p:txBody>
          </p:sp>
        </mc:Fallback>
      </mc:AlternateContent>
    </p:spTree>
    <p:extLst>
      <p:ext uri="{BB962C8B-B14F-4D97-AF65-F5344CB8AC3E}">
        <p14:creationId xmlns:p14="http://schemas.microsoft.com/office/powerpoint/2010/main" val="10213518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DB2514B-37EF-00B5-6266-93F51CA8F6E8}"/>
              </a:ext>
            </a:extLst>
          </p:cNvPr>
          <p:cNvSpPr>
            <a:spLocks noGrp="1"/>
          </p:cNvSpPr>
          <p:nvPr>
            <p:ph type="ftr" sz="quarter" idx="11"/>
          </p:nvPr>
        </p:nvSpPr>
        <p:spPr/>
        <p:txBody>
          <a:bodyPr/>
          <a:lstStyle/>
          <a:p>
            <a:r>
              <a:rPr lang="en-US"/>
              <a:t>spherical trigonometry </a:t>
            </a:r>
          </a:p>
        </p:txBody>
      </p:sp>
      <p:sp>
        <p:nvSpPr>
          <p:cNvPr id="3" name="Slide Number Placeholder 2">
            <a:extLst>
              <a:ext uri="{FF2B5EF4-FFF2-40B4-BE49-F238E27FC236}">
                <a16:creationId xmlns:a16="http://schemas.microsoft.com/office/drawing/2014/main" id="{A7C7B6AB-64EE-A0D7-395D-FE41FC038D0A}"/>
              </a:ext>
            </a:extLst>
          </p:cNvPr>
          <p:cNvSpPr>
            <a:spLocks noGrp="1"/>
          </p:cNvSpPr>
          <p:nvPr>
            <p:ph type="sldNum" sz="quarter" idx="12"/>
          </p:nvPr>
        </p:nvSpPr>
        <p:spPr/>
        <p:txBody>
          <a:bodyPr/>
          <a:lstStyle/>
          <a:p>
            <a:fld id="{EAD0E5A3-E5BF-4C62-9ABC-B3B6F8D8761B}" type="slidenum">
              <a:rPr lang="en-US" smtClean="0"/>
              <a:t>56</a:t>
            </a:fld>
            <a:endParaRPr lang="en-US"/>
          </a:p>
        </p:txBody>
      </p:sp>
      <p:grpSp>
        <p:nvGrpSpPr>
          <p:cNvPr id="4" name="Group 3">
            <a:extLst>
              <a:ext uri="{FF2B5EF4-FFF2-40B4-BE49-F238E27FC236}">
                <a16:creationId xmlns:a16="http://schemas.microsoft.com/office/drawing/2014/main" id="{D4DFA818-652C-C319-AE18-BB7727202590}"/>
              </a:ext>
            </a:extLst>
          </p:cNvPr>
          <p:cNvGrpSpPr/>
          <p:nvPr/>
        </p:nvGrpSpPr>
        <p:grpSpPr>
          <a:xfrm>
            <a:off x="7576457" y="12413"/>
            <a:ext cx="4720046" cy="369332"/>
            <a:chOff x="7576457" y="12413"/>
            <a:chExt cx="4720046" cy="369332"/>
          </a:xfrm>
        </p:grpSpPr>
        <p:sp>
          <p:nvSpPr>
            <p:cNvPr id="5" name="Arrow: Pentagon 4">
              <a:extLst>
                <a:ext uri="{FF2B5EF4-FFF2-40B4-BE49-F238E27FC236}">
                  <a16:creationId xmlns:a16="http://schemas.microsoft.com/office/drawing/2014/main" id="{C7A9FA40-277D-7603-D293-CC62A7DEE988}"/>
                </a:ext>
              </a:extLst>
            </p:cNvPr>
            <p:cNvSpPr/>
            <p:nvPr/>
          </p:nvSpPr>
          <p:spPr>
            <a:xfrm flipH="1">
              <a:off x="7576457" y="49627"/>
              <a:ext cx="4615541" cy="321487"/>
            </a:xfrm>
            <a:prstGeom prst="homePlate">
              <a:avLst/>
            </a:prstGeom>
            <a:solidFill>
              <a:srgbClr val="58B6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2852602-D975-72E1-B369-7FE45A7E9889}"/>
                </a:ext>
              </a:extLst>
            </p:cNvPr>
            <p:cNvSpPr txBox="1"/>
            <p:nvPr/>
          </p:nvSpPr>
          <p:spPr>
            <a:xfrm>
              <a:off x="7576457" y="12413"/>
              <a:ext cx="4720046" cy="369332"/>
            </a:xfrm>
            <a:prstGeom prst="rect">
              <a:avLst/>
            </a:prstGeom>
            <a:noFill/>
          </p:spPr>
          <p:txBody>
            <a:bodyPr wrap="square">
              <a:spAutoFit/>
            </a:bodyPr>
            <a:lstStyle/>
            <a:p>
              <a:pPr algn="ctr"/>
              <a:r>
                <a:rPr lang="en-US" dirty="0">
                  <a:solidFill>
                    <a:schemeClr val="bg1"/>
                  </a:solidFill>
                </a:rPr>
                <a:t>Rate of change of zenith distance and azimuth</a:t>
              </a:r>
            </a:p>
          </p:txBody>
        </p:sp>
      </p:grpSp>
      <p:sp>
        <p:nvSpPr>
          <p:cNvPr id="7" name="TextBox 6">
            <a:extLst>
              <a:ext uri="{FF2B5EF4-FFF2-40B4-BE49-F238E27FC236}">
                <a16:creationId xmlns:a16="http://schemas.microsoft.com/office/drawing/2014/main" id="{81D6FEB0-DE33-9AEE-5B62-62AE35B8BB86}"/>
              </a:ext>
            </a:extLst>
          </p:cNvPr>
          <p:cNvSpPr txBox="1"/>
          <p:nvPr/>
        </p:nvSpPr>
        <p:spPr>
          <a:xfrm>
            <a:off x="580445" y="381745"/>
            <a:ext cx="10265134" cy="646331"/>
          </a:xfrm>
          <a:prstGeom prst="rect">
            <a:avLst/>
          </a:prstGeom>
          <a:noFill/>
        </p:spPr>
        <p:txBody>
          <a:bodyPr wrap="square" rtlCol="0">
            <a:spAutoFit/>
          </a:bodyPr>
          <a:lstStyle/>
          <a:p>
            <a:r>
              <a:rPr lang="en-US" dirty="0"/>
              <a:t>If the heavenly body is a star, the rate of change of zenith distance </a:t>
            </a:r>
          </a:p>
          <a:p>
            <a:r>
              <a:rPr lang="en-US" dirty="0"/>
              <a:t>And the rate of change of azimuth are expressed in terms of seconds of arc per second of sidereal time</a:t>
            </a:r>
          </a:p>
        </p:txBody>
      </p:sp>
      <p:sp>
        <p:nvSpPr>
          <p:cNvPr id="8" name="TextBox 7">
            <a:extLst>
              <a:ext uri="{FF2B5EF4-FFF2-40B4-BE49-F238E27FC236}">
                <a16:creationId xmlns:a16="http://schemas.microsoft.com/office/drawing/2014/main" id="{AB30E2FE-B96D-6865-B7EA-482542E91B07}"/>
              </a:ext>
            </a:extLst>
          </p:cNvPr>
          <p:cNvSpPr txBox="1"/>
          <p:nvPr/>
        </p:nvSpPr>
        <p:spPr>
          <a:xfrm>
            <a:off x="580445" y="1144752"/>
            <a:ext cx="7101624" cy="646331"/>
          </a:xfrm>
          <a:prstGeom prst="rect">
            <a:avLst/>
          </a:prstGeom>
          <a:solidFill>
            <a:schemeClr val="accent2">
              <a:lumMod val="20000"/>
              <a:lumOff val="80000"/>
            </a:schemeClr>
          </a:solidFill>
        </p:spPr>
        <p:txBody>
          <a:bodyPr wrap="none" rtlCol="0">
            <a:spAutoFit/>
          </a:bodyPr>
          <a:lstStyle/>
          <a:p>
            <a:r>
              <a:rPr lang="en-US" dirty="0"/>
              <a:t>In the case of sun </a:t>
            </a:r>
          </a:p>
          <a:p>
            <a:r>
              <a:rPr lang="en-US" dirty="0"/>
              <a:t>The rates are in terms of seconds of arc per second of apparent solar time</a:t>
            </a:r>
          </a:p>
        </p:txBody>
      </p:sp>
      <p:sp>
        <p:nvSpPr>
          <p:cNvPr id="9" name="TextBox 8">
            <a:extLst>
              <a:ext uri="{FF2B5EF4-FFF2-40B4-BE49-F238E27FC236}">
                <a16:creationId xmlns:a16="http://schemas.microsoft.com/office/drawing/2014/main" id="{36DB9C39-3565-1B54-4D94-D62DAABD015E}"/>
              </a:ext>
            </a:extLst>
          </p:cNvPr>
          <p:cNvSpPr txBox="1"/>
          <p:nvPr/>
        </p:nvSpPr>
        <p:spPr>
          <a:xfrm>
            <a:off x="580445" y="1907759"/>
            <a:ext cx="3520323" cy="369332"/>
          </a:xfrm>
          <a:prstGeom prst="rect">
            <a:avLst/>
          </a:prstGeom>
          <a:noFill/>
        </p:spPr>
        <p:txBody>
          <a:bodyPr wrap="none" rtlCol="0">
            <a:spAutoFit/>
          </a:bodyPr>
          <a:lstStyle/>
          <a:p>
            <a:r>
              <a:rPr lang="en-US" dirty="0"/>
              <a:t>From the triangle PZX, by formula A</a:t>
            </a:r>
          </a:p>
        </p:txBody>
      </p:sp>
      <p:grpSp>
        <p:nvGrpSpPr>
          <p:cNvPr id="10" name="Group 9">
            <a:extLst>
              <a:ext uri="{FF2B5EF4-FFF2-40B4-BE49-F238E27FC236}">
                <a16:creationId xmlns:a16="http://schemas.microsoft.com/office/drawing/2014/main" id="{698F6E4F-A25A-FB27-DC0C-155C62566957}"/>
              </a:ext>
            </a:extLst>
          </p:cNvPr>
          <p:cNvGrpSpPr/>
          <p:nvPr/>
        </p:nvGrpSpPr>
        <p:grpSpPr>
          <a:xfrm>
            <a:off x="6861976" y="1139626"/>
            <a:ext cx="4920051" cy="5668747"/>
            <a:chOff x="5956565" y="465874"/>
            <a:chExt cx="5387285" cy="6207081"/>
          </a:xfrm>
        </p:grpSpPr>
        <p:grpSp>
          <p:nvGrpSpPr>
            <p:cNvPr id="11" name="Group 10">
              <a:extLst>
                <a:ext uri="{FF2B5EF4-FFF2-40B4-BE49-F238E27FC236}">
                  <a16:creationId xmlns:a16="http://schemas.microsoft.com/office/drawing/2014/main" id="{22EF7FE0-8B78-191E-86AC-918DBA074D65}"/>
                </a:ext>
              </a:extLst>
            </p:cNvPr>
            <p:cNvGrpSpPr/>
            <p:nvPr/>
          </p:nvGrpSpPr>
          <p:grpSpPr>
            <a:xfrm>
              <a:off x="5956565" y="465874"/>
              <a:ext cx="5387285" cy="6207081"/>
              <a:chOff x="5938839" y="395462"/>
              <a:chExt cx="5387285" cy="6207081"/>
            </a:xfrm>
          </p:grpSpPr>
          <p:grpSp>
            <p:nvGrpSpPr>
              <p:cNvPr id="28" name="Group 27">
                <a:extLst>
                  <a:ext uri="{FF2B5EF4-FFF2-40B4-BE49-F238E27FC236}">
                    <a16:creationId xmlns:a16="http://schemas.microsoft.com/office/drawing/2014/main" id="{CC220779-6B25-4663-0C2B-1B552BA4E6C2}"/>
                  </a:ext>
                </a:extLst>
              </p:cNvPr>
              <p:cNvGrpSpPr/>
              <p:nvPr/>
            </p:nvGrpSpPr>
            <p:grpSpPr>
              <a:xfrm>
                <a:off x="5938839" y="395462"/>
                <a:ext cx="5387285" cy="6207081"/>
                <a:chOff x="5785598" y="652754"/>
                <a:chExt cx="5387285" cy="6287871"/>
              </a:xfrm>
            </p:grpSpPr>
            <p:grpSp>
              <p:nvGrpSpPr>
                <p:cNvPr id="31" name="Group 30">
                  <a:extLst>
                    <a:ext uri="{FF2B5EF4-FFF2-40B4-BE49-F238E27FC236}">
                      <a16:creationId xmlns:a16="http://schemas.microsoft.com/office/drawing/2014/main" id="{84F0E75C-B552-42B9-A185-4F1700688771}"/>
                    </a:ext>
                  </a:extLst>
                </p:cNvPr>
                <p:cNvGrpSpPr/>
                <p:nvPr/>
              </p:nvGrpSpPr>
              <p:grpSpPr>
                <a:xfrm>
                  <a:off x="5785598" y="652754"/>
                  <a:ext cx="5387285" cy="6287871"/>
                  <a:chOff x="5694423" y="219667"/>
                  <a:chExt cx="5387285" cy="6287871"/>
                </a:xfrm>
              </p:grpSpPr>
              <p:sp>
                <p:nvSpPr>
                  <p:cNvPr id="39" name="Oval 38">
                    <a:extLst>
                      <a:ext uri="{FF2B5EF4-FFF2-40B4-BE49-F238E27FC236}">
                        <a16:creationId xmlns:a16="http://schemas.microsoft.com/office/drawing/2014/main" id="{1BF8666C-42A2-B413-FA29-1E383B116808}"/>
                      </a:ext>
                    </a:extLst>
                  </p:cNvPr>
                  <p:cNvSpPr/>
                  <p:nvPr/>
                </p:nvSpPr>
                <p:spPr>
                  <a:xfrm>
                    <a:off x="5968508" y="725455"/>
                    <a:ext cx="4564049" cy="45640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nvGrpSpPr>
                  <p:cNvPr id="40" name="Group 39">
                    <a:extLst>
                      <a:ext uri="{FF2B5EF4-FFF2-40B4-BE49-F238E27FC236}">
                        <a16:creationId xmlns:a16="http://schemas.microsoft.com/office/drawing/2014/main" id="{7C4927E1-2215-B201-7E42-C16DCA0736B9}"/>
                      </a:ext>
                    </a:extLst>
                  </p:cNvPr>
                  <p:cNvGrpSpPr/>
                  <p:nvPr/>
                </p:nvGrpSpPr>
                <p:grpSpPr>
                  <a:xfrm>
                    <a:off x="5968509" y="2671637"/>
                    <a:ext cx="4573249" cy="866693"/>
                    <a:chOff x="5968509" y="2671637"/>
                    <a:chExt cx="4573249" cy="866693"/>
                  </a:xfrm>
                </p:grpSpPr>
                <p:sp>
                  <p:nvSpPr>
                    <p:cNvPr id="62" name="Arc 61">
                      <a:extLst>
                        <a:ext uri="{FF2B5EF4-FFF2-40B4-BE49-F238E27FC236}">
                          <a16:creationId xmlns:a16="http://schemas.microsoft.com/office/drawing/2014/main" id="{17DAE1F6-B2B2-BDD7-C33D-0AB23E4E88F8}"/>
                        </a:ext>
                      </a:extLst>
                    </p:cNvPr>
                    <p:cNvSpPr/>
                    <p:nvPr/>
                  </p:nvSpPr>
                  <p:spPr>
                    <a:xfrm>
                      <a:off x="5968509" y="2671637"/>
                      <a:ext cx="4564048" cy="866693"/>
                    </a:xfrm>
                    <a:prstGeom prst="arc">
                      <a:avLst>
                        <a:gd name="adj1" fmla="val 21585153"/>
                        <a:gd name="adj2" fmla="val 1081486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sp>
                  <p:nvSpPr>
                    <p:cNvPr id="63" name="Arc 62">
                      <a:extLst>
                        <a:ext uri="{FF2B5EF4-FFF2-40B4-BE49-F238E27FC236}">
                          <a16:creationId xmlns:a16="http://schemas.microsoft.com/office/drawing/2014/main" id="{DF896C45-0947-FF10-E677-D656500300FA}"/>
                        </a:ext>
                      </a:extLst>
                    </p:cNvPr>
                    <p:cNvSpPr/>
                    <p:nvPr/>
                  </p:nvSpPr>
                  <p:spPr>
                    <a:xfrm flipV="1">
                      <a:off x="5977710" y="2728765"/>
                      <a:ext cx="4564048" cy="691750"/>
                    </a:xfrm>
                    <a:prstGeom prst="arc">
                      <a:avLst>
                        <a:gd name="adj1" fmla="val 10434574"/>
                        <a:gd name="adj2" fmla="val 10814869"/>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sz="1600"/>
                    </a:p>
                  </p:txBody>
                </p:sp>
              </p:grpSp>
              <p:sp>
                <p:nvSpPr>
                  <p:cNvPr id="41" name="TextBox 40">
                    <a:extLst>
                      <a:ext uri="{FF2B5EF4-FFF2-40B4-BE49-F238E27FC236}">
                        <a16:creationId xmlns:a16="http://schemas.microsoft.com/office/drawing/2014/main" id="{902253A0-EA60-FE16-F8C6-C71384AE12BF}"/>
                      </a:ext>
                    </a:extLst>
                  </p:cNvPr>
                  <p:cNvSpPr txBox="1"/>
                  <p:nvPr/>
                </p:nvSpPr>
                <p:spPr>
                  <a:xfrm>
                    <a:off x="6999915" y="587461"/>
                    <a:ext cx="294199" cy="381738"/>
                  </a:xfrm>
                  <a:prstGeom prst="rect">
                    <a:avLst/>
                  </a:prstGeom>
                  <a:noFill/>
                </p:spPr>
                <p:txBody>
                  <a:bodyPr wrap="square" rtlCol="0">
                    <a:spAutoFit/>
                  </a:bodyPr>
                  <a:lstStyle/>
                  <a:p>
                    <a:r>
                      <a:rPr lang="en-US" sz="1600" dirty="0"/>
                      <a:t>P</a:t>
                    </a:r>
                  </a:p>
                </p:txBody>
              </p:sp>
              <p:sp>
                <p:nvSpPr>
                  <p:cNvPr id="42" name="TextBox 41">
                    <a:extLst>
                      <a:ext uri="{FF2B5EF4-FFF2-40B4-BE49-F238E27FC236}">
                        <a16:creationId xmlns:a16="http://schemas.microsoft.com/office/drawing/2014/main" id="{0360BA89-75AB-362F-12E4-F55A8EA679CC}"/>
                      </a:ext>
                    </a:extLst>
                  </p:cNvPr>
                  <p:cNvSpPr txBox="1"/>
                  <p:nvPr/>
                </p:nvSpPr>
                <p:spPr>
                  <a:xfrm>
                    <a:off x="8287372" y="307125"/>
                    <a:ext cx="333952" cy="381738"/>
                  </a:xfrm>
                  <a:prstGeom prst="rect">
                    <a:avLst/>
                  </a:prstGeom>
                  <a:noFill/>
                </p:spPr>
                <p:txBody>
                  <a:bodyPr wrap="square" rtlCol="0">
                    <a:spAutoFit/>
                  </a:bodyPr>
                  <a:lstStyle/>
                  <a:p>
                    <a:r>
                      <a:rPr lang="en-US" sz="1600" dirty="0"/>
                      <a:t>Z</a:t>
                    </a:r>
                  </a:p>
                </p:txBody>
              </p:sp>
              <p:sp>
                <p:nvSpPr>
                  <p:cNvPr id="43" name="Arc 42">
                    <a:extLst>
                      <a:ext uri="{FF2B5EF4-FFF2-40B4-BE49-F238E27FC236}">
                        <a16:creationId xmlns:a16="http://schemas.microsoft.com/office/drawing/2014/main" id="{81E074B5-8095-FD04-089E-AE9E6010C511}"/>
                      </a:ext>
                    </a:extLst>
                  </p:cNvPr>
                  <p:cNvSpPr/>
                  <p:nvPr/>
                </p:nvSpPr>
                <p:spPr>
                  <a:xfrm rot="18826897">
                    <a:off x="7266903" y="410175"/>
                    <a:ext cx="2453944" cy="5175666"/>
                  </a:xfrm>
                  <a:prstGeom prst="arc">
                    <a:avLst>
                      <a:gd name="adj1" fmla="val 17064845"/>
                      <a:gd name="adj2" fmla="val 438635"/>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sz="1600" dirty="0"/>
                  </a:p>
                </p:txBody>
              </p:sp>
              <p:grpSp>
                <p:nvGrpSpPr>
                  <p:cNvPr id="44" name="Group 43">
                    <a:extLst>
                      <a:ext uri="{FF2B5EF4-FFF2-40B4-BE49-F238E27FC236}">
                        <a16:creationId xmlns:a16="http://schemas.microsoft.com/office/drawing/2014/main" id="{C263319A-75C6-2575-B841-60F4BDD0B5E6}"/>
                      </a:ext>
                    </a:extLst>
                  </p:cNvPr>
                  <p:cNvGrpSpPr/>
                  <p:nvPr/>
                </p:nvGrpSpPr>
                <p:grpSpPr>
                  <a:xfrm rot="19712940">
                    <a:off x="5920668" y="2167394"/>
                    <a:ext cx="4564048" cy="1529644"/>
                    <a:chOff x="5961585" y="2194165"/>
                    <a:chExt cx="4564048" cy="1529644"/>
                  </a:xfrm>
                </p:grpSpPr>
                <p:sp>
                  <p:nvSpPr>
                    <p:cNvPr id="59" name="Arc 58">
                      <a:extLst>
                        <a:ext uri="{FF2B5EF4-FFF2-40B4-BE49-F238E27FC236}">
                          <a16:creationId xmlns:a16="http://schemas.microsoft.com/office/drawing/2014/main" id="{EB5798E3-8D66-2738-CB2C-55B1B7988E22}"/>
                        </a:ext>
                      </a:extLst>
                    </p:cNvPr>
                    <p:cNvSpPr/>
                    <p:nvPr/>
                  </p:nvSpPr>
                  <p:spPr>
                    <a:xfrm>
                      <a:off x="5970175" y="2808153"/>
                      <a:ext cx="4548940" cy="866693"/>
                    </a:xfrm>
                    <a:prstGeom prst="arc">
                      <a:avLst>
                        <a:gd name="adj1" fmla="val 21303480"/>
                        <a:gd name="adj2" fmla="val 10814869"/>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sz="1600"/>
                    </a:p>
                  </p:txBody>
                </p:sp>
                <p:sp>
                  <p:nvSpPr>
                    <p:cNvPr id="60" name="Arc 59">
                      <a:extLst>
                        <a:ext uri="{FF2B5EF4-FFF2-40B4-BE49-F238E27FC236}">
                          <a16:creationId xmlns:a16="http://schemas.microsoft.com/office/drawing/2014/main" id="{9302C40B-E9D7-85C3-00D4-C1F86F50B9E6}"/>
                        </a:ext>
                      </a:extLst>
                    </p:cNvPr>
                    <p:cNvSpPr/>
                    <p:nvPr/>
                  </p:nvSpPr>
                  <p:spPr>
                    <a:xfrm flipV="1">
                      <a:off x="5961585" y="2808315"/>
                      <a:ext cx="4564048" cy="915494"/>
                    </a:xfrm>
                    <a:prstGeom prst="arc">
                      <a:avLst>
                        <a:gd name="adj1" fmla="val 10589692"/>
                        <a:gd name="adj2" fmla="val 10814869"/>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sz="1600"/>
                    </a:p>
                  </p:txBody>
                </p:sp>
                <p:sp>
                  <p:nvSpPr>
                    <p:cNvPr id="61" name="Arc 60">
                      <a:extLst>
                        <a:ext uri="{FF2B5EF4-FFF2-40B4-BE49-F238E27FC236}">
                          <a16:creationId xmlns:a16="http://schemas.microsoft.com/office/drawing/2014/main" id="{918F2DF0-B559-B75A-4492-8C7EB38CC317}"/>
                        </a:ext>
                      </a:extLst>
                    </p:cNvPr>
                    <p:cNvSpPr/>
                    <p:nvPr/>
                  </p:nvSpPr>
                  <p:spPr>
                    <a:xfrm>
                      <a:off x="6008667" y="2194165"/>
                      <a:ext cx="4468773" cy="866693"/>
                    </a:xfrm>
                    <a:prstGeom prst="arc">
                      <a:avLst>
                        <a:gd name="adj1" fmla="val 21496308"/>
                        <a:gd name="adj2" fmla="val 10990108"/>
                      </a:avLst>
                    </a:prstGeom>
                    <a:ln>
                      <a:solidFill>
                        <a:srgbClr val="FF0000"/>
                      </a:solidFill>
                      <a:prstDash val="solid"/>
                    </a:ln>
                  </p:spPr>
                  <p:style>
                    <a:lnRef idx="1">
                      <a:schemeClr val="dk1"/>
                    </a:lnRef>
                    <a:fillRef idx="0">
                      <a:schemeClr val="dk1"/>
                    </a:fillRef>
                    <a:effectRef idx="0">
                      <a:schemeClr val="dk1"/>
                    </a:effectRef>
                    <a:fontRef idx="minor">
                      <a:schemeClr val="tx1"/>
                    </a:fontRef>
                  </p:style>
                  <p:txBody>
                    <a:bodyPr rtlCol="0" anchor="ctr"/>
                    <a:lstStyle/>
                    <a:p>
                      <a:pPr algn="ctr"/>
                      <a:endParaRPr lang="en-US" sz="1600"/>
                    </a:p>
                  </p:txBody>
                </p:sp>
              </p:grpSp>
              <p:sp>
                <p:nvSpPr>
                  <p:cNvPr id="45" name="TextBox 44">
                    <a:extLst>
                      <a:ext uri="{FF2B5EF4-FFF2-40B4-BE49-F238E27FC236}">
                        <a16:creationId xmlns:a16="http://schemas.microsoft.com/office/drawing/2014/main" id="{579DE6BB-E496-3C60-F3AD-5E2CD3FCAD5A}"/>
                      </a:ext>
                    </a:extLst>
                  </p:cNvPr>
                  <p:cNvSpPr txBox="1"/>
                  <p:nvPr/>
                </p:nvSpPr>
                <p:spPr>
                  <a:xfrm>
                    <a:off x="5694423" y="2933567"/>
                    <a:ext cx="378407" cy="381738"/>
                  </a:xfrm>
                  <a:prstGeom prst="rect">
                    <a:avLst/>
                  </a:prstGeom>
                  <a:noFill/>
                </p:spPr>
                <p:txBody>
                  <a:bodyPr wrap="square" rtlCol="0">
                    <a:spAutoFit/>
                  </a:bodyPr>
                  <a:lstStyle/>
                  <a:p>
                    <a:r>
                      <a:rPr lang="en-US" sz="1600" dirty="0"/>
                      <a:t>N</a:t>
                    </a:r>
                  </a:p>
                </p:txBody>
              </p:sp>
              <p:sp>
                <p:nvSpPr>
                  <p:cNvPr id="46" name="TextBox 45">
                    <a:extLst>
                      <a:ext uri="{FF2B5EF4-FFF2-40B4-BE49-F238E27FC236}">
                        <a16:creationId xmlns:a16="http://schemas.microsoft.com/office/drawing/2014/main" id="{F2B4B2E3-A303-665C-B47A-FE6164F58727}"/>
                      </a:ext>
                    </a:extLst>
                  </p:cNvPr>
                  <p:cNvSpPr txBox="1"/>
                  <p:nvPr/>
                </p:nvSpPr>
                <p:spPr>
                  <a:xfrm>
                    <a:off x="6115117" y="4182502"/>
                    <a:ext cx="364107" cy="381738"/>
                  </a:xfrm>
                  <a:prstGeom prst="rect">
                    <a:avLst/>
                  </a:prstGeom>
                  <a:noFill/>
                </p:spPr>
                <p:txBody>
                  <a:bodyPr wrap="square" rtlCol="0">
                    <a:spAutoFit/>
                  </a:bodyPr>
                  <a:lstStyle/>
                  <a:p>
                    <a:r>
                      <a:rPr lang="en-US" sz="1600" dirty="0"/>
                      <a:t>T</a:t>
                    </a:r>
                  </a:p>
                </p:txBody>
              </p:sp>
              <p:sp>
                <p:nvSpPr>
                  <p:cNvPr id="47" name="TextBox 46">
                    <a:extLst>
                      <a:ext uri="{FF2B5EF4-FFF2-40B4-BE49-F238E27FC236}">
                        <a16:creationId xmlns:a16="http://schemas.microsoft.com/office/drawing/2014/main" id="{8F9F40CC-ED44-C0E4-7B60-622F7791452D}"/>
                      </a:ext>
                    </a:extLst>
                  </p:cNvPr>
                  <p:cNvSpPr txBox="1"/>
                  <p:nvPr/>
                </p:nvSpPr>
                <p:spPr>
                  <a:xfrm>
                    <a:off x="8525488" y="3481488"/>
                    <a:ext cx="280868" cy="381738"/>
                  </a:xfrm>
                  <a:prstGeom prst="rect">
                    <a:avLst/>
                  </a:prstGeom>
                  <a:noFill/>
                </p:spPr>
                <p:txBody>
                  <a:bodyPr wrap="square" rtlCol="0">
                    <a:spAutoFit/>
                  </a:bodyPr>
                  <a:lstStyle/>
                  <a:p>
                    <a:r>
                      <a:rPr lang="en-US" sz="1600" dirty="0"/>
                      <a:t>W</a:t>
                    </a:r>
                  </a:p>
                </p:txBody>
              </p:sp>
              <p:sp>
                <p:nvSpPr>
                  <p:cNvPr id="48" name="TextBox 47">
                    <a:extLst>
                      <a:ext uri="{FF2B5EF4-FFF2-40B4-BE49-F238E27FC236}">
                        <a16:creationId xmlns:a16="http://schemas.microsoft.com/office/drawing/2014/main" id="{54C2C2B2-2497-9EC8-0BA9-D25499E34F8B}"/>
                      </a:ext>
                    </a:extLst>
                  </p:cNvPr>
                  <p:cNvSpPr txBox="1"/>
                  <p:nvPr/>
                </p:nvSpPr>
                <p:spPr>
                  <a:xfrm>
                    <a:off x="8384807" y="2786926"/>
                    <a:ext cx="381139" cy="381738"/>
                  </a:xfrm>
                  <a:prstGeom prst="rect">
                    <a:avLst/>
                  </a:prstGeom>
                  <a:noFill/>
                </p:spPr>
                <p:txBody>
                  <a:bodyPr wrap="square" rtlCol="0">
                    <a:spAutoFit/>
                  </a:bodyPr>
                  <a:lstStyle/>
                  <a:p>
                    <a:r>
                      <a:rPr lang="en-US" sz="1600" dirty="0"/>
                      <a:t>C</a:t>
                    </a:r>
                  </a:p>
                </p:txBody>
              </p:sp>
              <p:sp>
                <p:nvSpPr>
                  <p:cNvPr id="49" name="TextBox 48">
                    <a:extLst>
                      <a:ext uri="{FF2B5EF4-FFF2-40B4-BE49-F238E27FC236}">
                        <a16:creationId xmlns:a16="http://schemas.microsoft.com/office/drawing/2014/main" id="{47B569E8-B841-B714-30FD-F3CF6B3745CA}"/>
                      </a:ext>
                    </a:extLst>
                  </p:cNvPr>
                  <p:cNvSpPr txBox="1"/>
                  <p:nvPr/>
                </p:nvSpPr>
                <p:spPr>
                  <a:xfrm>
                    <a:off x="9446523" y="1999897"/>
                    <a:ext cx="219025" cy="381738"/>
                  </a:xfrm>
                  <a:prstGeom prst="rect">
                    <a:avLst/>
                  </a:prstGeom>
                  <a:noFill/>
                </p:spPr>
                <p:txBody>
                  <a:bodyPr wrap="square" rtlCol="0">
                    <a:spAutoFit/>
                  </a:bodyPr>
                  <a:lstStyle/>
                  <a:p>
                    <a:r>
                      <a:rPr lang="en-US" sz="1600" dirty="0"/>
                      <a:t>X</a:t>
                    </a:r>
                  </a:p>
                </p:txBody>
              </p:sp>
              <p:sp>
                <p:nvSpPr>
                  <p:cNvPr id="50" name="TextBox 49">
                    <a:extLst>
                      <a:ext uri="{FF2B5EF4-FFF2-40B4-BE49-F238E27FC236}">
                        <a16:creationId xmlns:a16="http://schemas.microsoft.com/office/drawing/2014/main" id="{3DB0489D-E477-5317-C9C2-B3A82CA2EE88}"/>
                      </a:ext>
                    </a:extLst>
                  </p:cNvPr>
                  <p:cNvSpPr txBox="1"/>
                  <p:nvPr/>
                </p:nvSpPr>
                <p:spPr>
                  <a:xfrm>
                    <a:off x="10235066" y="1760370"/>
                    <a:ext cx="223350" cy="381738"/>
                  </a:xfrm>
                  <a:prstGeom prst="rect">
                    <a:avLst/>
                  </a:prstGeom>
                  <a:noFill/>
                </p:spPr>
                <p:txBody>
                  <a:bodyPr wrap="square" rtlCol="0">
                    <a:spAutoFit/>
                  </a:bodyPr>
                  <a:lstStyle/>
                  <a:p>
                    <a:r>
                      <a:rPr lang="en-US" sz="1600" dirty="0"/>
                      <a:t>R</a:t>
                    </a:r>
                  </a:p>
                </p:txBody>
              </p:sp>
              <p:sp>
                <p:nvSpPr>
                  <p:cNvPr id="51" name="TextBox 50">
                    <a:extLst>
                      <a:ext uri="{FF2B5EF4-FFF2-40B4-BE49-F238E27FC236}">
                        <a16:creationId xmlns:a16="http://schemas.microsoft.com/office/drawing/2014/main" id="{4EDA4937-0FB0-9538-1F56-9128A47B60D2}"/>
                      </a:ext>
                    </a:extLst>
                  </p:cNvPr>
                  <p:cNvSpPr txBox="1"/>
                  <p:nvPr/>
                </p:nvSpPr>
                <p:spPr>
                  <a:xfrm>
                    <a:off x="10497508" y="2933567"/>
                    <a:ext cx="192366" cy="381738"/>
                  </a:xfrm>
                  <a:prstGeom prst="rect">
                    <a:avLst/>
                  </a:prstGeom>
                  <a:noFill/>
                </p:spPr>
                <p:txBody>
                  <a:bodyPr wrap="square" rtlCol="0">
                    <a:spAutoFit/>
                  </a:bodyPr>
                  <a:lstStyle/>
                  <a:p>
                    <a:r>
                      <a:rPr lang="en-US" sz="1600" dirty="0"/>
                      <a:t>S</a:t>
                    </a:r>
                  </a:p>
                </p:txBody>
              </p:sp>
              <p:sp>
                <p:nvSpPr>
                  <p:cNvPr id="52" name="Arc 51">
                    <a:extLst>
                      <a:ext uri="{FF2B5EF4-FFF2-40B4-BE49-F238E27FC236}">
                        <a16:creationId xmlns:a16="http://schemas.microsoft.com/office/drawing/2014/main" id="{6A0A9BE4-BBE4-2425-AC12-3CFB37A88A3F}"/>
                      </a:ext>
                    </a:extLst>
                  </p:cNvPr>
                  <p:cNvSpPr/>
                  <p:nvPr/>
                </p:nvSpPr>
                <p:spPr>
                  <a:xfrm rot="20149342">
                    <a:off x="7227620" y="219667"/>
                    <a:ext cx="2391291" cy="5311273"/>
                  </a:xfrm>
                  <a:prstGeom prst="arc">
                    <a:avLst>
                      <a:gd name="adj1" fmla="val 17489319"/>
                      <a:gd name="adj2" fmla="val 20957237"/>
                    </a:avLst>
                  </a:prstGeom>
                  <a:ln>
                    <a:headEnd type="oval"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sz="1600" dirty="0"/>
                  </a:p>
                </p:txBody>
              </p:sp>
              <p:sp>
                <p:nvSpPr>
                  <p:cNvPr id="53" name="Arc 52">
                    <a:extLst>
                      <a:ext uri="{FF2B5EF4-FFF2-40B4-BE49-F238E27FC236}">
                        <a16:creationId xmlns:a16="http://schemas.microsoft.com/office/drawing/2014/main" id="{E74127A3-DBCB-89BE-4490-CD2B4289D120}"/>
                      </a:ext>
                    </a:extLst>
                  </p:cNvPr>
                  <p:cNvSpPr/>
                  <p:nvPr/>
                </p:nvSpPr>
                <p:spPr>
                  <a:xfrm rot="19596814" flipH="1">
                    <a:off x="6932041" y="417578"/>
                    <a:ext cx="2294995" cy="6089960"/>
                  </a:xfrm>
                  <a:prstGeom prst="arc">
                    <a:avLst>
                      <a:gd name="adj1" fmla="val 11623901"/>
                      <a:gd name="adj2" fmla="val 15325967"/>
                    </a:avLst>
                  </a:prstGeom>
                  <a:ln w="127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sz="1600" dirty="0"/>
                  </a:p>
                </p:txBody>
              </p:sp>
              <p:sp>
                <p:nvSpPr>
                  <p:cNvPr id="54" name="Arc 53">
                    <a:extLst>
                      <a:ext uri="{FF2B5EF4-FFF2-40B4-BE49-F238E27FC236}">
                        <a16:creationId xmlns:a16="http://schemas.microsoft.com/office/drawing/2014/main" id="{9775EAC8-91F2-ABB9-C97D-33D2E15470AA}"/>
                      </a:ext>
                    </a:extLst>
                  </p:cNvPr>
                  <p:cNvSpPr/>
                  <p:nvPr/>
                </p:nvSpPr>
                <p:spPr>
                  <a:xfrm>
                    <a:off x="6472296" y="267317"/>
                    <a:ext cx="2422415" cy="5967504"/>
                  </a:xfrm>
                  <a:prstGeom prst="arc">
                    <a:avLst>
                      <a:gd name="adj1" fmla="val 17064845"/>
                      <a:gd name="adj2" fmla="val 19799532"/>
                    </a:avLst>
                  </a:prstGeom>
                  <a:ln w="127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sz="1600" dirty="0"/>
                  </a:p>
                </p:txBody>
              </p:sp>
              <p:sp>
                <p:nvSpPr>
                  <p:cNvPr id="55" name="TextBox 54">
                    <a:extLst>
                      <a:ext uri="{FF2B5EF4-FFF2-40B4-BE49-F238E27FC236}">
                        <a16:creationId xmlns:a16="http://schemas.microsoft.com/office/drawing/2014/main" id="{45053484-D0FC-FEEC-6291-326F5B3FE834}"/>
                      </a:ext>
                    </a:extLst>
                  </p:cNvPr>
                  <p:cNvSpPr txBox="1"/>
                  <p:nvPr/>
                </p:nvSpPr>
                <p:spPr>
                  <a:xfrm>
                    <a:off x="8846439" y="2543293"/>
                    <a:ext cx="219025" cy="381738"/>
                  </a:xfrm>
                  <a:prstGeom prst="rect">
                    <a:avLst/>
                  </a:prstGeom>
                  <a:noFill/>
                </p:spPr>
                <p:txBody>
                  <a:bodyPr wrap="square" rtlCol="0">
                    <a:spAutoFit/>
                  </a:bodyPr>
                  <a:lstStyle/>
                  <a:p>
                    <a:r>
                      <a:rPr lang="en-US" sz="1600" dirty="0"/>
                      <a:t>Y</a:t>
                    </a:r>
                  </a:p>
                </p:txBody>
              </p:sp>
              <p:sp>
                <p:nvSpPr>
                  <p:cNvPr id="56" name="TextBox 55">
                    <a:extLst>
                      <a:ext uri="{FF2B5EF4-FFF2-40B4-BE49-F238E27FC236}">
                        <a16:creationId xmlns:a16="http://schemas.microsoft.com/office/drawing/2014/main" id="{D7173CCB-F504-BB4D-B77F-BD72B5A93AFA}"/>
                      </a:ext>
                    </a:extLst>
                  </p:cNvPr>
                  <p:cNvSpPr txBox="1"/>
                  <p:nvPr/>
                </p:nvSpPr>
                <p:spPr>
                  <a:xfrm>
                    <a:off x="7236572" y="3449319"/>
                    <a:ext cx="280868" cy="381738"/>
                  </a:xfrm>
                  <a:prstGeom prst="rect">
                    <a:avLst/>
                  </a:prstGeom>
                  <a:noFill/>
                </p:spPr>
                <p:txBody>
                  <a:bodyPr wrap="square" rtlCol="0">
                    <a:spAutoFit/>
                  </a:bodyPr>
                  <a:lstStyle/>
                  <a:p>
                    <a:r>
                      <a:rPr lang="en-US" sz="1600" dirty="0"/>
                      <a:t>F</a:t>
                    </a:r>
                  </a:p>
                </p:txBody>
              </p:sp>
              <p:sp>
                <p:nvSpPr>
                  <p:cNvPr id="57" name="TextBox 56">
                    <a:extLst>
                      <a:ext uri="{FF2B5EF4-FFF2-40B4-BE49-F238E27FC236}">
                        <a16:creationId xmlns:a16="http://schemas.microsoft.com/office/drawing/2014/main" id="{080CB70A-AC8C-7178-8A0F-94E30362F157}"/>
                      </a:ext>
                    </a:extLst>
                  </p:cNvPr>
                  <p:cNvSpPr txBox="1"/>
                  <p:nvPr/>
                </p:nvSpPr>
                <p:spPr>
                  <a:xfrm>
                    <a:off x="5770103" y="3642329"/>
                    <a:ext cx="378407" cy="381738"/>
                  </a:xfrm>
                  <a:prstGeom prst="rect">
                    <a:avLst/>
                  </a:prstGeom>
                  <a:noFill/>
                </p:spPr>
                <p:txBody>
                  <a:bodyPr wrap="square" rtlCol="0">
                    <a:spAutoFit/>
                  </a:bodyPr>
                  <a:lstStyle/>
                  <a:p>
                    <a:r>
                      <a:rPr lang="en-US" sz="1600" dirty="0"/>
                      <a:t>M</a:t>
                    </a:r>
                  </a:p>
                </p:txBody>
              </p:sp>
              <p:sp>
                <p:nvSpPr>
                  <p:cNvPr id="58" name="TextBox 57">
                    <a:extLst>
                      <a:ext uri="{FF2B5EF4-FFF2-40B4-BE49-F238E27FC236}">
                        <a16:creationId xmlns:a16="http://schemas.microsoft.com/office/drawing/2014/main" id="{547B6210-9A4B-500C-5174-830DD4843D9C}"/>
                      </a:ext>
                    </a:extLst>
                  </p:cNvPr>
                  <p:cNvSpPr txBox="1"/>
                  <p:nvPr/>
                </p:nvSpPr>
                <p:spPr>
                  <a:xfrm>
                    <a:off x="9894636" y="1176293"/>
                    <a:ext cx="223350" cy="381738"/>
                  </a:xfrm>
                  <a:prstGeom prst="rect">
                    <a:avLst/>
                  </a:prstGeom>
                  <a:noFill/>
                </p:spPr>
                <p:txBody>
                  <a:bodyPr wrap="square" rtlCol="0">
                    <a:spAutoFit/>
                  </a:bodyPr>
                  <a:lstStyle/>
                  <a:p>
                    <a:r>
                      <a:rPr lang="en-US" sz="1600" dirty="0"/>
                      <a:t>L</a:t>
                    </a:r>
                  </a:p>
                </p:txBody>
              </p:sp>
            </p:grpSp>
            <p:sp>
              <p:nvSpPr>
                <p:cNvPr id="32" name="Oval 31">
                  <a:extLst>
                    <a:ext uri="{FF2B5EF4-FFF2-40B4-BE49-F238E27FC236}">
                      <a16:creationId xmlns:a16="http://schemas.microsoft.com/office/drawing/2014/main" id="{61E936AF-5087-2B16-3D68-60616A16569F}"/>
                    </a:ext>
                  </a:extLst>
                </p:cNvPr>
                <p:cNvSpPr/>
                <p:nvPr/>
              </p:nvSpPr>
              <p:spPr>
                <a:xfrm>
                  <a:off x="8496278" y="3494821"/>
                  <a:ext cx="45719" cy="8032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600"/>
                </a:p>
              </p:txBody>
            </p:sp>
            <p:sp>
              <p:nvSpPr>
                <p:cNvPr id="33" name="Oval 32">
                  <a:extLst>
                    <a:ext uri="{FF2B5EF4-FFF2-40B4-BE49-F238E27FC236}">
                      <a16:creationId xmlns:a16="http://schemas.microsoft.com/office/drawing/2014/main" id="{63041E9C-6D12-E547-E810-D0FB1EE84EDF}"/>
                    </a:ext>
                  </a:extLst>
                </p:cNvPr>
                <p:cNvSpPr/>
                <p:nvPr/>
              </p:nvSpPr>
              <p:spPr>
                <a:xfrm>
                  <a:off x="9496922" y="2579892"/>
                  <a:ext cx="45719" cy="8032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600"/>
                </a:p>
              </p:txBody>
            </p:sp>
            <p:sp>
              <p:nvSpPr>
                <p:cNvPr id="34" name="TextBox 33">
                  <a:extLst>
                    <a:ext uri="{FF2B5EF4-FFF2-40B4-BE49-F238E27FC236}">
                      <a16:creationId xmlns:a16="http://schemas.microsoft.com/office/drawing/2014/main" id="{F92FAF74-9824-F379-720A-0FCBB81D4CFF}"/>
                    </a:ext>
                  </a:extLst>
                </p:cNvPr>
                <p:cNvSpPr txBox="1"/>
                <p:nvPr/>
              </p:nvSpPr>
              <p:spPr>
                <a:xfrm>
                  <a:off x="9686787" y="5111605"/>
                  <a:ext cx="358991" cy="381738"/>
                </a:xfrm>
                <a:prstGeom prst="rect">
                  <a:avLst/>
                </a:prstGeom>
                <a:noFill/>
              </p:spPr>
              <p:txBody>
                <a:bodyPr wrap="none" rtlCol="0">
                  <a:spAutoFit/>
                </a:bodyPr>
                <a:lstStyle/>
                <a:p>
                  <a:r>
                    <a:rPr lang="en-US" sz="1600" dirty="0"/>
                    <a:t>Q</a:t>
                  </a:r>
                </a:p>
              </p:txBody>
            </p:sp>
            <p:sp>
              <p:nvSpPr>
                <p:cNvPr id="35" name="Oval 34">
                  <a:extLst>
                    <a:ext uri="{FF2B5EF4-FFF2-40B4-BE49-F238E27FC236}">
                      <a16:creationId xmlns:a16="http://schemas.microsoft.com/office/drawing/2014/main" id="{5FFF1270-771F-10B6-E07D-31802827B814}"/>
                    </a:ext>
                  </a:extLst>
                </p:cNvPr>
                <p:cNvSpPr/>
                <p:nvPr/>
              </p:nvSpPr>
              <p:spPr>
                <a:xfrm>
                  <a:off x="7330337" y="1361441"/>
                  <a:ext cx="45719" cy="8032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600"/>
                </a:p>
              </p:txBody>
            </p:sp>
            <p:sp>
              <p:nvSpPr>
                <p:cNvPr id="36" name="Oval 35">
                  <a:extLst>
                    <a:ext uri="{FF2B5EF4-FFF2-40B4-BE49-F238E27FC236}">
                      <a16:creationId xmlns:a16="http://schemas.microsoft.com/office/drawing/2014/main" id="{EB78127F-FCFC-445B-1444-55FEC8CA18CE}"/>
                    </a:ext>
                  </a:extLst>
                </p:cNvPr>
                <p:cNvSpPr/>
                <p:nvPr/>
              </p:nvSpPr>
              <p:spPr>
                <a:xfrm>
                  <a:off x="9671598" y="5232380"/>
                  <a:ext cx="45719" cy="8032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600"/>
                </a:p>
              </p:txBody>
            </p:sp>
            <p:sp>
              <p:nvSpPr>
                <p:cNvPr id="37" name="Oval 36">
                  <a:extLst>
                    <a:ext uri="{FF2B5EF4-FFF2-40B4-BE49-F238E27FC236}">
                      <a16:creationId xmlns:a16="http://schemas.microsoft.com/office/drawing/2014/main" id="{54FB7616-1480-DE2D-B6A3-B193CDAD2803}"/>
                    </a:ext>
                  </a:extLst>
                </p:cNvPr>
                <p:cNvSpPr/>
                <p:nvPr/>
              </p:nvSpPr>
              <p:spPr>
                <a:xfrm>
                  <a:off x="8657168" y="3929968"/>
                  <a:ext cx="45719" cy="8032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600"/>
                </a:p>
              </p:txBody>
            </p:sp>
            <p:sp>
              <p:nvSpPr>
                <p:cNvPr id="38" name="Oval 37">
                  <a:extLst>
                    <a:ext uri="{FF2B5EF4-FFF2-40B4-BE49-F238E27FC236}">
                      <a16:creationId xmlns:a16="http://schemas.microsoft.com/office/drawing/2014/main" id="{D2056227-B0A3-32B7-EF63-F3A4222540BF}"/>
                    </a:ext>
                  </a:extLst>
                </p:cNvPr>
                <p:cNvSpPr/>
                <p:nvPr/>
              </p:nvSpPr>
              <p:spPr>
                <a:xfrm>
                  <a:off x="8939471" y="2975674"/>
                  <a:ext cx="45719" cy="8032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600"/>
                </a:p>
              </p:txBody>
            </p:sp>
          </p:grpSp>
          <p:sp>
            <p:nvSpPr>
              <p:cNvPr id="29" name="Arc 28">
                <a:extLst>
                  <a:ext uri="{FF2B5EF4-FFF2-40B4-BE49-F238E27FC236}">
                    <a16:creationId xmlns:a16="http://schemas.microsoft.com/office/drawing/2014/main" id="{41E76C60-27A0-E013-063E-093B45E6B526}"/>
                  </a:ext>
                </a:extLst>
              </p:cNvPr>
              <p:cNvSpPr/>
              <p:nvPr/>
            </p:nvSpPr>
            <p:spPr>
              <a:xfrm>
                <a:off x="6264375" y="876053"/>
                <a:ext cx="4499772" cy="4524106"/>
              </a:xfrm>
              <a:prstGeom prst="arc">
                <a:avLst>
                  <a:gd name="adj1" fmla="val 14643674"/>
                  <a:gd name="adj2" fmla="val 3241866"/>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sz="1600"/>
              </a:p>
            </p:txBody>
          </p:sp>
          <p:sp>
            <p:nvSpPr>
              <p:cNvPr id="30" name="TextBox 29">
                <a:extLst>
                  <a:ext uri="{FF2B5EF4-FFF2-40B4-BE49-F238E27FC236}">
                    <a16:creationId xmlns:a16="http://schemas.microsoft.com/office/drawing/2014/main" id="{4880906D-B878-24DF-731D-A31D8BE566AE}"/>
                  </a:ext>
                </a:extLst>
              </p:cNvPr>
              <p:cNvSpPr txBox="1"/>
              <p:nvPr/>
            </p:nvSpPr>
            <p:spPr>
              <a:xfrm rot="19943089">
                <a:off x="7300978" y="4111774"/>
                <a:ext cx="1443660" cy="352825"/>
              </a:xfrm>
              <a:prstGeom prst="rect">
                <a:avLst/>
              </a:prstGeom>
              <a:noFill/>
            </p:spPr>
            <p:txBody>
              <a:bodyPr wrap="square" rIns="91440" rtlCol="0">
                <a:normAutofit/>
              </a:bodyPr>
              <a:lstStyle/>
              <a:p>
                <a:r>
                  <a:rPr lang="en-US" sz="1100" i="1" dirty="0"/>
                  <a:t>Celestial  Equator</a:t>
                </a:r>
              </a:p>
            </p:txBody>
          </p:sp>
        </p:grpSp>
        <p:grpSp>
          <p:nvGrpSpPr>
            <p:cNvPr id="12" name="Group 11">
              <a:extLst>
                <a:ext uri="{FF2B5EF4-FFF2-40B4-BE49-F238E27FC236}">
                  <a16:creationId xmlns:a16="http://schemas.microsoft.com/office/drawing/2014/main" id="{07BEC21C-5D94-609F-F2D3-89AAE02646B2}"/>
                </a:ext>
              </a:extLst>
            </p:cNvPr>
            <p:cNvGrpSpPr/>
            <p:nvPr/>
          </p:nvGrpSpPr>
          <p:grpSpPr>
            <a:xfrm>
              <a:off x="6441004" y="711448"/>
              <a:ext cx="3278335" cy="3213975"/>
              <a:chOff x="6441004" y="711448"/>
              <a:chExt cx="3278335" cy="3213975"/>
            </a:xfrm>
          </p:grpSpPr>
          <p:sp>
            <p:nvSpPr>
              <p:cNvPr id="13" name="Freeform: Shape 12">
                <a:extLst>
                  <a:ext uri="{FF2B5EF4-FFF2-40B4-BE49-F238E27FC236}">
                    <a16:creationId xmlns:a16="http://schemas.microsoft.com/office/drawing/2014/main" id="{11DF36AD-6A74-6089-7EA1-698E9B7C0174}"/>
                  </a:ext>
                </a:extLst>
              </p:cNvPr>
              <p:cNvSpPr/>
              <p:nvPr/>
            </p:nvSpPr>
            <p:spPr>
              <a:xfrm>
                <a:off x="9067840" y="2396884"/>
                <a:ext cx="651499" cy="414338"/>
              </a:xfrm>
              <a:custGeom>
                <a:avLst/>
                <a:gdLst>
                  <a:gd name="connsiteX0" fmla="*/ 0 w 576263"/>
                  <a:gd name="connsiteY0" fmla="*/ 42863 h 414338"/>
                  <a:gd name="connsiteX1" fmla="*/ 576263 w 576263"/>
                  <a:gd name="connsiteY1" fmla="*/ 0 h 414338"/>
                  <a:gd name="connsiteX2" fmla="*/ 61913 w 576263"/>
                  <a:gd name="connsiteY2" fmla="*/ 414338 h 414338"/>
                  <a:gd name="connsiteX3" fmla="*/ 0 w 576263"/>
                  <a:gd name="connsiteY3" fmla="*/ 42863 h 414338"/>
                </a:gdLst>
                <a:ahLst/>
                <a:cxnLst>
                  <a:cxn ang="0">
                    <a:pos x="connsiteX0" y="connsiteY0"/>
                  </a:cxn>
                  <a:cxn ang="0">
                    <a:pos x="connsiteX1" y="connsiteY1"/>
                  </a:cxn>
                  <a:cxn ang="0">
                    <a:pos x="connsiteX2" y="connsiteY2"/>
                  </a:cxn>
                  <a:cxn ang="0">
                    <a:pos x="connsiteX3" y="connsiteY3"/>
                  </a:cxn>
                </a:cxnLst>
                <a:rect l="l" t="t" r="r" b="b"/>
                <a:pathLst>
                  <a:path w="576263" h="414338">
                    <a:moveTo>
                      <a:pt x="0" y="42863"/>
                    </a:moveTo>
                    <a:lnTo>
                      <a:pt x="576263" y="0"/>
                    </a:lnTo>
                    <a:lnTo>
                      <a:pt x="61913" y="414338"/>
                    </a:lnTo>
                    <a:lnTo>
                      <a:pt x="0" y="42863"/>
                    </a:lnTo>
                    <a:close/>
                  </a:path>
                </a:pathLst>
              </a:cu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600"/>
              </a:p>
            </p:txBody>
          </p:sp>
          <p:sp>
            <p:nvSpPr>
              <p:cNvPr id="14" name="TextBox 13">
                <a:extLst>
                  <a:ext uri="{FF2B5EF4-FFF2-40B4-BE49-F238E27FC236}">
                    <a16:creationId xmlns:a16="http://schemas.microsoft.com/office/drawing/2014/main" id="{4D0B3F72-73FF-6267-2905-B176216A1D3A}"/>
                  </a:ext>
                </a:extLst>
              </p:cNvPr>
              <p:cNvSpPr txBox="1"/>
              <p:nvPr/>
            </p:nvSpPr>
            <p:spPr>
              <a:xfrm rot="20763242" flipH="1">
                <a:off x="7705936" y="711448"/>
                <a:ext cx="755717" cy="30831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90°</a:t>
                </a:r>
                <a:r>
                  <a:rPr lang="en-US" sz="1200" dirty="0"/>
                  <a:t>- </a:t>
                </a:r>
                <a:r>
                  <a:rPr lang="el-GR" sz="1200" dirty="0">
                    <a:latin typeface="Times New Roman" panose="02020603050405020304" pitchFamily="18" charset="0"/>
                    <a:cs typeface="Times New Roman" panose="02020603050405020304" pitchFamily="18" charset="0"/>
                  </a:rPr>
                  <a:t>φ</a:t>
                </a:r>
                <a:endParaRPr lang="en-US" sz="1200" dirty="0"/>
              </a:p>
            </p:txBody>
          </p:sp>
          <p:sp>
            <p:nvSpPr>
              <p:cNvPr id="15" name="TextBox 14">
                <a:extLst>
                  <a:ext uri="{FF2B5EF4-FFF2-40B4-BE49-F238E27FC236}">
                    <a16:creationId xmlns:a16="http://schemas.microsoft.com/office/drawing/2014/main" id="{D92719E7-9311-E29C-CA47-A18752415480}"/>
                  </a:ext>
                </a:extLst>
              </p:cNvPr>
              <p:cNvSpPr txBox="1"/>
              <p:nvPr/>
            </p:nvSpPr>
            <p:spPr>
              <a:xfrm flipH="1">
                <a:off x="7845059" y="963508"/>
                <a:ext cx="274416" cy="308319"/>
              </a:xfrm>
              <a:prstGeom prst="rect">
                <a:avLst/>
              </a:prstGeom>
              <a:noFill/>
            </p:spPr>
            <p:txBody>
              <a:bodyPr wrap="square" rtlCol="0">
                <a:spAutoFit/>
              </a:bodyPr>
              <a:lstStyle/>
              <a:p>
                <a:r>
                  <a:rPr lang="en-US" sz="1200" dirty="0"/>
                  <a:t>H</a:t>
                </a:r>
              </a:p>
            </p:txBody>
          </p:sp>
          <p:sp>
            <p:nvSpPr>
              <p:cNvPr id="16" name="TextBox 15">
                <a:extLst>
                  <a:ext uri="{FF2B5EF4-FFF2-40B4-BE49-F238E27FC236}">
                    <a16:creationId xmlns:a16="http://schemas.microsoft.com/office/drawing/2014/main" id="{F39A4687-A66B-E2A3-67D2-AD373588C5D3}"/>
                  </a:ext>
                </a:extLst>
              </p:cNvPr>
              <p:cNvSpPr txBox="1"/>
              <p:nvPr/>
            </p:nvSpPr>
            <p:spPr>
              <a:xfrm flipH="1">
                <a:off x="8433966" y="1095346"/>
                <a:ext cx="328192" cy="308319"/>
              </a:xfrm>
              <a:prstGeom prst="rect">
                <a:avLst/>
              </a:prstGeom>
              <a:noFill/>
            </p:spPr>
            <p:txBody>
              <a:bodyPr wrap="square" rtlCol="0">
                <a:spAutoFit/>
              </a:bodyPr>
              <a:lstStyle/>
              <a:p>
                <a:r>
                  <a:rPr lang="en-US" sz="1200" dirty="0"/>
                  <a:t>A</a:t>
                </a:r>
              </a:p>
            </p:txBody>
          </p:sp>
          <p:sp>
            <p:nvSpPr>
              <p:cNvPr id="17" name="TextBox 16">
                <a:extLst>
                  <a:ext uri="{FF2B5EF4-FFF2-40B4-BE49-F238E27FC236}">
                    <a16:creationId xmlns:a16="http://schemas.microsoft.com/office/drawing/2014/main" id="{EF4B7688-8B69-F960-C254-5E6A45FF7DEC}"/>
                  </a:ext>
                </a:extLst>
              </p:cNvPr>
              <p:cNvSpPr txBox="1"/>
              <p:nvPr/>
            </p:nvSpPr>
            <p:spPr>
              <a:xfrm rot="768517">
                <a:off x="6441004" y="3445817"/>
                <a:ext cx="662997" cy="479606"/>
              </a:xfrm>
              <a:prstGeom prst="rect">
                <a:avLst/>
              </a:prstGeom>
              <a:noFill/>
              <a:scene3d>
                <a:camera prst="orthographicFront">
                  <a:rot lat="1200000" lon="0" rev="0"/>
                </a:camera>
                <a:lightRig rig="threePt" dir="t"/>
              </a:scene3d>
            </p:spPr>
            <p:txBody>
              <a:bodyPr wrap="square" rtlCol="0">
                <a:spAutoFit/>
              </a:bodyPr>
              <a:lstStyle/>
              <a:p>
                <a:r>
                  <a:rPr lang="en-US" sz="1100" i="1" dirty="0"/>
                  <a:t>Horizon</a:t>
                </a:r>
              </a:p>
            </p:txBody>
          </p:sp>
          <p:cxnSp>
            <p:nvCxnSpPr>
              <p:cNvPr id="18" name="Straight Connector 17">
                <a:extLst>
                  <a:ext uri="{FF2B5EF4-FFF2-40B4-BE49-F238E27FC236}">
                    <a16:creationId xmlns:a16="http://schemas.microsoft.com/office/drawing/2014/main" id="{B2DE9189-DEE1-22E4-CBDE-83918CA1052C}"/>
                  </a:ext>
                </a:extLst>
              </p:cNvPr>
              <p:cNvCxnSpPr>
                <a:cxnSpLocks/>
                <a:stCxn id="33" idx="2"/>
              </p:cNvCxnSpPr>
              <p:nvPr/>
            </p:nvCxnSpPr>
            <p:spPr>
              <a:xfrm flipH="1">
                <a:off x="9068498" y="2407898"/>
                <a:ext cx="599391" cy="24420"/>
              </a:xfrm>
              <a:prstGeom prst="line">
                <a:avLst/>
              </a:prstGeom>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F86F56B0-A32F-8C31-4AFC-484B54AF1632}"/>
                  </a:ext>
                </a:extLst>
              </p:cNvPr>
              <p:cNvSpPr txBox="1"/>
              <p:nvPr/>
            </p:nvSpPr>
            <p:spPr>
              <a:xfrm>
                <a:off x="8765187" y="2101199"/>
                <a:ext cx="236305" cy="376833"/>
              </a:xfrm>
              <a:prstGeom prst="rect">
                <a:avLst/>
              </a:prstGeom>
              <a:noFill/>
            </p:spPr>
            <p:txBody>
              <a:bodyPr wrap="square" rtlCol="0">
                <a:spAutoFit/>
              </a:bodyPr>
              <a:lstStyle/>
              <a:p>
                <a:r>
                  <a:rPr lang="en-US" sz="1600" dirty="0"/>
                  <a:t>U</a:t>
                </a:r>
              </a:p>
            </p:txBody>
          </p:sp>
          <p:sp>
            <p:nvSpPr>
              <p:cNvPr id="20" name="Arc 19">
                <a:extLst>
                  <a:ext uri="{FF2B5EF4-FFF2-40B4-BE49-F238E27FC236}">
                    <a16:creationId xmlns:a16="http://schemas.microsoft.com/office/drawing/2014/main" id="{9C62987F-0547-95A2-24D2-BDC40438E387}"/>
                  </a:ext>
                </a:extLst>
              </p:cNvPr>
              <p:cNvSpPr/>
              <p:nvPr/>
            </p:nvSpPr>
            <p:spPr>
              <a:xfrm flipH="1">
                <a:off x="8329666" y="893476"/>
                <a:ext cx="553801" cy="268715"/>
              </a:xfrm>
              <a:prstGeom prst="arc">
                <a:avLst>
                  <a:gd name="adj1" fmla="val 20598671"/>
                  <a:gd name="adj2" fmla="val 9227187"/>
                </a:avLst>
              </a:prstGeom>
              <a:ln>
                <a:tailEnd type="stealth"/>
              </a:ln>
            </p:spPr>
            <p:style>
              <a:lnRef idx="1">
                <a:schemeClr val="dk1"/>
              </a:lnRef>
              <a:fillRef idx="0">
                <a:schemeClr val="dk1"/>
              </a:fillRef>
              <a:effectRef idx="0">
                <a:schemeClr val="dk1"/>
              </a:effectRef>
              <a:fontRef idx="minor">
                <a:schemeClr val="tx1"/>
              </a:fontRef>
            </p:style>
            <p:txBody>
              <a:bodyPr rtlCol="0" anchor="ctr"/>
              <a:lstStyle/>
              <a:p>
                <a:pPr algn="ctr"/>
                <a:endParaRPr lang="en-US" sz="1600"/>
              </a:p>
            </p:txBody>
          </p:sp>
          <p:sp>
            <p:nvSpPr>
              <p:cNvPr id="21" name="Arc 20">
                <a:extLst>
                  <a:ext uri="{FF2B5EF4-FFF2-40B4-BE49-F238E27FC236}">
                    <a16:creationId xmlns:a16="http://schemas.microsoft.com/office/drawing/2014/main" id="{4C8D6812-D27A-B66C-28B7-EE92D4890882}"/>
                  </a:ext>
                </a:extLst>
              </p:cNvPr>
              <p:cNvSpPr/>
              <p:nvPr/>
            </p:nvSpPr>
            <p:spPr>
              <a:xfrm rot="19318571" flipH="1">
                <a:off x="7709835" y="1272087"/>
                <a:ext cx="355184" cy="543883"/>
              </a:xfrm>
              <a:prstGeom prst="arc">
                <a:avLst>
                  <a:gd name="adj1" fmla="val 3678830"/>
                  <a:gd name="adj2" fmla="val 10482289"/>
                </a:avLst>
              </a:prstGeom>
              <a:ln>
                <a:solidFill>
                  <a:schemeClr val="accent1"/>
                </a:solidFill>
                <a:tailEnd type="stealth"/>
              </a:ln>
            </p:spPr>
            <p:style>
              <a:lnRef idx="1">
                <a:schemeClr val="dk1"/>
              </a:lnRef>
              <a:fillRef idx="0">
                <a:schemeClr val="dk1"/>
              </a:fillRef>
              <a:effectRef idx="0">
                <a:schemeClr val="dk1"/>
              </a:effectRef>
              <a:fontRef idx="minor">
                <a:schemeClr val="tx1"/>
              </a:fontRef>
            </p:style>
            <p:txBody>
              <a:bodyPr rtlCol="0" anchor="ctr"/>
              <a:lstStyle/>
              <a:p>
                <a:pPr algn="ctr"/>
                <a:endParaRPr lang="en-US" sz="1600" dirty="0"/>
              </a:p>
            </p:txBody>
          </p:sp>
          <p:sp>
            <p:nvSpPr>
              <p:cNvPr id="22" name="Arc 21">
                <a:extLst>
                  <a:ext uri="{FF2B5EF4-FFF2-40B4-BE49-F238E27FC236}">
                    <a16:creationId xmlns:a16="http://schemas.microsoft.com/office/drawing/2014/main" id="{C5AD7431-6725-D5BC-337F-642A81C6AEAF}"/>
                  </a:ext>
                </a:extLst>
              </p:cNvPr>
              <p:cNvSpPr/>
              <p:nvPr/>
            </p:nvSpPr>
            <p:spPr>
              <a:xfrm>
                <a:off x="7689735" y="1253908"/>
                <a:ext cx="316959" cy="283344"/>
              </a:xfrm>
              <a:prstGeom prst="arc">
                <a:avLst>
                  <a:gd name="adj1" fmla="val 19679962"/>
                  <a:gd name="adj2" fmla="val 316618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sz="1600"/>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77428F36-5213-3891-F140-8EEBA6799CC9}"/>
                      </a:ext>
                    </a:extLst>
                  </p:cNvPr>
                  <p:cNvSpPr txBox="1"/>
                  <p:nvPr/>
                </p:nvSpPr>
                <p:spPr>
                  <a:xfrm>
                    <a:off x="7669914" y="1587074"/>
                    <a:ext cx="295056" cy="307777"/>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𝐻</m:t>
                          </m:r>
                        </m:oMath>
                      </m:oMathPara>
                    </a14:m>
                    <a:endParaRPr lang="en-US" sz="1200" dirty="0"/>
                  </a:p>
                </p:txBody>
              </p:sp>
            </mc:Choice>
            <mc:Fallback xmlns="">
              <p:sp>
                <p:nvSpPr>
                  <p:cNvPr id="23" name="TextBox 22">
                    <a:extLst>
                      <a:ext uri="{FF2B5EF4-FFF2-40B4-BE49-F238E27FC236}">
                        <a16:creationId xmlns:a16="http://schemas.microsoft.com/office/drawing/2014/main" id="{77428F36-5213-3891-F140-8EEBA6799CC9}"/>
                      </a:ext>
                    </a:extLst>
                  </p:cNvPr>
                  <p:cNvSpPr txBox="1">
                    <a:spLocks noRot="1" noChangeAspect="1" noMove="1" noResize="1" noEditPoints="1" noAdjustHandles="1" noChangeArrowheads="1" noChangeShapeType="1" noTextEdit="1"/>
                  </p:cNvSpPr>
                  <p:nvPr/>
                </p:nvSpPr>
                <p:spPr>
                  <a:xfrm>
                    <a:off x="7669914" y="1587074"/>
                    <a:ext cx="295056" cy="307777"/>
                  </a:xfrm>
                  <a:prstGeom prst="rect">
                    <a:avLst/>
                  </a:prstGeom>
                  <a:blipFill>
                    <a:blip r:embed="rId2"/>
                    <a:stretch>
                      <a:fillRect l="-13333"/>
                    </a:stretch>
                  </a:blipFill>
                </p:spPr>
                <p:txBody>
                  <a:bodyPr/>
                  <a:lstStyle/>
                  <a:p>
                    <a:r>
                      <a:rPr lang="en-US">
                        <a:noFill/>
                      </a:rPr>
                      <a:t> </a:t>
                    </a:r>
                  </a:p>
                </p:txBody>
              </p:sp>
            </mc:Fallback>
          </mc:AlternateContent>
          <p:sp>
            <p:nvSpPr>
              <p:cNvPr id="24" name="Arc 23">
                <a:extLst>
                  <a:ext uri="{FF2B5EF4-FFF2-40B4-BE49-F238E27FC236}">
                    <a16:creationId xmlns:a16="http://schemas.microsoft.com/office/drawing/2014/main" id="{3455B812-4FF5-4CE6-B631-D071AAF678DB}"/>
                  </a:ext>
                </a:extLst>
              </p:cNvPr>
              <p:cNvSpPr/>
              <p:nvPr/>
            </p:nvSpPr>
            <p:spPr>
              <a:xfrm rot="21392377">
                <a:off x="7567449" y="849505"/>
                <a:ext cx="285911" cy="543883"/>
              </a:xfrm>
              <a:prstGeom prst="arc">
                <a:avLst>
                  <a:gd name="adj1" fmla="val 20926663"/>
                  <a:gd name="adj2" fmla="val 3184048"/>
                </a:avLst>
              </a:prstGeom>
              <a:ln>
                <a:tailEnd type="stealth"/>
              </a:ln>
            </p:spPr>
            <p:style>
              <a:lnRef idx="1">
                <a:schemeClr val="dk1"/>
              </a:lnRef>
              <a:fillRef idx="0">
                <a:schemeClr val="dk1"/>
              </a:fillRef>
              <a:effectRef idx="0">
                <a:schemeClr val="dk1"/>
              </a:effectRef>
              <a:fontRef idx="minor">
                <a:schemeClr val="tx1"/>
              </a:fontRef>
            </p:style>
            <p:txBody>
              <a:bodyPr rtlCol="0" anchor="ctr"/>
              <a:lstStyle/>
              <a:p>
                <a:pPr algn="ctr"/>
                <a:endParaRPr lang="en-US" sz="1600" dirty="0"/>
              </a:p>
            </p:txBody>
          </p:sp>
          <p:sp>
            <p:nvSpPr>
              <p:cNvPr id="25" name="Arc 24">
                <a:extLst>
                  <a:ext uri="{FF2B5EF4-FFF2-40B4-BE49-F238E27FC236}">
                    <a16:creationId xmlns:a16="http://schemas.microsoft.com/office/drawing/2014/main" id="{01B2CDD9-7F53-56DB-CD6C-9EADE6EF02C4}"/>
                  </a:ext>
                </a:extLst>
              </p:cNvPr>
              <p:cNvSpPr/>
              <p:nvPr/>
            </p:nvSpPr>
            <p:spPr>
              <a:xfrm>
                <a:off x="8725011" y="1229148"/>
                <a:ext cx="316028" cy="283344"/>
              </a:xfrm>
              <a:prstGeom prst="arc">
                <a:avLst>
                  <a:gd name="adj1" fmla="val 795544"/>
                  <a:gd name="adj2" fmla="val 5760493"/>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sz="1600"/>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ED15AA75-8757-B0E1-1873-774E28CA6F66}"/>
                      </a:ext>
                    </a:extLst>
                  </p:cNvPr>
                  <p:cNvSpPr txBox="1"/>
                  <p:nvPr/>
                </p:nvSpPr>
                <p:spPr>
                  <a:xfrm>
                    <a:off x="9151035" y="1228900"/>
                    <a:ext cx="295056" cy="307777"/>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𝐴</m:t>
                          </m:r>
                        </m:oMath>
                      </m:oMathPara>
                    </a14:m>
                    <a:endParaRPr lang="en-US" sz="1200" dirty="0"/>
                  </a:p>
                </p:txBody>
              </p:sp>
            </mc:Choice>
            <mc:Fallback xmlns="">
              <p:sp>
                <p:nvSpPr>
                  <p:cNvPr id="26" name="TextBox 25">
                    <a:extLst>
                      <a:ext uri="{FF2B5EF4-FFF2-40B4-BE49-F238E27FC236}">
                        <a16:creationId xmlns:a16="http://schemas.microsoft.com/office/drawing/2014/main" id="{ED15AA75-8757-B0E1-1873-774E28CA6F66}"/>
                      </a:ext>
                    </a:extLst>
                  </p:cNvPr>
                  <p:cNvSpPr txBox="1">
                    <a:spLocks noRot="1" noChangeAspect="1" noMove="1" noResize="1" noEditPoints="1" noAdjustHandles="1" noChangeArrowheads="1" noChangeShapeType="1" noTextEdit="1"/>
                  </p:cNvSpPr>
                  <p:nvPr/>
                </p:nvSpPr>
                <p:spPr>
                  <a:xfrm>
                    <a:off x="9151035" y="1228900"/>
                    <a:ext cx="295056" cy="307777"/>
                  </a:xfrm>
                  <a:prstGeom prst="rect">
                    <a:avLst/>
                  </a:prstGeom>
                  <a:blipFill>
                    <a:blip r:embed="rId3"/>
                    <a:stretch>
                      <a:fillRect l="-11364"/>
                    </a:stretch>
                  </a:blipFill>
                </p:spPr>
                <p:txBody>
                  <a:bodyPr/>
                  <a:lstStyle/>
                  <a:p>
                    <a:r>
                      <a:rPr lang="en-US">
                        <a:noFill/>
                      </a:rPr>
                      <a:t> </a:t>
                    </a:r>
                  </a:p>
                </p:txBody>
              </p:sp>
            </mc:Fallback>
          </mc:AlternateContent>
          <p:sp>
            <p:nvSpPr>
              <p:cNvPr id="27" name="Arc 26">
                <a:extLst>
                  <a:ext uri="{FF2B5EF4-FFF2-40B4-BE49-F238E27FC236}">
                    <a16:creationId xmlns:a16="http://schemas.microsoft.com/office/drawing/2014/main" id="{67DF0570-CAEA-2664-4719-6F8348DB2DDC}"/>
                  </a:ext>
                </a:extLst>
              </p:cNvPr>
              <p:cNvSpPr/>
              <p:nvPr/>
            </p:nvSpPr>
            <p:spPr>
              <a:xfrm rot="19318571">
                <a:off x="8925183" y="1258988"/>
                <a:ext cx="394992" cy="251502"/>
              </a:xfrm>
              <a:prstGeom prst="arc">
                <a:avLst>
                  <a:gd name="adj1" fmla="val 4619927"/>
                  <a:gd name="adj2" fmla="val 10482289"/>
                </a:avLst>
              </a:prstGeom>
              <a:ln>
                <a:solidFill>
                  <a:schemeClr val="accent1"/>
                </a:solidFill>
                <a:tailEnd type="stealth"/>
              </a:ln>
            </p:spPr>
            <p:style>
              <a:lnRef idx="1">
                <a:schemeClr val="dk1"/>
              </a:lnRef>
              <a:fillRef idx="0">
                <a:schemeClr val="dk1"/>
              </a:fillRef>
              <a:effectRef idx="0">
                <a:schemeClr val="dk1"/>
              </a:effectRef>
              <a:fontRef idx="minor">
                <a:schemeClr val="tx1"/>
              </a:fontRef>
            </p:style>
            <p:txBody>
              <a:bodyPr rtlCol="0" anchor="ctr"/>
              <a:lstStyle/>
              <a:p>
                <a:pPr algn="ctr"/>
                <a:endParaRPr lang="en-US" sz="1600" dirty="0"/>
              </a:p>
            </p:txBody>
          </p:sp>
        </p:grpSp>
      </p:grpSp>
      <p:sp>
        <p:nvSpPr>
          <p:cNvPr id="64" name="Google Shape;338;p7">
            <a:extLst>
              <a:ext uri="{FF2B5EF4-FFF2-40B4-BE49-F238E27FC236}">
                <a16:creationId xmlns:a16="http://schemas.microsoft.com/office/drawing/2014/main" id="{06E9F8D8-758D-F3EA-5061-F49872784550}"/>
              </a:ext>
            </a:extLst>
          </p:cNvPr>
          <p:cNvSpPr txBox="1"/>
          <p:nvPr/>
        </p:nvSpPr>
        <p:spPr>
          <a:xfrm>
            <a:off x="577674" y="2304128"/>
            <a:ext cx="5560818" cy="307777"/>
          </a:xfrm>
          <a:prstGeom prst="rect">
            <a:avLst/>
          </a:prstGeom>
          <a:blipFill rotWithShape="1">
            <a:blip r:embed="rId4">
              <a:alphaModFix/>
            </a:blip>
            <a:stretch>
              <a:fillRect l="-1095" t="-25997" r="-1973" b="-49996"/>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latin typeface="Calibri"/>
                <a:ea typeface="Calibri"/>
                <a:cs typeface="Calibri"/>
                <a:sym typeface="Calibri"/>
              </a:rPr>
              <a:t> </a:t>
            </a:r>
            <a:endParaRPr dirty="0"/>
          </a:p>
        </p:txBody>
      </p:sp>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284A5DB6-B3D7-BB55-05B3-A6098884E7B8}"/>
                  </a:ext>
                </a:extLst>
              </p:cNvPr>
              <p:cNvSpPr txBox="1"/>
              <p:nvPr/>
            </p:nvSpPr>
            <p:spPr>
              <a:xfrm>
                <a:off x="508726" y="2699433"/>
                <a:ext cx="382418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r>
                            <m:rPr>
                              <m:sty m:val="p"/>
                            </m:rPr>
                            <a:rPr lang="en-US" i="1" smtClean="0">
                              <a:latin typeface="Cambria Math" panose="02040503050406030204" pitchFamily="18" charset="0"/>
                            </a:rPr>
                            <m:t>cos</m:t>
                          </m:r>
                        </m:fName>
                        <m:e>
                          <m:r>
                            <a:rPr lang="en-US" b="0" i="1" smtClean="0">
                              <a:latin typeface="Cambria Math" panose="02040503050406030204" pitchFamily="18" charset="0"/>
                            </a:rPr>
                            <m:t>𝑧</m:t>
                          </m:r>
                        </m:e>
                      </m:func>
                      <m:r>
                        <a:rPr lang="en-US" i="1" smtClean="0">
                          <a:latin typeface="Cambria Math" panose="02040503050406030204" pitchFamily="18" charset="0"/>
                        </a:rPr>
                        <m:t>=</m:t>
                      </m:r>
                      <m:func>
                        <m:funcPr>
                          <m:ctrlPr>
                            <a:rPr lang="en-US" i="1" smtClean="0">
                              <a:latin typeface="Cambria Math" panose="02040503050406030204" pitchFamily="18" charset="0"/>
                            </a:rPr>
                          </m:ctrlPr>
                        </m:funcPr>
                        <m:fName>
                          <m:r>
                            <m:rPr>
                              <m:sty m:val="p"/>
                            </m:rPr>
                            <a:rPr lang="en-US" i="1" smtClean="0">
                              <a:latin typeface="Cambria Math" panose="02040503050406030204" pitchFamily="18" charset="0"/>
                            </a:rPr>
                            <m:t>sin</m:t>
                          </m:r>
                        </m:fName>
                        <m:e>
                          <m:r>
                            <a:rPr lang="en-US" i="1" smtClean="0">
                              <a:latin typeface="Cambria Math" panose="02040503050406030204" pitchFamily="18" charset="0"/>
                            </a:rPr>
                            <m:t>𝛿</m:t>
                          </m:r>
                          <m:func>
                            <m:funcPr>
                              <m:ctrlPr>
                                <a:rPr lang="en-US" i="1" smtClean="0">
                                  <a:latin typeface="Cambria Math" panose="02040503050406030204" pitchFamily="18" charset="0"/>
                                </a:rPr>
                              </m:ctrlPr>
                            </m:funcPr>
                            <m:fName>
                              <m:r>
                                <m:rPr>
                                  <m:sty m:val="p"/>
                                </m:rPr>
                                <a:rPr lang="en-US" i="1" smtClean="0">
                                  <a:latin typeface="Cambria Math" panose="02040503050406030204" pitchFamily="18" charset="0"/>
                                </a:rPr>
                                <m:t>sin</m:t>
                              </m:r>
                            </m:fName>
                            <m:e>
                              <m:r>
                                <a:rPr lang="en-US" i="1" smtClean="0">
                                  <a:latin typeface="Cambria Math" panose="02040503050406030204" pitchFamily="18" charset="0"/>
                                </a:rPr>
                                <m:t>𝜑</m:t>
                              </m:r>
                            </m:e>
                          </m:func>
                        </m:e>
                      </m:func>
                      <m:r>
                        <a:rPr lang="en-US" i="1" smtClean="0">
                          <a:latin typeface="Cambria Math" panose="02040503050406030204" pitchFamily="18" charset="0"/>
                        </a:rPr>
                        <m:t>+</m:t>
                      </m:r>
                      <m:func>
                        <m:funcPr>
                          <m:ctrlPr>
                            <a:rPr lang="en-US" i="1" smtClean="0">
                              <a:latin typeface="Cambria Math" panose="02040503050406030204" pitchFamily="18" charset="0"/>
                            </a:rPr>
                          </m:ctrlPr>
                        </m:funcPr>
                        <m:fName>
                          <m:r>
                            <m:rPr>
                              <m:sty m:val="p"/>
                            </m:rPr>
                            <a:rPr lang="en-US" i="1" smtClean="0">
                              <a:latin typeface="Cambria Math" panose="02040503050406030204" pitchFamily="18" charset="0"/>
                            </a:rPr>
                            <m:t>cos</m:t>
                          </m:r>
                        </m:fName>
                        <m:e>
                          <m:r>
                            <a:rPr lang="en-US" i="1" smtClean="0">
                              <a:latin typeface="Cambria Math" panose="02040503050406030204" pitchFamily="18" charset="0"/>
                            </a:rPr>
                            <m:t>𝛿</m:t>
                          </m:r>
                          <m:func>
                            <m:funcPr>
                              <m:ctrlPr>
                                <a:rPr lang="en-US" i="1" smtClean="0">
                                  <a:latin typeface="Cambria Math" panose="02040503050406030204" pitchFamily="18" charset="0"/>
                                </a:rPr>
                              </m:ctrlPr>
                            </m:funcPr>
                            <m:fName>
                              <m:r>
                                <m:rPr>
                                  <m:sty m:val="p"/>
                                </m:rPr>
                                <a:rPr lang="en-US" i="1" smtClean="0">
                                  <a:latin typeface="Cambria Math" panose="02040503050406030204" pitchFamily="18" charset="0"/>
                                </a:rPr>
                                <m:t>cos</m:t>
                              </m:r>
                            </m:fName>
                            <m:e>
                              <m:r>
                                <a:rPr lang="en-US" i="1" smtClean="0">
                                  <a:latin typeface="Cambria Math" panose="02040503050406030204" pitchFamily="18" charset="0"/>
                                </a:rPr>
                                <m:t>𝜑</m:t>
                              </m:r>
                              <m:func>
                                <m:funcPr>
                                  <m:ctrlPr>
                                    <a:rPr lang="en-US" i="1" smtClean="0">
                                      <a:latin typeface="Cambria Math" panose="02040503050406030204" pitchFamily="18" charset="0"/>
                                    </a:rPr>
                                  </m:ctrlPr>
                                </m:funcPr>
                                <m:fName>
                                  <m:r>
                                    <m:rPr>
                                      <m:sty m:val="p"/>
                                    </m:rPr>
                                    <a:rPr lang="en-US" i="1" smtClean="0">
                                      <a:latin typeface="Cambria Math" panose="02040503050406030204" pitchFamily="18" charset="0"/>
                                    </a:rPr>
                                    <m:t>cos</m:t>
                                  </m:r>
                                </m:fName>
                                <m:e>
                                  <m:r>
                                    <a:rPr lang="en-US" i="1" smtClean="0">
                                      <a:latin typeface="Cambria Math" panose="02040503050406030204" pitchFamily="18" charset="0"/>
                                    </a:rPr>
                                    <m:t>𝐻</m:t>
                                  </m:r>
                                </m:e>
                              </m:func>
                            </m:e>
                          </m:func>
                        </m:e>
                      </m:func>
                    </m:oMath>
                  </m:oMathPara>
                </a14:m>
                <a:endParaRPr lang="en-US" dirty="0"/>
              </a:p>
            </p:txBody>
          </p:sp>
        </mc:Choice>
        <mc:Fallback xmlns="">
          <p:sp>
            <p:nvSpPr>
              <p:cNvPr id="65" name="TextBox 64">
                <a:extLst>
                  <a:ext uri="{FF2B5EF4-FFF2-40B4-BE49-F238E27FC236}">
                    <a16:creationId xmlns:a16="http://schemas.microsoft.com/office/drawing/2014/main" id="{284A5DB6-B3D7-BB55-05B3-A6098884E7B8}"/>
                  </a:ext>
                </a:extLst>
              </p:cNvPr>
              <p:cNvSpPr txBox="1">
                <a:spLocks noRot="1" noChangeAspect="1" noMove="1" noResize="1" noEditPoints="1" noAdjustHandles="1" noChangeArrowheads="1" noChangeShapeType="1" noTextEdit="1"/>
              </p:cNvSpPr>
              <p:nvPr/>
            </p:nvSpPr>
            <p:spPr>
              <a:xfrm>
                <a:off x="508726" y="2699433"/>
                <a:ext cx="3824188" cy="276999"/>
              </a:xfrm>
              <a:prstGeom prst="rect">
                <a:avLst/>
              </a:prstGeom>
              <a:blipFill>
                <a:blip r:embed="rId5"/>
                <a:stretch>
                  <a:fillRect b="-26667"/>
                </a:stretch>
              </a:blipFill>
            </p:spPr>
            <p:txBody>
              <a:bodyPr/>
              <a:lstStyle/>
              <a:p>
                <a:r>
                  <a:rPr lang="en-US">
                    <a:noFill/>
                  </a:rPr>
                  <a:t> </a:t>
                </a:r>
              </a:p>
            </p:txBody>
          </p:sp>
        </mc:Fallback>
      </mc:AlternateContent>
      <p:sp>
        <p:nvSpPr>
          <p:cNvPr id="66" name="TextBox 65">
            <a:extLst>
              <a:ext uri="{FF2B5EF4-FFF2-40B4-BE49-F238E27FC236}">
                <a16:creationId xmlns:a16="http://schemas.microsoft.com/office/drawing/2014/main" id="{70163FAC-FAF8-0EE7-86D2-F6F5EA673AA3}"/>
              </a:ext>
            </a:extLst>
          </p:cNvPr>
          <p:cNvSpPr txBox="1"/>
          <p:nvPr/>
        </p:nvSpPr>
        <p:spPr>
          <a:xfrm>
            <a:off x="508725" y="3002176"/>
            <a:ext cx="2894433" cy="646331"/>
          </a:xfrm>
          <a:prstGeom prst="rect">
            <a:avLst/>
          </a:prstGeom>
          <a:noFill/>
        </p:spPr>
        <p:txBody>
          <a:bodyPr wrap="square" rtlCol="0">
            <a:spAutoFit/>
          </a:bodyPr>
          <a:lstStyle/>
          <a:p>
            <a:r>
              <a:rPr lang="en-US" dirty="0">
                <a:latin typeface="Cambria Math" panose="02040503050406030204" pitchFamily="18" charset="0"/>
                <a:ea typeface="Cambria Math" panose="02040503050406030204" pitchFamily="18" charset="0"/>
              </a:rPr>
              <a:t>Suppose </a:t>
            </a:r>
            <a:r>
              <a:rPr lang="el-GR" dirty="0">
                <a:latin typeface="Cambria Math" panose="02040503050406030204" pitchFamily="18" charset="0"/>
                <a:ea typeface="Cambria Math" panose="02040503050406030204" pitchFamily="18" charset="0"/>
              </a:rPr>
              <a:t>δ</a:t>
            </a:r>
            <a:r>
              <a:rPr lang="en-US" dirty="0">
                <a:latin typeface="Cambria Math" panose="02040503050406030204" pitchFamily="18" charset="0"/>
                <a:ea typeface="Cambria Math" panose="02040503050406030204" pitchFamily="18" charset="0"/>
              </a:rPr>
              <a:t>, </a:t>
            </a:r>
            <a:r>
              <a:rPr lang="el-GR" dirty="0">
                <a:latin typeface="Cambria Math" panose="02040503050406030204" pitchFamily="18" charset="0"/>
                <a:ea typeface="Cambria Math" panose="02040503050406030204" pitchFamily="18" charset="0"/>
              </a:rPr>
              <a:t>φ</a:t>
            </a:r>
            <a:r>
              <a:rPr lang="en-US" dirty="0">
                <a:latin typeface="Cambria Math" panose="02040503050406030204" pitchFamily="18" charset="0"/>
                <a:ea typeface="Cambria Math" panose="02040503050406030204" pitchFamily="18" charset="0"/>
              </a:rPr>
              <a:t> are constant</a:t>
            </a:r>
          </a:p>
          <a:p>
            <a:r>
              <a:rPr lang="en-US" dirty="0">
                <a:latin typeface="Cambria Math" panose="02040503050406030204" pitchFamily="18" charset="0"/>
                <a:ea typeface="Cambria Math" panose="02040503050406030204" pitchFamily="18" charset="0"/>
              </a:rPr>
              <a:t>then</a:t>
            </a:r>
            <a:endParaRPr lang="en-US" dirty="0"/>
          </a:p>
        </p:txBody>
      </p:sp>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CB42D2C8-A7D9-3B08-5434-27D331F59A47}"/>
                  </a:ext>
                </a:extLst>
              </p:cNvPr>
              <p:cNvSpPr txBox="1"/>
              <p:nvPr/>
            </p:nvSpPr>
            <p:spPr>
              <a:xfrm>
                <a:off x="1263680" y="3525363"/>
                <a:ext cx="2752613" cy="5259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r>
                            <m:rPr>
                              <m:sty m:val="p"/>
                            </m:rPr>
                            <a:rPr lang="en-US" i="1" smtClean="0">
                              <a:latin typeface="Cambria Math" panose="02040503050406030204" pitchFamily="18" charset="0"/>
                            </a:rPr>
                            <m:t>sin</m:t>
                          </m:r>
                        </m:fName>
                        <m:e>
                          <m:r>
                            <a:rPr lang="en-US" i="1" smtClean="0">
                              <a:latin typeface="Cambria Math" panose="02040503050406030204" pitchFamily="18" charset="0"/>
                            </a:rPr>
                            <m:t>𝑧</m:t>
                          </m:r>
                        </m:e>
                      </m:func>
                      <m:f>
                        <m:fPr>
                          <m:ctrlPr>
                            <a:rPr lang="en-US" i="1" smtClean="0">
                              <a:solidFill>
                                <a:srgbClr val="836967"/>
                              </a:solidFill>
                              <a:latin typeface="Cambria Math" panose="02040503050406030204" pitchFamily="18" charset="0"/>
                            </a:rPr>
                          </m:ctrlPr>
                        </m:fPr>
                        <m:num>
                          <m:r>
                            <a:rPr lang="en-US" i="1" smtClean="0">
                              <a:latin typeface="Cambria Math" panose="02040503050406030204" pitchFamily="18" charset="0"/>
                            </a:rPr>
                            <m:t>ⅆ</m:t>
                          </m:r>
                          <m:r>
                            <a:rPr lang="en-US" i="1" smtClean="0">
                              <a:latin typeface="Cambria Math" panose="02040503050406030204" pitchFamily="18" charset="0"/>
                            </a:rPr>
                            <m:t>𝑧</m:t>
                          </m:r>
                        </m:num>
                        <m:den>
                          <m:r>
                            <a:rPr lang="en-US" i="1" smtClean="0">
                              <a:latin typeface="Cambria Math" panose="02040503050406030204" pitchFamily="18" charset="0"/>
                            </a:rPr>
                            <m:t>ⅆ</m:t>
                          </m:r>
                          <m:r>
                            <a:rPr lang="en-US" i="1" smtClean="0">
                              <a:latin typeface="Cambria Math" panose="02040503050406030204" pitchFamily="18" charset="0"/>
                            </a:rPr>
                            <m:t>𝐻</m:t>
                          </m:r>
                        </m:den>
                      </m:f>
                      <m:r>
                        <a:rPr lang="en-US" i="1" smtClean="0">
                          <a:latin typeface="Cambria Math" panose="02040503050406030204" pitchFamily="18" charset="0"/>
                        </a:rPr>
                        <m:t>=</m:t>
                      </m:r>
                      <m:func>
                        <m:funcPr>
                          <m:ctrlPr>
                            <a:rPr lang="en-US" i="1" smtClean="0">
                              <a:latin typeface="Cambria Math" panose="02040503050406030204" pitchFamily="18" charset="0"/>
                            </a:rPr>
                          </m:ctrlPr>
                        </m:funcPr>
                        <m:fName>
                          <m:r>
                            <m:rPr>
                              <m:sty m:val="p"/>
                            </m:rPr>
                            <a:rPr lang="en-US" i="1" smtClean="0">
                              <a:latin typeface="Cambria Math" panose="02040503050406030204" pitchFamily="18" charset="0"/>
                            </a:rPr>
                            <m:t>cos</m:t>
                          </m:r>
                        </m:fName>
                        <m:e>
                          <m:r>
                            <a:rPr lang="en-US" i="1" smtClean="0">
                              <a:latin typeface="Cambria Math" panose="02040503050406030204" pitchFamily="18" charset="0"/>
                            </a:rPr>
                            <m:t>𝛿</m:t>
                          </m:r>
                          <m:func>
                            <m:funcPr>
                              <m:ctrlPr>
                                <a:rPr lang="en-US" i="1" smtClean="0">
                                  <a:latin typeface="Cambria Math" panose="02040503050406030204" pitchFamily="18" charset="0"/>
                                </a:rPr>
                              </m:ctrlPr>
                            </m:funcPr>
                            <m:fName>
                              <m:r>
                                <m:rPr>
                                  <m:sty m:val="p"/>
                                </m:rPr>
                                <a:rPr lang="en-US" i="1" smtClean="0">
                                  <a:latin typeface="Cambria Math" panose="02040503050406030204" pitchFamily="18" charset="0"/>
                                </a:rPr>
                                <m:t>cos</m:t>
                              </m:r>
                            </m:fName>
                            <m:e>
                              <m:r>
                                <a:rPr lang="en-US" i="1" smtClean="0">
                                  <a:latin typeface="Cambria Math" panose="02040503050406030204" pitchFamily="18" charset="0"/>
                                </a:rPr>
                                <m:t>𝜑</m:t>
                              </m:r>
                              <m:func>
                                <m:funcPr>
                                  <m:ctrlPr>
                                    <a:rPr lang="en-US" i="1" smtClean="0">
                                      <a:latin typeface="Cambria Math" panose="02040503050406030204" pitchFamily="18" charset="0"/>
                                    </a:rPr>
                                  </m:ctrlPr>
                                </m:funcPr>
                                <m:fName>
                                  <m:r>
                                    <m:rPr>
                                      <m:sty m:val="p"/>
                                    </m:rPr>
                                    <a:rPr lang="en-US" i="1" smtClean="0">
                                      <a:latin typeface="Cambria Math" panose="02040503050406030204" pitchFamily="18" charset="0"/>
                                    </a:rPr>
                                    <m:t>sin</m:t>
                                  </m:r>
                                </m:fName>
                                <m:e>
                                  <m:r>
                                    <a:rPr lang="en-US" i="1" smtClean="0">
                                      <a:latin typeface="Cambria Math" panose="02040503050406030204" pitchFamily="18" charset="0"/>
                                    </a:rPr>
                                    <m:t>𝐻</m:t>
                                  </m:r>
                                </m:e>
                              </m:func>
                            </m:e>
                          </m:func>
                        </m:e>
                      </m:func>
                    </m:oMath>
                  </m:oMathPara>
                </a14:m>
                <a:endParaRPr lang="en-US" dirty="0"/>
              </a:p>
            </p:txBody>
          </p:sp>
        </mc:Choice>
        <mc:Fallback xmlns="">
          <p:sp>
            <p:nvSpPr>
              <p:cNvPr id="67" name="TextBox 66">
                <a:extLst>
                  <a:ext uri="{FF2B5EF4-FFF2-40B4-BE49-F238E27FC236}">
                    <a16:creationId xmlns:a16="http://schemas.microsoft.com/office/drawing/2014/main" id="{CB42D2C8-A7D9-3B08-5434-27D331F59A47}"/>
                  </a:ext>
                </a:extLst>
              </p:cNvPr>
              <p:cNvSpPr txBox="1">
                <a:spLocks noRot="1" noChangeAspect="1" noMove="1" noResize="1" noEditPoints="1" noAdjustHandles="1" noChangeArrowheads="1" noChangeShapeType="1" noTextEdit="1"/>
              </p:cNvSpPr>
              <p:nvPr/>
            </p:nvSpPr>
            <p:spPr>
              <a:xfrm>
                <a:off x="1263680" y="3525363"/>
                <a:ext cx="2752613" cy="525913"/>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CBD33B71-4A8E-7110-75D9-2BB0E9DE310F}"/>
                  </a:ext>
                </a:extLst>
              </p:cNvPr>
              <p:cNvSpPr txBox="1"/>
              <p:nvPr/>
            </p:nvSpPr>
            <p:spPr>
              <a:xfrm>
                <a:off x="1659686" y="5068562"/>
                <a:ext cx="2101106" cy="525913"/>
              </a:xfrm>
              <a:prstGeom prst="rect">
                <a:avLst/>
              </a:prstGeom>
              <a:solidFill>
                <a:schemeClr val="accent1">
                  <a:lumMod val="40000"/>
                  <a:lumOff val="6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f>
                        <m:fPr>
                          <m:ctrlPr>
                            <a:rPr lang="en-US" i="1" smtClean="0">
                              <a:solidFill>
                                <a:srgbClr val="836967"/>
                              </a:solidFill>
                              <a:latin typeface="Cambria Math" panose="02040503050406030204" pitchFamily="18" charset="0"/>
                            </a:rPr>
                          </m:ctrlPr>
                        </m:fPr>
                        <m:num>
                          <m:r>
                            <a:rPr lang="en-US" i="1" smtClean="0">
                              <a:latin typeface="Cambria Math" panose="02040503050406030204" pitchFamily="18" charset="0"/>
                            </a:rPr>
                            <m:t>ⅆ</m:t>
                          </m:r>
                          <m:r>
                            <a:rPr lang="en-US" i="1" smtClean="0">
                              <a:latin typeface="Cambria Math" panose="02040503050406030204" pitchFamily="18" charset="0"/>
                            </a:rPr>
                            <m:t>𝑧</m:t>
                          </m:r>
                        </m:num>
                        <m:den>
                          <m:r>
                            <a:rPr lang="en-US" i="1" smtClean="0">
                              <a:latin typeface="Cambria Math" panose="02040503050406030204" pitchFamily="18" charset="0"/>
                            </a:rPr>
                            <m:t>ⅆ</m:t>
                          </m:r>
                          <m:r>
                            <a:rPr lang="en-US" i="1" smtClean="0">
                              <a:latin typeface="Cambria Math" panose="02040503050406030204" pitchFamily="18" charset="0"/>
                            </a:rPr>
                            <m:t>𝐻</m:t>
                          </m:r>
                        </m:den>
                      </m:f>
                      <m:r>
                        <a:rPr lang="en-US" i="1" smtClean="0">
                          <a:latin typeface="Cambria Math" panose="02040503050406030204" pitchFamily="18" charset="0"/>
                        </a:rPr>
                        <m:t>=</m:t>
                      </m:r>
                      <m:func>
                        <m:funcPr>
                          <m:ctrlPr>
                            <a:rPr lang="en-US" i="1" smtClean="0">
                              <a:latin typeface="Cambria Math" panose="02040503050406030204" pitchFamily="18" charset="0"/>
                            </a:rPr>
                          </m:ctrlPr>
                        </m:funcPr>
                        <m:fName>
                          <m:r>
                            <m:rPr>
                              <m:sty m:val="p"/>
                            </m:rPr>
                            <a:rPr lang="en-US" i="1" smtClean="0">
                              <a:latin typeface="Cambria Math" panose="02040503050406030204" pitchFamily="18" charset="0"/>
                            </a:rPr>
                            <m:t>sin</m:t>
                          </m:r>
                        </m:fName>
                        <m:e>
                          <m:r>
                            <a:rPr lang="en-US" i="1" smtClean="0">
                              <a:latin typeface="Cambria Math" panose="02040503050406030204" pitchFamily="18" charset="0"/>
                            </a:rPr>
                            <m:t>𝐴</m:t>
                          </m:r>
                          <m:func>
                            <m:funcPr>
                              <m:ctrlPr>
                                <a:rPr lang="en-US" i="1" smtClean="0">
                                  <a:latin typeface="Cambria Math" panose="02040503050406030204" pitchFamily="18" charset="0"/>
                                </a:rPr>
                              </m:ctrlPr>
                            </m:funcPr>
                            <m:fName>
                              <m:r>
                                <m:rPr>
                                  <m:sty m:val="p"/>
                                </m:rPr>
                                <a:rPr lang="en-US" i="1" smtClean="0">
                                  <a:latin typeface="Cambria Math" panose="02040503050406030204" pitchFamily="18" charset="0"/>
                                </a:rPr>
                                <m:t>cos</m:t>
                              </m:r>
                            </m:fName>
                            <m:e>
                              <m:r>
                                <a:rPr lang="en-US" i="1" smtClean="0">
                                  <a:latin typeface="Cambria Math" panose="02040503050406030204" pitchFamily="18" charset="0"/>
                                </a:rPr>
                                <m:t>𝜙</m:t>
                              </m:r>
                            </m:e>
                          </m:func>
                        </m:e>
                      </m:func>
                    </m:oMath>
                  </m:oMathPara>
                </a14:m>
                <a:endParaRPr lang="en-US" dirty="0"/>
              </a:p>
            </p:txBody>
          </p:sp>
        </mc:Choice>
        <mc:Fallback xmlns="">
          <p:sp>
            <p:nvSpPr>
              <p:cNvPr id="69" name="TextBox 68">
                <a:extLst>
                  <a:ext uri="{FF2B5EF4-FFF2-40B4-BE49-F238E27FC236}">
                    <a16:creationId xmlns:a16="http://schemas.microsoft.com/office/drawing/2014/main" id="{CBD33B71-4A8E-7110-75D9-2BB0E9DE310F}"/>
                  </a:ext>
                </a:extLst>
              </p:cNvPr>
              <p:cNvSpPr txBox="1">
                <a:spLocks noRot="1" noChangeAspect="1" noMove="1" noResize="1" noEditPoints="1" noAdjustHandles="1" noChangeArrowheads="1" noChangeShapeType="1" noTextEdit="1"/>
              </p:cNvSpPr>
              <p:nvPr/>
            </p:nvSpPr>
            <p:spPr>
              <a:xfrm>
                <a:off x="1659686" y="5068562"/>
                <a:ext cx="2101106" cy="525913"/>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FEBDAA80-EFCB-297C-EBE7-F0E8566ECB0D}"/>
                  </a:ext>
                </a:extLst>
              </p:cNvPr>
              <p:cNvSpPr txBox="1"/>
              <p:nvPr/>
            </p:nvSpPr>
            <p:spPr>
              <a:xfrm>
                <a:off x="1190550" y="4435269"/>
                <a:ext cx="2649930" cy="276999"/>
              </a:xfrm>
              <a:prstGeom prst="rect">
                <a:avLst/>
              </a:prstGeom>
              <a:solidFill>
                <a:schemeClr val="accent1">
                  <a:lumMod val="40000"/>
                  <a:lumOff val="6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r>
                            <m:rPr>
                              <m:sty m:val="p"/>
                            </m:rPr>
                            <a:rPr lang="en-US">
                              <a:latin typeface="Cambria Math" panose="02040503050406030204" pitchFamily="18" charset="0"/>
                            </a:rPr>
                            <m:t>sin</m:t>
                          </m:r>
                        </m:fName>
                        <m:e>
                          <m:r>
                            <a:rPr lang="en-US" b="0" i="1" smtClean="0">
                              <a:latin typeface="Cambria Math" panose="02040503050406030204" pitchFamily="18" charset="0"/>
                            </a:rPr>
                            <m:t>𝑧</m:t>
                          </m:r>
                          <m:func>
                            <m:funcPr>
                              <m:ctrlPr>
                                <a:rPr lang="en-US" i="1">
                                  <a:latin typeface="Cambria Math" panose="02040503050406030204" pitchFamily="18" charset="0"/>
                                </a:rPr>
                              </m:ctrlPr>
                            </m:funcPr>
                            <m:fName>
                              <m:r>
                                <m:rPr>
                                  <m:sty m:val="p"/>
                                </m:rPr>
                                <a:rPr lang="en-US" i="0">
                                  <a:latin typeface="Cambria Math" panose="02040503050406030204" pitchFamily="18" charset="0"/>
                                </a:rPr>
                                <m:t>sin</m:t>
                              </m:r>
                            </m:fName>
                            <m:e>
                              <m:r>
                                <a:rPr lang="en-US" i="1">
                                  <a:latin typeface="Cambria Math" panose="02040503050406030204" pitchFamily="18" charset="0"/>
                                </a:rPr>
                                <m:t>𝐴</m:t>
                              </m:r>
                            </m:e>
                          </m:func>
                        </m:e>
                      </m:func>
                      <m:r>
                        <a:rPr lang="en-US" i="0">
                          <a:latin typeface="Cambria Math" panose="02040503050406030204" pitchFamily="18" charset="0"/>
                        </a:rPr>
                        <m:t>=</m:t>
                      </m:r>
                      <m:func>
                        <m:funcPr>
                          <m:ctrlPr>
                            <a:rPr lang="en-US" i="1">
                              <a:latin typeface="Cambria Math" panose="02040503050406030204" pitchFamily="18" charset="0"/>
                            </a:rPr>
                          </m:ctrlPr>
                        </m:funcPr>
                        <m:fName>
                          <m:r>
                            <m:rPr>
                              <m:sty m:val="p"/>
                            </m:rPr>
                            <a:rPr lang="en-US" i="0">
                              <a:latin typeface="Cambria Math" panose="02040503050406030204" pitchFamily="18" charset="0"/>
                            </a:rPr>
                            <m:t>sin</m:t>
                          </m:r>
                        </m:fName>
                        <m:e>
                          <m:r>
                            <a:rPr lang="en-US" i="1">
                              <a:latin typeface="Cambria Math" panose="02040503050406030204" pitchFamily="18" charset="0"/>
                            </a:rPr>
                            <m:t>𝐻</m:t>
                          </m:r>
                          <m:func>
                            <m:funcPr>
                              <m:ctrlPr>
                                <a:rPr lang="en-US" i="1">
                                  <a:latin typeface="Cambria Math" panose="02040503050406030204" pitchFamily="18" charset="0"/>
                                </a:rPr>
                              </m:ctrlPr>
                            </m:funcPr>
                            <m:fName>
                              <m:r>
                                <m:rPr>
                                  <m:sty m:val="p"/>
                                </m:rPr>
                                <a:rPr lang="en-US" i="0">
                                  <a:latin typeface="Cambria Math" panose="02040503050406030204" pitchFamily="18" charset="0"/>
                                </a:rPr>
                                <m:t>cos</m:t>
                              </m:r>
                            </m:fName>
                            <m:e>
                              <m:r>
                                <m:rPr>
                                  <m:sty m:val="p"/>
                                </m:rPr>
                                <a:rPr lang="en-US" smtClean="0">
                                  <a:latin typeface="Cambria Math" panose="02040503050406030204" pitchFamily="18" charset="0"/>
                                  <a:ea typeface="Cambria Math" panose="02040503050406030204" pitchFamily="18" charset="0"/>
                                </a:rPr>
                                <m:t>δ</m:t>
                              </m:r>
                            </m:e>
                          </m:func>
                        </m:e>
                      </m:func>
                    </m:oMath>
                  </m:oMathPara>
                </a14:m>
                <a:endParaRPr lang="en-US" dirty="0"/>
              </a:p>
            </p:txBody>
          </p:sp>
        </mc:Choice>
        <mc:Fallback xmlns="">
          <p:sp>
            <p:nvSpPr>
              <p:cNvPr id="70" name="TextBox 69">
                <a:extLst>
                  <a:ext uri="{FF2B5EF4-FFF2-40B4-BE49-F238E27FC236}">
                    <a16:creationId xmlns:a16="http://schemas.microsoft.com/office/drawing/2014/main" id="{FEBDAA80-EFCB-297C-EBE7-F0E8566ECB0D}"/>
                  </a:ext>
                </a:extLst>
              </p:cNvPr>
              <p:cNvSpPr txBox="1">
                <a:spLocks noRot="1" noChangeAspect="1" noMove="1" noResize="1" noEditPoints="1" noAdjustHandles="1" noChangeArrowheads="1" noChangeShapeType="1" noTextEdit="1"/>
              </p:cNvSpPr>
              <p:nvPr/>
            </p:nvSpPr>
            <p:spPr>
              <a:xfrm>
                <a:off x="1190550" y="4435269"/>
                <a:ext cx="2649930" cy="276999"/>
              </a:xfrm>
              <a:prstGeom prst="rect">
                <a:avLst/>
              </a:prstGeom>
              <a:blipFill>
                <a:blip r:embed="rId8"/>
                <a:stretch>
                  <a:fillRect b="-8889"/>
                </a:stretch>
              </a:blipFill>
            </p:spPr>
            <p:txBody>
              <a:bodyPr/>
              <a:lstStyle/>
              <a:p>
                <a:r>
                  <a:rPr lang="en-US">
                    <a:noFill/>
                  </a:rPr>
                  <a:t> </a:t>
                </a:r>
              </a:p>
            </p:txBody>
          </p:sp>
        </mc:Fallback>
      </mc:AlternateContent>
      <p:grpSp>
        <p:nvGrpSpPr>
          <p:cNvPr id="73" name="Group 72">
            <a:extLst>
              <a:ext uri="{FF2B5EF4-FFF2-40B4-BE49-F238E27FC236}">
                <a16:creationId xmlns:a16="http://schemas.microsoft.com/office/drawing/2014/main" id="{396F3870-EB4D-B2B5-9714-A0B89607855A}"/>
              </a:ext>
            </a:extLst>
          </p:cNvPr>
          <p:cNvGrpSpPr/>
          <p:nvPr/>
        </p:nvGrpSpPr>
        <p:grpSpPr>
          <a:xfrm>
            <a:off x="4559377" y="5225143"/>
            <a:ext cx="1877952" cy="369332"/>
            <a:chOff x="4211330" y="5218978"/>
            <a:chExt cx="1877952" cy="369332"/>
          </a:xfrm>
        </p:grpSpPr>
        <p:sp>
          <p:nvSpPr>
            <p:cNvPr id="71" name="TextBox 70">
              <a:extLst>
                <a:ext uri="{FF2B5EF4-FFF2-40B4-BE49-F238E27FC236}">
                  <a16:creationId xmlns:a16="http://schemas.microsoft.com/office/drawing/2014/main" id="{DAD55ACC-CC5C-0D59-DFEC-0A19ABAE21C4}"/>
                </a:ext>
              </a:extLst>
            </p:cNvPr>
            <p:cNvSpPr txBox="1"/>
            <p:nvPr/>
          </p:nvSpPr>
          <p:spPr>
            <a:xfrm>
              <a:off x="4707172" y="5218978"/>
              <a:ext cx="1382110" cy="369332"/>
            </a:xfrm>
            <a:prstGeom prst="rect">
              <a:avLst/>
            </a:prstGeom>
            <a:noFill/>
          </p:spPr>
          <p:txBody>
            <a:bodyPr wrap="none" rtlCol="0">
              <a:spAutoFit/>
            </a:bodyPr>
            <a:lstStyle/>
            <a:p>
              <a:r>
                <a:rPr lang="en-US" dirty="0"/>
                <a:t>Same as (26)</a:t>
              </a:r>
            </a:p>
          </p:txBody>
        </p:sp>
        <p:sp>
          <p:nvSpPr>
            <p:cNvPr id="72" name="Arrow: Right 71">
              <a:extLst>
                <a:ext uri="{FF2B5EF4-FFF2-40B4-BE49-F238E27FC236}">
                  <a16:creationId xmlns:a16="http://schemas.microsoft.com/office/drawing/2014/main" id="{572E0A60-5083-0740-3499-4DFC575DB603}"/>
                </a:ext>
              </a:extLst>
            </p:cNvPr>
            <p:cNvSpPr/>
            <p:nvPr/>
          </p:nvSpPr>
          <p:spPr>
            <a:xfrm flipH="1">
              <a:off x="4211330" y="5304535"/>
              <a:ext cx="472347" cy="2352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901144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16BFCE2-0E67-16F6-1EE1-57540D7B09CA}"/>
              </a:ext>
            </a:extLst>
          </p:cNvPr>
          <p:cNvSpPr>
            <a:spLocks noGrp="1"/>
          </p:cNvSpPr>
          <p:nvPr>
            <p:ph type="ftr" sz="quarter" idx="11"/>
          </p:nvPr>
        </p:nvSpPr>
        <p:spPr/>
        <p:txBody>
          <a:bodyPr/>
          <a:lstStyle/>
          <a:p>
            <a:r>
              <a:rPr lang="en-US"/>
              <a:t>spherical trigonometry </a:t>
            </a:r>
          </a:p>
        </p:txBody>
      </p:sp>
      <p:sp>
        <p:nvSpPr>
          <p:cNvPr id="3" name="Slide Number Placeholder 2">
            <a:extLst>
              <a:ext uri="{FF2B5EF4-FFF2-40B4-BE49-F238E27FC236}">
                <a16:creationId xmlns:a16="http://schemas.microsoft.com/office/drawing/2014/main" id="{9AF086AA-5995-0148-D97E-642B8A867C30}"/>
              </a:ext>
            </a:extLst>
          </p:cNvPr>
          <p:cNvSpPr>
            <a:spLocks noGrp="1"/>
          </p:cNvSpPr>
          <p:nvPr>
            <p:ph type="sldNum" sz="quarter" idx="12"/>
          </p:nvPr>
        </p:nvSpPr>
        <p:spPr/>
        <p:txBody>
          <a:bodyPr/>
          <a:lstStyle/>
          <a:p>
            <a:fld id="{EAD0E5A3-E5BF-4C62-9ABC-B3B6F8D8761B}" type="slidenum">
              <a:rPr lang="en-US" smtClean="0"/>
              <a:t>57</a:t>
            </a:fld>
            <a:endParaRPr lang="en-US"/>
          </a:p>
        </p:txBody>
      </p:sp>
      <p:grpSp>
        <p:nvGrpSpPr>
          <p:cNvPr id="4" name="Group 3">
            <a:extLst>
              <a:ext uri="{FF2B5EF4-FFF2-40B4-BE49-F238E27FC236}">
                <a16:creationId xmlns:a16="http://schemas.microsoft.com/office/drawing/2014/main" id="{94639C20-6F47-BEB0-A7EC-FCD6DC9142B5}"/>
              </a:ext>
            </a:extLst>
          </p:cNvPr>
          <p:cNvGrpSpPr/>
          <p:nvPr/>
        </p:nvGrpSpPr>
        <p:grpSpPr>
          <a:xfrm>
            <a:off x="7576457" y="12413"/>
            <a:ext cx="4720046" cy="369332"/>
            <a:chOff x="7576457" y="12413"/>
            <a:chExt cx="4720046" cy="369332"/>
          </a:xfrm>
        </p:grpSpPr>
        <p:sp>
          <p:nvSpPr>
            <p:cNvPr id="5" name="Arrow: Pentagon 4">
              <a:extLst>
                <a:ext uri="{FF2B5EF4-FFF2-40B4-BE49-F238E27FC236}">
                  <a16:creationId xmlns:a16="http://schemas.microsoft.com/office/drawing/2014/main" id="{364C02CE-85E0-7182-D0B0-F5541F81DC15}"/>
                </a:ext>
              </a:extLst>
            </p:cNvPr>
            <p:cNvSpPr/>
            <p:nvPr/>
          </p:nvSpPr>
          <p:spPr>
            <a:xfrm flipH="1">
              <a:off x="7576457" y="49627"/>
              <a:ext cx="4615541" cy="321487"/>
            </a:xfrm>
            <a:prstGeom prst="homePlate">
              <a:avLst/>
            </a:prstGeom>
            <a:solidFill>
              <a:srgbClr val="58B6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4F6CF49-459B-84D1-F5BE-6D301E9E039A}"/>
                </a:ext>
              </a:extLst>
            </p:cNvPr>
            <p:cNvSpPr txBox="1"/>
            <p:nvPr/>
          </p:nvSpPr>
          <p:spPr>
            <a:xfrm>
              <a:off x="7576457" y="12413"/>
              <a:ext cx="4720046" cy="369332"/>
            </a:xfrm>
            <a:prstGeom prst="rect">
              <a:avLst/>
            </a:prstGeom>
            <a:noFill/>
          </p:spPr>
          <p:txBody>
            <a:bodyPr wrap="square">
              <a:spAutoFit/>
            </a:bodyPr>
            <a:lstStyle/>
            <a:p>
              <a:pPr algn="ctr"/>
              <a:r>
                <a:rPr lang="en-US" dirty="0">
                  <a:solidFill>
                    <a:schemeClr val="bg1"/>
                  </a:solidFill>
                </a:rPr>
                <a:t>Rate of change of zenith distance and azimuth</a:t>
              </a:r>
            </a:p>
          </p:txBody>
        </p:sp>
      </p:grpSp>
      <p:sp>
        <p:nvSpPr>
          <p:cNvPr id="7" name="TextBox 6">
            <a:extLst>
              <a:ext uri="{FF2B5EF4-FFF2-40B4-BE49-F238E27FC236}">
                <a16:creationId xmlns:a16="http://schemas.microsoft.com/office/drawing/2014/main" id="{30D408C8-5CF9-3210-2F5F-3CE599A93DDE}"/>
              </a:ext>
            </a:extLst>
          </p:cNvPr>
          <p:cNvSpPr txBox="1"/>
          <p:nvPr/>
        </p:nvSpPr>
        <p:spPr>
          <a:xfrm>
            <a:off x="389614" y="371114"/>
            <a:ext cx="4415311" cy="923330"/>
          </a:xfrm>
          <a:prstGeom prst="rect">
            <a:avLst/>
          </a:prstGeom>
          <a:noFill/>
        </p:spPr>
        <p:txBody>
          <a:bodyPr wrap="none" rtlCol="0">
            <a:spAutoFit/>
          </a:bodyPr>
          <a:lstStyle/>
          <a:p>
            <a:r>
              <a:rPr lang="en-US" dirty="0"/>
              <a:t>If </a:t>
            </a:r>
          </a:p>
          <a:p>
            <a:pPr marL="285750" indent="-285750">
              <a:buFont typeface="Arial" panose="020B0604020202020204" pitchFamily="34" charset="0"/>
              <a:buChar char="•"/>
            </a:pPr>
            <a:r>
              <a:rPr lang="en-US" dirty="0"/>
              <a:t>z is  expressed in terms of seconds of arc</a:t>
            </a:r>
          </a:p>
          <a:p>
            <a:pPr marL="285750" indent="-285750">
              <a:buFont typeface="Arial" panose="020B0604020202020204" pitchFamily="34" charset="0"/>
              <a:buChar char="•"/>
            </a:pPr>
            <a:r>
              <a:rPr lang="en-US" dirty="0"/>
              <a:t>H is expressed in terms of seconds of time</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08EEA6E-9789-8CEC-A506-2B19292FC343}"/>
                  </a:ext>
                </a:extLst>
              </p:cNvPr>
              <p:cNvSpPr txBox="1"/>
              <p:nvPr/>
            </p:nvSpPr>
            <p:spPr>
              <a:xfrm>
                <a:off x="1880484" y="1387553"/>
                <a:ext cx="2053703" cy="5259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solidFill>
                                <a:srgbClr val="836967"/>
                              </a:solidFill>
                              <a:latin typeface="Cambria Math" panose="02040503050406030204" pitchFamily="18" charset="0"/>
                            </a:rPr>
                          </m:ctrlPr>
                        </m:fPr>
                        <m:num>
                          <m:r>
                            <a:rPr lang="en-US" i="1" smtClean="0">
                              <a:latin typeface="Cambria Math" panose="02040503050406030204" pitchFamily="18" charset="0"/>
                            </a:rPr>
                            <m:t>ⅆ</m:t>
                          </m:r>
                          <m:r>
                            <a:rPr lang="en-US" i="1" smtClean="0">
                              <a:latin typeface="Cambria Math" panose="02040503050406030204" pitchFamily="18" charset="0"/>
                            </a:rPr>
                            <m:t>𝑧</m:t>
                          </m:r>
                        </m:num>
                        <m:den>
                          <m:r>
                            <a:rPr lang="en-US" i="1" smtClean="0">
                              <a:latin typeface="Cambria Math" panose="02040503050406030204" pitchFamily="18" charset="0"/>
                            </a:rPr>
                            <m:t>ⅆ</m:t>
                          </m:r>
                          <m:r>
                            <a:rPr lang="en-US" i="1" smtClean="0">
                              <a:latin typeface="Cambria Math" panose="02040503050406030204" pitchFamily="18" charset="0"/>
                            </a:rPr>
                            <m:t>𝐻</m:t>
                          </m:r>
                        </m:den>
                      </m:f>
                      <m:r>
                        <a:rPr lang="en-US" i="1" smtClean="0">
                          <a:latin typeface="Cambria Math" panose="02040503050406030204" pitchFamily="18" charset="0"/>
                        </a:rPr>
                        <m:t>=15</m:t>
                      </m:r>
                      <m:func>
                        <m:funcPr>
                          <m:ctrlPr>
                            <a:rPr lang="en-US" i="1" smtClean="0">
                              <a:latin typeface="Cambria Math" panose="02040503050406030204" pitchFamily="18" charset="0"/>
                            </a:rPr>
                          </m:ctrlPr>
                        </m:funcPr>
                        <m:fName>
                          <m:r>
                            <m:rPr>
                              <m:sty m:val="p"/>
                            </m:rPr>
                            <a:rPr lang="en-US" i="1" smtClean="0">
                              <a:latin typeface="Cambria Math" panose="02040503050406030204" pitchFamily="18" charset="0"/>
                            </a:rPr>
                            <m:t>sin</m:t>
                          </m:r>
                        </m:fName>
                        <m:e>
                          <m:r>
                            <a:rPr lang="en-US" i="1" smtClean="0">
                              <a:latin typeface="Cambria Math" panose="02040503050406030204" pitchFamily="18" charset="0"/>
                            </a:rPr>
                            <m:t>𝐴</m:t>
                          </m:r>
                          <m:func>
                            <m:funcPr>
                              <m:ctrlPr>
                                <a:rPr lang="en-US" i="1" smtClean="0">
                                  <a:latin typeface="Cambria Math" panose="02040503050406030204" pitchFamily="18" charset="0"/>
                                </a:rPr>
                              </m:ctrlPr>
                            </m:funcPr>
                            <m:fName>
                              <m:r>
                                <m:rPr>
                                  <m:sty m:val="p"/>
                                </m:rPr>
                                <a:rPr lang="en-US" i="1" smtClean="0">
                                  <a:latin typeface="Cambria Math" panose="02040503050406030204" pitchFamily="18" charset="0"/>
                                </a:rPr>
                                <m:t>cos</m:t>
                              </m:r>
                            </m:fName>
                            <m:e>
                              <m:r>
                                <a:rPr lang="en-US" i="1" smtClean="0">
                                  <a:latin typeface="Cambria Math" panose="02040503050406030204" pitchFamily="18" charset="0"/>
                                  <a:ea typeface="Cambria Math" panose="02040503050406030204" pitchFamily="18" charset="0"/>
                                </a:rPr>
                                <m:t>𝜑</m:t>
                              </m:r>
                            </m:e>
                          </m:func>
                        </m:e>
                      </m:func>
                    </m:oMath>
                  </m:oMathPara>
                </a14:m>
                <a:endParaRPr lang="en-US" dirty="0"/>
              </a:p>
            </p:txBody>
          </p:sp>
        </mc:Choice>
        <mc:Fallback xmlns="">
          <p:sp>
            <p:nvSpPr>
              <p:cNvPr id="8" name="TextBox 7">
                <a:extLst>
                  <a:ext uri="{FF2B5EF4-FFF2-40B4-BE49-F238E27FC236}">
                    <a16:creationId xmlns:a16="http://schemas.microsoft.com/office/drawing/2014/main" id="{908EEA6E-9789-8CEC-A506-2B19292FC343}"/>
                  </a:ext>
                </a:extLst>
              </p:cNvPr>
              <p:cNvSpPr txBox="1">
                <a:spLocks noRot="1" noChangeAspect="1" noMove="1" noResize="1" noEditPoints="1" noAdjustHandles="1" noChangeArrowheads="1" noChangeShapeType="1" noTextEdit="1"/>
              </p:cNvSpPr>
              <p:nvPr/>
            </p:nvSpPr>
            <p:spPr>
              <a:xfrm>
                <a:off x="1880484" y="1387553"/>
                <a:ext cx="2053703" cy="525913"/>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5BD7484-6A75-A34C-9A75-A99808663298}"/>
                  </a:ext>
                </a:extLst>
              </p:cNvPr>
              <p:cNvSpPr txBox="1"/>
              <p:nvPr/>
            </p:nvSpPr>
            <p:spPr>
              <a:xfrm>
                <a:off x="1355697" y="2158778"/>
                <a:ext cx="4347344" cy="5260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r>
                            <m:rPr>
                              <m:sty m:val="p"/>
                            </m:rPr>
                            <a:rPr lang="en-US">
                              <a:latin typeface="Cambria Math" panose="02040503050406030204" pitchFamily="18" charset="0"/>
                            </a:rPr>
                            <m:t>sin</m:t>
                          </m:r>
                        </m:fName>
                        <m:e>
                          <m:r>
                            <a:rPr lang="en-US" i="1">
                              <a:latin typeface="Cambria Math" panose="02040503050406030204" pitchFamily="18" charset="0"/>
                            </a:rPr>
                            <m:t>𝑧</m:t>
                          </m:r>
                        </m:e>
                      </m:func>
                      <m:func>
                        <m:funcPr>
                          <m:ctrlPr>
                            <a:rPr lang="en-US" i="1">
                              <a:latin typeface="Cambria Math" panose="02040503050406030204" pitchFamily="18" charset="0"/>
                            </a:rPr>
                          </m:ctrlPr>
                        </m:funcPr>
                        <m:fName>
                          <m:r>
                            <m:rPr>
                              <m:sty m:val="p"/>
                            </m:rPr>
                            <a:rPr lang="en-US" i="0">
                              <a:latin typeface="Cambria Math" panose="02040503050406030204" pitchFamily="18" charset="0"/>
                            </a:rPr>
                            <m:t>cot</m:t>
                          </m:r>
                        </m:fName>
                        <m:e>
                          <m:r>
                            <a:rPr lang="en-US" i="1">
                              <a:latin typeface="Cambria Math" panose="02040503050406030204" pitchFamily="18" charset="0"/>
                            </a:rPr>
                            <m:t>𝐴</m:t>
                          </m:r>
                          <m:f>
                            <m:fPr>
                              <m:ctrlPr>
                                <a:rPr lang="en-US" i="1">
                                  <a:solidFill>
                                    <a:srgbClr val="836967"/>
                                  </a:solidFill>
                                  <a:latin typeface="Cambria Math" panose="02040503050406030204" pitchFamily="18" charset="0"/>
                                </a:rPr>
                              </m:ctrlPr>
                            </m:fPr>
                            <m:num>
                              <m:r>
                                <a:rPr lang="en-US" i="0">
                                  <a:latin typeface="Cambria Math" panose="02040503050406030204" pitchFamily="18" charset="0"/>
                                </a:rPr>
                                <m:t>ⅆ</m:t>
                              </m:r>
                              <m:r>
                                <a:rPr lang="en-US" i="1">
                                  <a:latin typeface="Cambria Math" panose="02040503050406030204" pitchFamily="18" charset="0"/>
                                </a:rPr>
                                <m:t>𝐴</m:t>
                              </m:r>
                            </m:num>
                            <m:den>
                              <m:r>
                                <a:rPr lang="en-US" i="0">
                                  <a:latin typeface="Cambria Math" panose="02040503050406030204" pitchFamily="18" charset="0"/>
                                </a:rPr>
                                <m:t>ⅆ</m:t>
                              </m:r>
                              <m:r>
                                <a:rPr lang="en-US" i="1">
                                  <a:latin typeface="Cambria Math" panose="02040503050406030204" pitchFamily="18" charset="0"/>
                                </a:rPr>
                                <m:t>𝐻</m:t>
                              </m:r>
                            </m:den>
                          </m:f>
                        </m:e>
                      </m:func>
                      <m:r>
                        <a:rPr lang="en-US" i="0">
                          <a:latin typeface="Cambria Math" panose="02040503050406030204" pitchFamily="18" charset="0"/>
                        </a:rPr>
                        <m:t>=</m:t>
                      </m:r>
                      <m:func>
                        <m:funcPr>
                          <m:ctrlPr>
                            <a:rPr lang="en-US" i="1">
                              <a:latin typeface="Cambria Math" panose="02040503050406030204" pitchFamily="18" charset="0"/>
                            </a:rPr>
                          </m:ctrlPr>
                        </m:funcPr>
                        <m:fName>
                          <m:r>
                            <m:rPr>
                              <m:sty m:val="p"/>
                            </m:rPr>
                            <a:rPr lang="en-US" i="0">
                              <a:latin typeface="Cambria Math" panose="02040503050406030204" pitchFamily="18" charset="0"/>
                            </a:rPr>
                            <m:t>cos</m:t>
                          </m:r>
                        </m:fName>
                        <m:e>
                          <m:r>
                            <a:rPr lang="en-US" i="1">
                              <a:latin typeface="Cambria Math" panose="02040503050406030204" pitchFamily="18" charset="0"/>
                            </a:rPr>
                            <m:t>𝐻</m:t>
                          </m:r>
                          <m:func>
                            <m:funcPr>
                              <m:ctrlPr>
                                <a:rPr lang="en-US" i="1">
                                  <a:latin typeface="Cambria Math" panose="02040503050406030204" pitchFamily="18" charset="0"/>
                                </a:rPr>
                              </m:ctrlPr>
                            </m:funcPr>
                            <m:fName>
                              <m:r>
                                <m:rPr>
                                  <m:sty m:val="p"/>
                                </m:rPr>
                                <a:rPr lang="en-US" i="0">
                                  <a:latin typeface="Cambria Math" panose="02040503050406030204" pitchFamily="18" charset="0"/>
                                </a:rPr>
                                <m:t>cos</m:t>
                              </m:r>
                            </m:fName>
                            <m:e>
                              <m:r>
                                <a:rPr lang="en-US" i="1">
                                  <a:latin typeface="Cambria Math" panose="02040503050406030204" pitchFamily="18" charset="0"/>
                                </a:rPr>
                                <m:t>𝛿</m:t>
                              </m:r>
                            </m:e>
                          </m:func>
                        </m:e>
                      </m:func>
                      <m:r>
                        <a:rPr lang="en-US" i="0">
                          <a:latin typeface="Cambria Math" panose="02040503050406030204" pitchFamily="18" charset="0"/>
                        </a:rPr>
                        <m:t>−</m:t>
                      </m:r>
                      <m:func>
                        <m:funcPr>
                          <m:ctrlPr>
                            <a:rPr lang="en-US" i="1">
                              <a:latin typeface="Cambria Math" panose="02040503050406030204" pitchFamily="18" charset="0"/>
                            </a:rPr>
                          </m:ctrlPr>
                        </m:funcPr>
                        <m:fName>
                          <m:r>
                            <m:rPr>
                              <m:sty m:val="p"/>
                            </m:rPr>
                            <a:rPr lang="en-US" i="0">
                              <a:latin typeface="Cambria Math" panose="02040503050406030204" pitchFamily="18" charset="0"/>
                            </a:rPr>
                            <m:t>sin</m:t>
                          </m:r>
                        </m:fName>
                        <m:e>
                          <m:r>
                            <a:rPr lang="en-US" i="1">
                              <a:latin typeface="Cambria Math" panose="02040503050406030204" pitchFamily="18" charset="0"/>
                            </a:rPr>
                            <m:t>𝐴</m:t>
                          </m:r>
                          <m:func>
                            <m:funcPr>
                              <m:ctrlPr>
                                <a:rPr lang="en-US" i="1">
                                  <a:latin typeface="Cambria Math" panose="02040503050406030204" pitchFamily="18" charset="0"/>
                                </a:rPr>
                              </m:ctrlPr>
                            </m:funcPr>
                            <m:fName>
                              <m:r>
                                <m:rPr>
                                  <m:sty m:val="p"/>
                                </m:rPr>
                                <a:rPr lang="en-US" i="0">
                                  <a:latin typeface="Cambria Math" panose="02040503050406030204" pitchFamily="18" charset="0"/>
                                </a:rPr>
                                <m:t>cos</m:t>
                              </m:r>
                            </m:fName>
                            <m:e>
                              <m:r>
                                <a:rPr lang="en-US" i="1">
                                  <a:latin typeface="Cambria Math" panose="02040503050406030204" pitchFamily="18" charset="0"/>
                                </a:rPr>
                                <m:t>𝑧</m:t>
                              </m:r>
                            </m:e>
                          </m:func>
                          <m:f>
                            <m:fPr>
                              <m:ctrlPr>
                                <a:rPr lang="en-US" i="1">
                                  <a:solidFill>
                                    <a:srgbClr val="836967"/>
                                  </a:solidFill>
                                  <a:latin typeface="Cambria Math" panose="02040503050406030204" pitchFamily="18" charset="0"/>
                                </a:rPr>
                              </m:ctrlPr>
                            </m:fPr>
                            <m:num>
                              <m:r>
                                <a:rPr lang="en-US" i="0">
                                  <a:latin typeface="Cambria Math" panose="02040503050406030204" pitchFamily="18" charset="0"/>
                                </a:rPr>
                                <m:t>ⅆ</m:t>
                              </m:r>
                              <m:r>
                                <a:rPr lang="en-US" i="1">
                                  <a:latin typeface="Cambria Math" panose="02040503050406030204" pitchFamily="18" charset="0"/>
                                </a:rPr>
                                <m:t>𝑧</m:t>
                              </m:r>
                            </m:num>
                            <m:den>
                              <m:r>
                                <a:rPr lang="en-US" i="0">
                                  <a:latin typeface="Cambria Math" panose="02040503050406030204" pitchFamily="18" charset="0"/>
                                </a:rPr>
                                <m:t>ⅆ</m:t>
                              </m:r>
                              <m:r>
                                <a:rPr lang="en-US" i="1">
                                  <a:latin typeface="Cambria Math" panose="02040503050406030204" pitchFamily="18" charset="0"/>
                                </a:rPr>
                                <m:t>𝐻</m:t>
                              </m:r>
                            </m:den>
                          </m:f>
                        </m:e>
                      </m:func>
                    </m:oMath>
                  </m:oMathPara>
                </a14:m>
                <a:endParaRPr lang="en-US" dirty="0"/>
              </a:p>
            </p:txBody>
          </p:sp>
        </mc:Choice>
        <mc:Fallback xmlns="">
          <p:sp>
            <p:nvSpPr>
              <p:cNvPr id="9" name="TextBox 8">
                <a:extLst>
                  <a:ext uri="{FF2B5EF4-FFF2-40B4-BE49-F238E27FC236}">
                    <a16:creationId xmlns:a16="http://schemas.microsoft.com/office/drawing/2014/main" id="{A5BD7484-6A75-A34C-9A75-A99808663298}"/>
                  </a:ext>
                </a:extLst>
              </p:cNvPr>
              <p:cNvSpPr txBox="1">
                <a:spLocks noRot="1" noChangeAspect="1" noMove="1" noResize="1" noEditPoints="1" noAdjustHandles="1" noChangeArrowheads="1" noChangeShapeType="1" noTextEdit="1"/>
              </p:cNvSpPr>
              <p:nvPr/>
            </p:nvSpPr>
            <p:spPr>
              <a:xfrm>
                <a:off x="1355697" y="2158778"/>
                <a:ext cx="4347344" cy="52604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731FA0B-1FEC-EE9B-B179-5D899835BA23}"/>
                  </a:ext>
                </a:extLst>
              </p:cNvPr>
              <p:cNvSpPr txBox="1"/>
              <p:nvPr/>
            </p:nvSpPr>
            <p:spPr>
              <a:xfrm>
                <a:off x="2756260" y="2930131"/>
                <a:ext cx="327192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r>
                            <a:rPr lang="en-US" b="0" i="0" smtClean="0">
                              <a:latin typeface="Cambria Math" panose="02040503050406030204" pitchFamily="18" charset="0"/>
                            </a:rPr>
                            <m:t>=</m:t>
                          </m:r>
                          <m:r>
                            <m:rPr>
                              <m:sty m:val="p"/>
                            </m:rPr>
                            <a:rPr lang="en-US">
                              <a:latin typeface="Cambria Math" panose="02040503050406030204" pitchFamily="18" charset="0"/>
                            </a:rPr>
                            <m:t>cos</m:t>
                          </m:r>
                        </m:fName>
                        <m:e>
                          <m:r>
                            <a:rPr lang="en-US" i="1">
                              <a:latin typeface="Cambria Math" panose="02040503050406030204" pitchFamily="18" charset="0"/>
                            </a:rPr>
                            <m:t>𝐻</m:t>
                          </m:r>
                          <m:func>
                            <m:funcPr>
                              <m:ctrlPr>
                                <a:rPr lang="en-US" i="1">
                                  <a:latin typeface="Cambria Math" panose="02040503050406030204" pitchFamily="18" charset="0"/>
                                </a:rPr>
                              </m:ctrlPr>
                            </m:funcPr>
                            <m:fName>
                              <m:r>
                                <m:rPr>
                                  <m:sty m:val="p"/>
                                </m:rPr>
                                <a:rPr lang="en-US" i="0">
                                  <a:latin typeface="Cambria Math" panose="02040503050406030204" pitchFamily="18" charset="0"/>
                                </a:rPr>
                                <m:t>cos</m:t>
                              </m:r>
                              <m:r>
                                <a:rPr lang="en-US" b="0" i="0" smtClean="0">
                                  <a:latin typeface="Cambria Math" panose="02040503050406030204" pitchFamily="18" charset="0"/>
                                </a:rPr>
                                <m:t> </m:t>
                              </m:r>
                              <m:r>
                                <m:rPr>
                                  <m:sty m:val="p"/>
                                </m:rPr>
                                <a:rPr lang="el-GR" i="1" smtClean="0">
                                  <a:latin typeface="Cambria Math" panose="02040503050406030204" pitchFamily="18" charset="0"/>
                                  <a:ea typeface="Cambria Math" panose="02040503050406030204" pitchFamily="18" charset="0"/>
                                </a:rPr>
                                <m:t>δ</m:t>
                              </m:r>
                            </m:fName>
                            <m:e>
                              <m:r>
                                <a:rPr lang="en-US" i="0">
                                  <a:latin typeface="Cambria Math" panose="02040503050406030204" pitchFamily="18" charset="0"/>
                                </a:rPr>
                                <m:t>−</m:t>
                              </m:r>
                              <m:func>
                                <m:funcPr>
                                  <m:ctrlPr>
                                    <a:rPr lang="en-US" i="1">
                                      <a:latin typeface="Cambria Math" panose="02040503050406030204" pitchFamily="18" charset="0"/>
                                    </a:rPr>
                                  </m:ctrlPr>
                                </m:funcPr>
                                <m:fName>
                                  <m:sSup>
                                    <m:sSupPr>
                                      <m:ctrlPr>
                                        <a:rPr lang="en-US" i="1">
                                          <a:solidFill>
                                            <a:srgbClr val="836967"/>
                                          </a:solidFill>
                                          <a:latin typeface="Cambria Math" panose="02040503050406030204" pitchFamily="18" charset="0"/>
                                        </a:rPr>
                                      </m:ctrlPr>
                                    </m:sSupPr>
                                    <m:e>
                                      <m:r>
                                        <m:rPr>
                                          <m:sty m:val="p"/>
                                        </m:rPr>
                                        <a:rPr lang="en-US" i="0">
                                          <a:latin typeface="Cambria Math" panose="02040503050406030204" pitchFamily="18" charset="0"/>
                                        </a:rPr>
                                        <m:t>sin</m:t>
                                      </m:r>
                                    </m:e>
                                    <m:sup>
                                      <m:r>
                                        <a:rPr lang="en-US" i="0">
                                          <a:latin typeface="Cambria Math" panose="02040503050406030204" pitchFamily="18" charset="0"/>
                                        </a:rPr>
                                        <m:t>2</m:t>
                                      </m:r>
                                    </m:sup>
                                  </m:sSup>
                                </m:fName>
                                <m:e>
                                  <m:r>
                                    <a:rPr lang="en-US" i="1">
                                      <a:latin typeface="Cambria Math" panose="02040503050406030204" pitchFamily="18" charset="0"/>
                                    </a:rPr>
                                    <m:t>𝐴</m:t>
                                  </m:r>
                                  <m:func>
                                    <m:funcPr>
                                      <m:ctrlPr>
                                        <a:rPr lang="en-US" i="1">
                                          <a:latin typeface="Cambria Math" panose="02040503050406030204" pitchFamily="18" charset="0"/>
                                        </a:rPr>
                                      </m:ctrlPr>
                                    </m:funcPr>
                                    <m:fName>
                                      <m:r>
                                        <m:rPr>
                                          <m:sty m:val="p"/>
                                        </m:rPr>
                                        <a:rPr lang="en-US" i="0">
                                          <a:latin typeface="Cambria Math" panose="02040503050406030204" pitchFamily="18" charset="0"/>
                                        </a:rPr>
                                        <m:t>cos</m:t>
                                      </m:r>
                                    </m:fName>
                                    <m:e>
                                      <m:r>
                                        <a:rPr lang="en-US" i="1">
                                          <a:latin typeface="Cambria Math" panose="02040503050406030204" pitchFamily="18" charset="0"/>
                                        </a:rPr>
                                        <m:t>𝑧</m:t>
                                      </m:r>
                                    </m:e>
                                  </m:func>
                                  <m:func>
                                    <m:funcPr>
                                      <m:ctrlPr>
                                        <a:rPr lang="en-US" i="1">
                                          <a:latin typeface="Cambria Math" panose="02040503050406030204" pitchFamily="18" charset="0"/>
                                        </a:rPr>
                                      </m:ctrlPr>
                                    </m:funcPr>
                                    <m:fName>
                                      <m:r>
                                        <m:rPr>
                                          <m:sty m:val="p"/>
                                        </m:rPr>
                                        <a:rPr lang="en-US" i="0">
                                          <a:latin typeface="Cambria Math" panose="02040503050406030204" pitchFamily="18" charset="0"/>
                                        </a:rPr>
                                        <m:t>cos</m:t>
                                      </m:r>
                                    </m:fName>
                                    <m:e>
                                      <m:r>
                                        <a:rPr lang="en-US" i="1">
                                          <a:latin typeface="Cambria Math" panose="02040503050406030204" pitchFamily="18" charset="0"/>
                                        </a:rPr>
                                        <m:t>𝜑</m:t>
                                      </m:r>
                                    </m:e>
                                  </m:func>
                                </m:e>
                              </m:func>
                            </m:e>
                          </m:func>
                        </m:e>
                      </m:func>
                    </m:oMath>
                  </m:oMathPara>
                </a14:m>
                <a:endParaRPr lang="en-US" dirty="0"/>
              </a:p>
            </p:txBody>
          </p:sp>
        </mc:Choice>
        <mc:Fallback xmlns="">
          <p:sp>
            <p:nvSpPr>
              <p:cNvPr id="10" name="TextBox 9">
                <a:extLst>
                  <a:ext uri="{FF2B5EF4-FFF2-40B4-BE49-F238E27FC236}">
                    <a16:creationId xmlns:a16="http://schemas.microsoft.com/office/drawing/2014/main" id="{8731FA0B-1FEC-EE9B-B179-5D899835BA23}"/>
                  </a:ext>
                </a:extLst>
              </p:cNvPr>
              <p:cNvSpPr txBox="1">
                <a:spLocks noRot="1" noChangeAspect="1" noMove="1" noResize="1" noEditPoints="1" noAdjustHandles="1" noChangeArrowheads="1" noChangeShapeType="1" noTextEdit="1"/>
              </p:cNvSpPr>
              <p:nvPr/>
            </p:nvSpPr>
            <p:spPr>
              <a:xfrm>
                <a:off x="2756260" y="2930131"/>
                <a:ext cx="3271921" cy="276999"/>
              </a:xfrm>
              <a:prstGeom prst="rect">
                <a:avLst/>
              </a:prstGeom>
              <a:blipFill>
                <a:blip r:embed="rId4"/>
                <a:stretch>
                  <a:fillRect l="-186" t="-4444" r="-1304" b="-26667"/>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C258044C-996A-5CDB-3EA8-94382C7D5C5C}"/>
              </a:ext>
            </a:extLst>
          </p:cNvPr>
          <p:cNvSpPr txBox="1"/>
          <p:nvPr/>
        </p:nvSpPr>
        <p:spPr>
          <a:xfrm>
            <a:off x="6701813" y="2899353"/>
            <a:ext cx="2065596" cy="307777"/>
          </a:xfrm>
          <a:prstGeom prst="rect">
            <a:avLst/>
          </a:prstGeom>
          <a:noFill/>
        </p:spPr>
        <p:txBody>
          <a:bodyPr wrap="square" rtlCol="0">
            <a:spAutoFit/>
          </a:bodyPr>
          <a:lstStyle/>
          <a:p>
            <a:r>
              <a:rPr lang="en-US" sz="1400" dirty="0"/>
              <a:t>From the previous slide</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E01AEFA-6FE7-D6CA-0E36-BB905D97904D}"/>
                  </a:ext>
                </a:extLst>
              </p:cNvPr>
              <p:cNvSpPr txBox="1"/>
              <p:nvPr/>
            </p:nvSpPr>
            <p:spPr>
              <a:xfrm>
                <a:off x="8554239" y="2684819"/>
                <a:ext cx="2101106" cy="52591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 </m:t>
                      </m:r>
                      <m:f>
                        <m:fPr>
                          <m:ctrlPr>
                            <a:rPr lang="en-US" i="1" smtClean="0">
                              <a:solidFill>
                                <a:srgbClr val="836967"/>
                              </a:solidFill>
                              <a:latin typeface="Cambria Math" panose="02040503050406030204" pitchFamily="18" charset="0"/>
                            </a:rPr>
                          </m:ctrlPr>
                        </m:fPr>
                        <m:num>
                          <m:r>
                            <a:rPr lang="en-US" i="1" smtClean="0">
                              <a:latin typeface="Cambria Math" panose="02040503050406030204" pitchFamily="18" charset="0"/>
                            </a:rPr>
                            <m:t>ⅆ</m:t>
                          </m:r>
                          <m:r>
                            <a:rPr lang="en-US" i="1" smtClean="0">
                              <a:latin typeface="Cambria Math" panose="02040503050406030204" pitchFamily="18" charset="0"/>
                            </a:rPr>
                            <m:t>𝑧</m:t>
                          </m:r>
                        </m:num>
                        <m:den>
                          <m:r>
                            <a:rPr lang="en-US" i="1" smtClean="0">
                              <a:latin typeface="Cambria Math" panose="02040503050406030204" pitchFamily="18" charset="0"/>
                            </a:rPr>
                            <m:t>ⅆ</m:t>
                          </m:r>
                          <m:r>
                            <a:rPr lang="en-US" i="1" smtClean="0">
                              <a:latin typeface="Cambria Math" panose="02040503050406030204" pitchFamily="18" charset="0"/>
                            </a:rPr>
                            <m:t>𝐻</m:t>
                          </m:r>
                        </m:den>
                      </m:f>
                      <m:r>
                        <a:rPr lang="en-US" i="1" smtClean="0">
                          <a:latin typeface="Cambria Math" panose="02040503050406030204" pitchFamily="18" charset="0"/>
                        </a:rPr>
                        <m:t>=</m:t>
                      </m:r>
                      <m:func>
                        <m:funcPr>
                          <m:ctrlPr>
                            <a:rPr lang="en-US" i="1" smtClean="0">
                              <a:latin typeface="Cambria Math" panose="02040503050406030204" pitchFamily="18" charset="0"/>
                            </a:rPr>
                          </m:ctrlPr>
                        </m:funcPr>
                        <m:fName>
                          <m:r>
                            <m:rPr>
                              <m:sty m:val="p"/>
                            </m:rPr>
                            <a:rPr lang="en-US" i="1" smtClean="0">
                              <a:latin typeface="Cambria Math" panose="02040503050406030204" pitchFamily="18" charset="0"/>
                            </a:rPr>
                            <m:t>sin</m:t>
                          </m:r>
                        </m:fName>
                        <m:e>
                          <m:r>
                            <a:rPr lang="en-US" i="1" smtClean="0">
                              <a:latin typeface="Cambria Math" panose="02040503050406030204" pitchFamily="18" charset="0"/>
                            </a:rPr>
                            <m:t>𝐴</m:t>
                          </m:r>
                          <m:func>
                            <m:funcPr>
                              <m:ctrlPr>
                                <a:rPr lang="en-US" i="1" smtClean="0">
                                  <a:latin typeface="Cambria Math" panose="02040503050406030204" pitchFamily="18" charset="0"/>
                                </a:rPr>
                              </m:ctrlPr>
                            </m:funcPr>
                            <m:fName>
                              <m:r>
                                <m:rPr>
                                  <m:sty m:val="p"/>
                                </m:rPr>
                                <a:rPr lang="en-US" i="1" smtClean="0">
                                  <a:latin typeface="Cambria Math" panose="02040503050406030204" pitchFamily="18" charset="0"/>
                                </a:rPr>
                                <m:t>cos</m:t>
                              </m:r>
                            </m:fName>
                            <m:e>
                              <m:r>
                                <a:rPr lang="en-US" i="1" smtClean="0">
                                  <a:latin typeface="Cambria Math" panose="02040503050406030204" pitchFamily="18" charset="0"/>
                                </a:rPr>
                                <m:t>𝜙</m:t>
                              </m:r>
                            </m:e>
                          </m:func>
                        </m:e>
                      </m:func>
                    </m:oMath>
                  </m:oMathPara>
                </a14:m>
                <a:endParaRPr lang="en-US" dirty="0"/>
              </a:p>
            </p:txBody>
          </p:sp>
        </mc:Choice>
        <mc:Fallback xmlns="">
          <p:sp>
            <p:nvSpPr>
              <p:cNvPr id="13" name="TextBox 12">
                <a:extLst>
                  <a:ext uri="{FF2B5EF4-FFF2-40B4-BE49-F238E27FC236}">
                    <a16:creationId xmlns:a16="http://schemas.microsoft.com/office/drawing/2014/main" id="{4E01AEFA-6FE7-D6CA-0E36-BB905D97904D}"/>
                  </a:ext>
                </a:extLst>
              </p:cNvPr>
              <p:cNvSpPr txBox="1">
                <a:spLocks noRot="1" noChangeAspect="1" noMove="1" noResize="1" noEditPoints="1" noAdjustHandles="1" noChangeArrowheads="1" noChangeShapeType="1" noTextEdit="1"/>
              </p:cNvSpPr>
              <p:nvPr/>
            </p:nvSpPr>
            <p:spPr>
              <a:xfrm>
                <a:off x="8554239" y="2684819"/>
                <a:ext cx="2101106" cy="525913"/>
              </a:xfrm>
              <a:prstGeom prst="rect">
                <a:avLst/>
              </a:prstGeom>
              <a:blipFill>
                <a:blip r:embed="rId5"/>
                <a:stretch>
                  <a:fillRect/>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CA8661FF-B3E3-A50C-0561-4163B16EEC40}"/>
              </a:ext>
            </a:extLst>
          </p:cNvPr>
          <p:cNvSpPr txBox="1"/>
          <p:nvPr/>
        </p:nvSpPr>
        <p:spPr>
          <a:xfrm>
            <a:off x="389614" y="3549153"/>
            <a:ext cx="2222532" cy="369332"/>
          </a:xfrm>
          <a:prstGeom prst="rect">
            <a:avLst/>
          </a:prstGeom>
          <a:noFill/>
        </p:spPr>
        <p:txBody>
          <a:bodyPr wrap="none" rtlCol="0">
            <a:spAutoFit/>
          </a:bodyPr>
          <a:lstStyle/>
          <a:p>
            <a:r>
              <a:rPr lang="en-US" dirty="0"/>
              <a:t>Again using formula C</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D480FAA-9A85-B3C6-8120-6B438329DBA3}"/>
                  </a:ext>
                </a:extLst>
              </p:cNvPr>
              <p:cNvSpPr txBox="1"/>
              <p:nvPr/>
            </p:nvSpPr>
            <p:spPr>
              <a:xfrm>
                <a:off x="1355697" y="4029675"/>
                <a:ext cx="6317001" cy="276999"/>
              </a:xfrm>
              <a:prstGeom prst="rect">
                <a:avLst/>
              </a:prstGeom>
              <a:noFill/>
            </p:spPr>
            <p:txBody>
              <a:bodyPr wrap="square" lIns="0" tIns="0" rIns="0" bIns="0" rtlCol="0">
                <a:spAutoFit/>
              </a:bodyPr>
              <a:lstStyle/>
              <a:p>
                <a14:m>
                  <m:oMath xmlns:m="http://schemas.openxmlformats.org/officeDocument/2006/math">
                    <m:func>
                      <m:funcPr>
                        <m:ctrlPr>
                          <a:rPr lang="en-US" i="1" smtClean="0">
                            <a:latin typeface="Cambria Math" panose="02040503050406030204" pitchFamily="18" charset="0"/>
                          </a:rPr>
                        </m:ctrlPr>
                      </m:funcPr>
                      <m:fName>
                        <m:r>
                          <m:rPr>
                            <m:sty m:val="p"/>
                          </m:rPr>
                          <a:rPr lang="en-US" i="0" smtClean="0">
                            <a:latin typeface="Cambria Math" panose="02040503050406030204" pitchFamily="18" charset="0"/>
                          </a:rPr>
                          <m:t>sin</m:t>
                        </m:r>
                      </m:fName>
                      <m:e>
                        <m:r>
                          <a:rPr lang="en-US" b="0" i="1" smtClean="0">
                            <a:latin typeface="Cambria Math" panose="02040503050406030204" pitchFamily="18" charset="0"/>
                          </a:rPr>
                          <m:t>𝑎</m:t>
                        </m:r>
                      </m:e>
                    </m:func>
                    <m:func>
                      <m:funcPr>
                        <m:ctrlPr>
                          <a:rPr lang="en-US" i="1" smtClean="0">
                            <a:latin typeface="Cambria Math" panose="02040503050406030204" pitchFamily="18" charset="0"/>
                          </a:rPr>
                        </m:ctrlPr>
                      </m:funcPr>
                      <m:fName>
                        <m:r>
                          <m:rPr>
                            <m:sty m:val="p"/>
                          </m:rPr>
                          <a:rPr lang="en-US" i="0" smtClean="0">
                            <a:latin typeface="Cambria Math" panose="02040503050406030204" pitchFamily="18" charset="0"/>
                          </a:rPr>
                          <m:t>cos</m:t>
                        </m:r>
                      </m:fName>
                      <m:e>
                        <m:r>
                          <a:rPr lang="en-US" b="0" i="1" smtClean="0">
                            <a:solidFill>
                              <a:srgbClr val="FF0000"/>
                            </a:solidFill>
                            <a:latin typeface="Cambria Math" panose="02040503050406030204" pitchFamily="18" charset="0"/>
                          </a:rPr>
                          <m:t>𝐵</m:t>
                        </m:r>
                      </m:e>
                    </m:func>
                    <m:r>
                      <a:rPr lang="en-US" b="0" i="1" smtClean="0">
                        <a:latin typeface="Cambria Math" panose="02040503050406030204" pitchFamily="18" charset="0"/>
                      </a:rPr>
                      <m:t>=</m:t>
                    </m:r>
                  </m:oMath>
                </a14:m>
                <a:r>
                  <a:rPr lang="en-US" dirty="0"/>
                  <a:t> </a:t>
                </a:r>
                <a14:m>
                  <m:oMath xmlns:m="http://schemas.openxmlformats.org/officeDocument/2006/math">
                    <m:func>
                      <m:funcPr>
                        <m:ctrlPr>
                          <a:rPr lang="en-US" i="1" smtClean="0">
                            <a:latin typeface="Cambria Math" panose="02040503050406030204" pitchFamily="18" charset="0"/>
                          </a:rPr>
                        </m:ctrlPr>
                      </m:funcPr>
                      <m:fName>
                        <m:r>
                          <m:rPr>
                            <m:sty m:val="p"/>
                          </m:rPr>
                          <a:rPr lang="en-US" i="0" smtClean="0">
                            <a:latin typeface="Cambria Math" panose="02040503050406030204" pitchFamily="18" charset="0"/>
                          </a:rPr>
                          <m:t>sin</m:t>
                        </m:r>
                      </m:fName>
                      <m:e>
                        <m:r>
                          <a:rPr lang="en-US" b="0" i="1" smtClean="0">
                            <a:latin typeface="Cambria Math" panose="02040503050406030204" pitchFamily="18" charset="0"/>
                          </a:rPr>
                          <m:t>𝑐</m:t>
                        </m:r>
                      </m:e>
                    </m:func>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r>
                          <a:rPr lang="en-US" i="1" smtClean="0">
                            <a:solidFill>
                              <a:srgbClr val="FF0000"/>
                            </a:solidFill>
                            <a:latin typeface="Cambria Math" panose="02040503050406030204" pitchFamily="18" charset="0"/>
                          </a:rPr>
                          <m:t>𝑏</m:t>
                        </m:r>
                      </m:e>
                    </m:func>
                    <m:r>
                      <a:rPr lang="en-US">
                        <a:latin typeface="Cambria Math" panose="02040503050406030204" pitchFamily="18" charset="0"/>
                      </a:rPr>
                      <m:t>−</m:t>
                    </m:r>
                    <m:func>
                      <m:funcPr>
                        <m:ctrlPr>
                          <a:rPr lang="en-US" i="1">
                            <a:latin typeface="Cambria Math" panose="02040503050406030204" pitchFamily="18" charset="0"/>
                          </a:rPr>
                        </m:ctrlPr>
                      </m:funcPr>
                      <m:fName>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r>
                              <a:rPr lang="en-US" i="1">
                                <a:latin typeface="Cambria Math" panose="02040503050406030204" pitchFamily="18" charset="0"/>
                              </a:rPr>
                              <m:t>𝑐</m:t>
                            </m:r>
                          </m:e>
                        </m:func>
                        <m:r>
                          <m:rPr>
                            <m:sty m:val="p"/>
                          </m:rPr>
                          <a:rPr lang="en-US">
                            <a:latin typeface="Cambria Math" panose="02040503050406030204" pitchFamily="18" charset="0"/>
                          </a:rPr>
                          <m:t>sin</m:t>
                        </m:r>
                      </m:fName>
                      <m:e>
                        <m:r>
                          <a:rPr lang="en-US" i="1" smtClean="0">
                            <a:solidFill>
                              <a:srgbClr val="FF0000"/>
                            </a:solidFill>
                            <a:latin typeface="Cambria Math" panose="02040503050406030204" pitchFamily="18" charset="0"/>
                          </a:rPr>
                          <m:t>𝑏</m:t>
                        </m:r>
                      </m:e>
                    </m:func>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r>
                          <a:rPr lang="en-US" i="1">
                            <a:latin typeface="Cambria Math" panose="02040503050406030204" pitchFamily="18" charset="0"/>
                          </a:rPr>
                          <m:t>𝐴</m:t>
                        </m:r>
                      </m:e>
                    </m:func>
                  </m:oMath>
                </a14:m>
                <a:r>
                  <a:rPr lang="en-US" dirty="0"/>
                  <a:t> 			…(C)</a:t>
                </a:r>
              </a:p>
            </p:txBody>
          </p:sp>
        </mc:Choice>
        <mc:Fallback xmlns="">
          <p:sp>
            <p:nvSpPr>
              <p:cNvPr id="15" name="TextBox 14">
                <a:extLst>
                  <a:ext uri="{FF2B5EF4-FFF2-40B4-BE49-F238E27FC236}">
                    <a16:creationId xmlns:a16="http://schemas.microsoft.com/office/drawing/2014/main" id="{4D480FAA-9A85-B3C6-8120-6B438329DBA3}"/>
                  </a:ext>
                </a:extLst>
              </p:cNvPr>
              <p:cNvSpPr txBox="1">
                <a:spLocks noRot="1" noChangeAspect="1" noMove="1" noResize="1" noEditPoints="1" noAdjustHandles="1" noChangeArrowheads="1" noChangeShapeType="1" noTextEdit="1"/>
              </p:cNvSpPr>
              <p:nvPr/>
            </p:nvSpPr>
            <p:spPr>
              <a:xfrm>
                <a:off x="1355697" y="4029675"/>
                <a:ext cx="6317001" cy="276999"/>
              </a:xfrm>
              <a:prstGeom prst="rect">
                <a:avLst/>
              </a:prstGeom>
              <a:blipFill>
                <a:blip r:embed="rId6"/>
                <a:stretch>
                  <a:fillRect l="-1254" t="-28889" b="-5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D8971DB-2330-89B5-20EF-2ED05E7FB080}"/>
                  </a:ext>
                </a:extLst>
              </p:cNvPr>
              <p:cNvSpPr txBox="1"/>
              <p:nvPr/>
            </p:nvSpPr>
            <p:spPr>
              <a:xfrm>
                <a:off x="1355697" y="4417959"/>
                <a:ext cx="4206189" cy="276999"/>
              </a:xfrm>
              <a:prstGeom prst="rect">
                <a:avLst/>
              </a:prstGeom>
              <a:noFill/>
            </p:spPr>
            <p:txBody>
              <a:bodyPr wrap="square" lIns="0" tIns="0" rIns="0" bIns="0" rtlCol="0">
                <a:spAutoFit/>
              </a:bodyPr>
              <a:lstStyle/>
              <a:p>
                <a14:m>
                  <m:oMath xmlns:m="http://schemas.openxmlformats.org/officeDocument/2006/math">
                    <m:func>
                      <m:funcPr>
                        <m:ctrlPr>
                          <a:rPr lang="en-US" i="1" smtClean="0">
                            <a:solidFill>
                              <a:schemeClr val="tx1"/>
                            </a:solidFill>
                            <a:latin typeface="Cambria Math" panose="02040503050406030204" pitchFamily="18" charset="0"/>
                          </a:rPr>
                        </m:ctrlPr>
                      </m:funcPr>
                      <m:fName>
                        <m:r>
                          <m:rPr>
                            <m:sty m:val="p"/>
                          </m:rPr>
                          <a:rPr lang="en-US" b="0" i="0" smtClean="0">
                            <a:solidFill>
                              <a:schemeClr val="tx1"/>
                            </a:solidFill>
                            <a:latin typeface="Cambria Math" panose="02040503050406030204" pitchFamily="18" charset="0"/>
                          </a:rPr>
                          <m:t>cos</m:t>
                        </m:r>
                      </m:fName>
                      <m:e>
                        <m:r>
                          <a:rPr lang="en-US" i="1" smtClean="0">
                            <a:solidFill>
                              <a:schemeClr val="tx1"/>
                            </a:solidFill>
                            <a:latin typeface="Cambria Math" panose="02040503050406030204" pitchFamily="18" charset="0"/>
                            <a:ea typeface="Cambria Math" panose="02040503050406030204" pitchFamily="18" charset="0"/>
                          </a:rPr>
                          <m:t>𝛿</m:t>
                        </m:r>
                      </m:e>
                    </m:func>
                    <m:func>
                      <m:funcPr>
                        <m:ctrlPr>
                          <a:rPr lang="en-US" i="1" smtClean="0">
                            <a:solidFill>
                              <a:schemeClr val="tx1"/>
                            </a:solidFill>
                            <a:latin typeface="Cambria Math" panose="02040503050406030204" pitchFamily="18" charset="0"/>
                          </a:rPr>
                        </m:ctrlPr>
                      </m:funcPr>
                      <m:fName>
                        <m:r>
                          <m:rPr>
                            <m:sty m:val="p"/>
                          </m:rPr>
                          <a:rPr lang="en-US" i="0" smtClean="0">
                            <a:solidFill>
                              <a:schemeClr val="tx1"/>
                            </a:solidFill>
                            <a:latin typeface="Cambria Math" panose="02040503050406030204" pitchFamily="18" charset="0"/>
                          </a:rPr>
                          <m:t>cos</m:t>
                        </m:r>
                      </m:fName>
                      <m:e>
                        <m:r>
                          <a:rPr lang="en-US" b="0" i="1" smtClean="0">
                            <a:solidFill>
                              <a:schemeClr val="tx1"/>
                            </a:solidFill>
                            <a:latin typeface="Cambria Math" panose="02040503050406030204" pitchFamily="18" charset="0"/>
                          </a:rPr>
                          <m:t>𝐻</m:t>
                        </m:r>
                      </m:e>
                    </m:func>
                    <m:r>
                      <a:rPr lang="en-US" b="0" i="1" smtClean="0">
                        <a:solidFill>
                          <a:schemeClr val="tx1"/>
                        </a:solidFill>
                        <a:latin typeface="Cambria Math" panose="02040503050406030204" pitchFamily="18" charset="0"/>
                      </a:rPr>
                      <m:t>=</m:t>
                    </m:r>
                  </m:oMath>
                </a14:m>
                <a:r>
                  <a:rPr lang="en-US" dirty="0">
                    <a:solidFill>
                      <a:schemeClr val="tx1"/>
                    </a:solidFill>
                  </a:rPr>
                  <a:t> </a:t>
                </a:r>
                <a14:m>
                  <m:oMath xmlns:m="http://schemas.openxmlformats.org/officeDocument/2006/math">
                    <m:func>
                      <m:funcPr>
                        <m:ctrlPr>
                          <a:rPr lang="en-US" i="1" smtClean="0">
                            <a:solidFill>
                              <a:schemeClr val="tx1"/>
                            </a:solidFill>
                            <a:latin typeface="Cambria Math" panose="02040503050406030204" pitchFamily="18" charset="0"/>
                          </a:rPr>
                        </m:ctrlPr>
                      </m:funcPr>
                      <m:fName>
                        <m:r>
                          <m:rPr>
                            <m:sty m:val="p"/>
                          </m:rPr>
                          <a:rPr lang="en-US" b="0" i="0" smtClean="0">
                            <a:solidFill>
                              <a:schemeClr val="tx1"/>
                            </a:solidFill>
                            <a:latin typeface="Cambria Math" panose="02040503050406030204" pitchFamily="18" charset="0"/>
                          </a:rPr>
                          <m:t>cos</m:t>
                        </m:r>
                      </m:fName>
                      <m:e>
                        <m:r>
                          <a:rPr lang="en-US" i="1" smtClean="0">
                            <a:solidFill>
                              <a:schemeClr val="tx1"/>
                            </a:solidFill>
                            <a:latin typeface="Cambria Math" panose="02040503050406030204" pitchFamily="18" charset="0"/>
                            <a:ea typeface="Cambria Math" panose="02040503050406030204" pitchFamily="18" charset="0"/>
                          </a:rPr>
                          <m:t>𝜑</m:t>
                        </m:r>
                      </m:e>
                    </m:func>
                    <m:func>
                      <m:funcPr>
                        <m:ctrlPr>
                          <a:rPr lang="en-US" i="1">
                            <a:solidFill>
                              <a:schemeClr val="tx1"/>
                            </a:solidFill>
                            <a:latin typeface="Cambria Math" panose="02040503050406030204" pitchFamily="18" charset="0"/>
                          </a:rPr>
                        </m:ctrlPr>
                      </m:funcPr>
                      <m:fName>
                        <m:r>
                          <m:rPr>
                            <m:sty m:val="p"/>
                          </m:rPr>
                          <a:rPr lang="en-US" b="0" i="0" smtClean="0">
                            <a:solidFill>
                              <a:schemeClr val="tx1"/>
                            </a:solidFill>
                            <a:latin typeface="Cambria Math" panose="02040503050406030204" pitchFamily="18" charset="0"/>
                          </a:rPr>
                          <m:t>cos</m:t>
                        </m:r>
                      </m:fName>
                      <m:e>
                        <m:r>
                          <a:rPr lang="en-US" b="0" i="1" smtClean="0">
                            <a:solidFill>
                              <a:schemeClr val="tx1"/>
                            </a:solidFill>
                            <a:latin typeface="Cambria Math" panose="02040503050406030204" pitchFamily="18" charset="0"/>
                          </a:rPr>
                          <m:t>𝑧</m:t>
                        </m:r>
                      </m:e>
                    </m:func>
                    <m:r>
                      <a:rPr lang="en-US">
                        <a:solidFill>
                          <a:schemeClr val="tx1"/>
                        </a:solidFill>
                        <a:latin typeface="Cambria Math" panose="02040503050406030204" pitchFamily="18" charset="0"/>
                      </a:rPr>
                      <m:t>−</m:t>
                    </m:r>
                    <m:func>
                      <m:funcPr>
                        <m:ctrlPr>
                          <a:rPr lang="en-US" i="1">
                            <a:solidFill>
                              <a:schemeClr val="tx1"/>
                            </a:solidFill>
                            <a:latin typeface="Cambria Math" panose="02040503050406030204" pitchFamily="18" charset="0"/>
                          </a:rPr>
                        </m:ctrlPr>
                      </m:funcPr>
                      <m:fName>
                        <m:func>
                          <m:funcPr>
                            <m:ctrlPr>
                              <a:rPr lang="en-US" i="1">
                                <a:solidFill>
                                  <a:schemeClr val="tx1"/>
                                </a:solidFill>
                                <a:latin typeface="Cambria Math" panose="02040503050406030204" pitchFamily="18" charset="0"/>
                              </a:rPr>
                            </m:ctrlPr>
                          </m:funcPr>
                          <m:fName>
                            <m:r>
                              <m:rPr>
                                <m:sty m:val="p"/>
                              </m:rPr>
                              <a:rPr lang="en-US" b="0" i="0" smtClean="0">
                                <a:solidFill>
                                  <a:schemeClr val="tx1"/>
                                </a:solidFill>
                                <a:latin typeface="Cambria Math" panose="02040503050406030204" pitchFamily="18" charset="0"/>
                              </a:rPr>
                              <m:t>sin</m:t>
                            </m:r>
                          </m:fName>
                          <m:e>
                            <m:r>
                              <a:rPr lang="en-US" i="1" smtClean="0">
                                <a:solidFill>
                                  <a:schemeClr val="tx1"/>
                                </a:solidFill>
                                <a:latin typeface="Cambria Math" panose="02040503050406030204" pitchFamily="18" charset="0"/>
                                <a:ea typeface="Cambria Math" panose="02040503050406030204" pitchFamily="18" charset="0"/>
                              </a:rPr>
                              <m:t>𝜑</m:t>
                            </m:r>
                          </m:e>
                        </m:func>
                        <m:r>
                          <m:rPr>
                            <m:sty m:val="p"/>
                          </m:rPr>
                          <a:rPr lang="en-US" b="0" i="0" smtClean="0">
                            <a:solidFill>
                              <a:schemeClr val="tx1"/>
                            </a:solidFill>
                            <a:latin typeface="Cambria Math" panose="02040503050406030204" pitchFamily="18" charset="0"/>
                          </a:rPr>
                          <m:t>sin</m:t>
                        </m:r>
                      </m:fName>
                      <m:e>
                        <m:r>
                          <a:rPr lang="en-US" b="0" i="1" smtClean="0">
                            <a:solidFill>
                              <a:schemeClr val="tx1"/>
                            </a:solidFill>
                            <a:latin typeface="Cambria Math" panose="02040503050406030204" pitchFamily="18" charset="0"/>
                          </a:rPr>
                          <m:t>𝑧</m:t>
                        </m:r>
                      </m:e>
                    </m:func>
                    <m:func>
                      <m:funcPr>
                        <m:ctrlPr>
                          <a:rPr lang="en-US" i="1">
                            <a:solidFill>
                              <a:schemeClr val="tx1"/>
                            </a:solidFill>
                            <a:latin typeface="Cambria Math" panose="02040503050406030204" pitchFamily="18" charset="0"/>
                          </a:rPr>
                        </m:ctrlPr>
                      </m:funcPr>
                      <m:fName>
                        <m:r>
                          <m:rPr>
                            <m:sty m:val="p"/>
                          </m:rPr>
                          <a:rPr lang="en-US">
                            <a:solidFill>
                              <a:schemeClr val="tx1"/>
                            </a:solidFill>
                            <a:latin typeface="Cambria Math" panose="02040503050406030204" pitchFamily="18" charset="0"/>
                          </a:rPr>
                          <m:t>cos</m:t>
                        </m:r>
                      </m:fName>
                      <m:e>
                        <m:r>
                          <a:rPr lang="en-US" i="1">
                            <a:solidFill>
                              <a:schemeClr val="tx1"/>
                            </a:solidFill>
                            <a:latin typeface="Cambria Math" panose="02040503050406030204" pitchFamily="18" charset="0"/>
                          </a:rPr>
                          <m:t>𝐴</m:t>
                        </m:r>
                      </m:e>
                    </m:func>
                  </m:oMath>
                </a14:m>
                <a:r>
                  <a:rPr lang="en-US" dirty="0">
                    <a:solidFill>
                      <a:schemeClr val="tx1"/>
                    </a:solidFill>
                  </a:rPr>
                  <a:t> </a:t>
                </a:r>
              </a:p>
            </p:txBody>
          </p:sp>
        </mc:Choice>
        <mc:Fallback xmlns="">
          <p:sp>
            <p:nvSpPr>
              <p:cNvPr id="16" name="TextBox 15">
                <a:extLst>
                  <a:ext uri="{FF2B5EF4-FFF2-40B4-BE49-F238E27FC236}">
                    <a16:creationId xmlns:a16="http://schemas.microsoft.com/office/drawing/2014/main" id="{BD8971DB-2330-89B5-20EF-2ED05E7FB080}"/>
                  </a:ext>
                </a:extLst>
              </p:cNvPr>
              <p:cNvSpPr txBox="1">
                <a:spLocks noRot="1" noChangeAspect="1" noMove="1" noResize="1" noEditPoints="1" noAdjustHandles="1" noChangeArrowheads="1" noChangeShapeType="1" noTextEdit="1"/>
              </p:cNvSpPr>
              <p:nvPr/>
            </p:nvSpPr>
            <p:spPr>
              <a:xfrm>
                <a:off x="1355697" y="4417959"/>
                <a:ext cx="4206189" cy="276999"/>
              </a:xfrm>
              <a:prstGeom prst="rect">
                <a:avLst/>
              </a:prstGeom>
              <a:blipFill>
                <a:blip r:embed="rId7"/>
                <a:stretch>
                  <a:fillRect l="-1449" r="-87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1B0850C-2FFB-3F62-2B13-42D60BB6FD9B}"/>
                  </a:ext>
                </a:extLst>
              </p:cNvPr>
              <p:cNvSpPr txBox="1"/>
              <p:nvPr/>
            </p:nvSpPr>
            <p:spPr>
              <a:xfrm>
                <a:off x="650265" y="4788502"/>
                <a:ext cx="5617051" cy="5259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r>
                            <m:rPr>
                              <m:sty m:val="p"/>
                            </m:rPr>
                            <a:rPr lang="en-US" i="1" smtClean="0">
                              <a:latin typeface="Cambria Math" panose="02040503050406030204" pitchFamily="18" charset="0"/>
                            </a:rPr>
                            <m:t>sin</m:t>
                          </m:r>
                          <m:r>
                            <a:rPr lang="en-US" b="0" i="1" smtClean="0">
                              <a:latin typeface="Cambria Math" panose="02040503050406030204" pitchFamily="18" charset="0"/>
                            </a:rPr>
                            <m:t> </m:t>
                          </m:r>
                          <m:r>
                            <a:rPr lang="en-US" b="0" i="1" smtClean="0">
                              <a:latin typeface="Cambria Math" panose="02040503050406030204" pitchFamily="18" charset="0"/>
                            </a:rPr>
                            <m:t>𝑧</m:t>
                          </m:r>
                        </m:fName>
                        <m:e>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r>
                                <a:rPr lang="en-US" b="0" i="1" smtClean="0">
                                  <a:latin typeface="Cambria Math" panose="02040503050406030204" pitchFamily="18" charset="0"/>
                                </a:rPr>
                                <m:t>𝐴</m:t>
                              </m:r>
                            </m:e>
                          </m:func>
                          <m:f>
                            <m:fPr>
                              <m:ctrlPr>
                                <a:rPr lang="en-US" i="1" smtClean="0">
                                  <a:solidFill>
                                    <a:srgbClr val="836967"/>
                                  </a:solidFill>
                                  <a:latin typeface="Cambria Math" panose="02040503050406030204" pitchFamily="18" charset="0"/>
                                </a:rPr>
                              </m:ctrlPr>
                            </m:fPr>
                            <m:num>
                              <m:r>
                                <a:rPr lang="en-US" i="1" smtClean="0">
                                  <a:latin typeface="Cambria Math" panose="02040503050406030204" pitchFamily="18" charset="0"/>
                                </a:rPr>
                                <m:t>ⅆ</m:t>
                              </m:r>
                              <m:r>
                                <a:rPr lang="en-US" i="1" smtClean="0">
                                  <a:latin typeface="Cambria Math" panose="02040503050406030204" pitchFamily="18" charset="0"/>
                                </a:rPr>
                                <m:t>𝐴</m:t>
                              </m:r>
                            </m:num>
                            <m:den>
                              <m:r>
                                <a:rPr lang="en-US" i="1" smtClean="0">
                                  <a:latin typeface="Cambria Math" panose="02040503050406030204" pitchFamily="18" charset="0"/>
                                </a:rPr>
                                <m:t>ⅆ</m:t>
                              </m:r>
                              <m:r>
                                <a:rPr lang="en-US" b="0" i="1" smtClean="0">
                                  <a:latin typeface="Cambria Math" panose="02040503050406030204" pitchFamily="18" charset="0"/>
                                </a:rPr>
                                <m:t>𝐻</m:t>
                              </m:r>
                            </m:den>
                          </m:f>
                        </m:e>
                      </m:func>
                      <m:r>
                        <a:rPr lang="en-US" i="1" smtClean="0">
                          <a:latin typeface="Cambria Math" panose="02040503050406030204" pitchFamily="18" charset="0"/>
                        </a:rPr>
                        <m:t>=</m:t>
                      </m:r>
                      <m:func>
                        <m:funcPr>
                          <m:ctrlPr>
                            <a:rPr lang="en-US" i="1" smtClean="0">
                              <a:latin typeface="Cambria Math" panose="02040503050406030204" pitchFamily="18" charset="0"/>
                            </a:rPr>
                          </m:ctrlPr>
                        </m:funcPr>
                        <m:fName>
                          <m:sSup>
                            <m:sSupPr>
                              <m:ctrlPr>
                                <a:rPr lang="en-US" i="1" smtClean="0">
                                  <a:solidFill>
                                    <a:srgbClr val="836967"/>
                                  </a:solidFill>
                                  <a:latin typeface="Cambria Math" panose="02040503050406030204" pitchFamily="18" charset="0"/>
                                </a:rPr>
                              </m:ctrlPr>
                            </m:sSupPr>
                            <m:e>
                              <m:r>
                                <m:rPr>
                                  <m:sty m:val="p"/>
                                </m:rPr>
                                <a:rPr lang="en-US" i="1" smtClean="0">
                                  <a:latin typeface="Cambria Math" panose="02040503050406030204" pitchFamily="18" charset="0"/>
                                </a:rPr>
                                <m:t>cos</m:t>
                              </m:r>
                            </m:e>
                            <m:sup>
                              <m:r>
                                <a:rPr lang="en-US" i="1" smtClean="0">
                                  <a:latin typeface="Cambria Math" panose="02040503050406030204" pitchFamily="18" charset="0"/>
                                </a:rPr>
                                <m:t>2</m:t>
                              </m:r>
                            </m:sup>
                          </m:sSup>
                        </m:fName>
                        <m:e>
                          <m:r>
                            <a:rPr lang="en-US" i="1" smtClean="0">
                              <a:latin typeface="Cambria Math" panose="02040503050406030204" pitchFamily="18" charset="0"/>
                            </a:rPr>
                            <m:t>𝐴</m:t>
                          </m:r>
                          <m:func>
                            <m:funcPr>
                              <m:ctrlPr>
                                <a:rPr lang="en-US" i="1" smtClean="0">
                                  <a:latin typeface="Cambria Math" panose="02040503050406030204" pitchFamily="18" charset="0"/>
                                </a:rPr>
                              </m:ctrlPr>
                            </m:funcPr>
                            <m:fName>
                              <m:r>
                                <m:rPr>
                                  <m:sty m:val="p"/>
                                </m:rPr>
                                <a:rPr lang="en-US" i="1" smtClean="0">
                                  <a:latin typeface="Cambria Math" panose="02040503050406030204" pitchFamily="18" charset="0"/>
                                </a:rPr>
                                <m:t>cos</m:t>
                              </m:r>
                            </m:fName>
                            <m:e>
                              <m:r>
                                <a:rPr lang="en-US" i="1" smtClean="0">
                                  <a:latin typeface="Cambria Math" panose="02040503050406030204" pitchFamily="18" charset="0"/>
                                </a:rPr>
                                <m:t>𝑧</m:t>
                              </m:r>
                            </m:e>
                          </m:func>
                          <m:func>
                            <m:funcPr>
                              <m:ctrlPr>
                                <a:rPr lang="en-US" i="1" smtClean="0">
                                  <a:latin typeface="Cambria Math" panose="02040503050406030204" pitchFamily="18" charset="0"/>
                                </a:rPr>
                              </m:ctrlPr>
                            </m:funcPr>
                            <m:fName>
                              <m:r>
                                <m:rPr>
                                  <m:sty m:val="p"/>
                                </m:rPr>
                                <a:rPr lang="en-US" i="1" smtClean="0">
                                  <a:latin typeface="Cambria Math" panose="02040503050406030204" pitchFamily="18" charset="0"/>
                                </a:rPr>
                                <m:t>cos</m:t>
                              </m:r>
                            </m:fName>
                            <m:e>
                              <m:r>
                                <a:rPr lang="en-US" i="1" smtClean="0">
                                  <a:latin typeface="Cambria Math" panose="02040503050406030204" pitchFamily="18" charset="0"/>
                                  <a:ea typeface="Cambria Math" panose="02040503050406030204" pitchFamily="18" charset="0"/>
                                </a:rPr>
                                <m:t>𝜑</m:t>
                              </m:r>
                            </m:e>
                          </m:func>
                        </m:e>
                      </m:func>
                      <m:r>
                        <a:rPr lang="en-US" i="1" smtClean="0">
                          <a:latin typeface="Cambria Math" panose="02040503050406030204" pitchFamily="18" charset="0"/>
                        </a:rPr>
                        <m:t>−</m:t>
                      </m:r>
                      <m:func>
                        <m:funcPr>
                          <m:ctrlPr>
                            <a:rPr lang="en-US" i="1" smtClean="0">
                              <a:latin typeface="Cambria Math" panose="02040503050406030204" pitchFamily="18" charset="0"/>
                            </a:rPr>
                          </m:ctrlPr>
                        </m:funcPr>
                        <m:fName>
                          <m:r>
                            <m:rPr>
                              <m:sty m:val="p"/>
                            </m:rPr>
                            <a:rPr lang="en-US" i="1" smtClean="0">
                              <a:latin typeface="Cambria Math" panose="02040503050406030204" pitchFamily="18" charset="0"/>
                            </a:rPr>
                            <m:t>sin</m:t>
                          </m:r>
                        </m:fName>
                        <m:e>
                          <m:r>
                            <a:rPr lang="en-US" b="0" i="1" smtClean="0">
                              <a:latin typeface="Cambria Math" panose="02040503050406030204" pitchFamily="18" charset="0"/>
                            </a:rPr>
                            <m:t>𝑧</m:t>
                          </m:r>
                          <m:func>
                            <m:funcPr>
                              <m:ctrlPr>
                                <a:rPr lang="en-US" i="1" smtClean="0">
                                  <a:latin typeface="Cambria Math" panose="02040503050406030204" pitchFamily="18" charset="0"/>
                                </a:rPr>
                              </m:ctrlPr>
                            </m:funcPr>
                            <m:fName>
                              <m:r>
                                <m:rPr>
                                  <m:sty m:val="p"/>
                                </m:rPr>
                                <a:rPr lang="en-US" i="1" smtClean="0">
                                  <a:latin typeface="Cambria Math" panose="02040503050406030204" pitchFamily="18" charset="0"/>
                                </a:rPr>
                                <m:t>sin</m:t>
                              </m:r>
                            </m:fName>
                            <m:e>
                              <m:r>
                                <a:rPr lang="en-US" i="1" smtClean="0">
                                  <a:latin typeface="Cambria Math" panose="02040503050406030204" pitchFamily="18" charset="0"/>
                                  <a:ea typeface="Cambria Math" panose="02040503050406030204" pitchFamily="18" charset="0"/>
                                </a:rPr>
                                <m:t>𝜑</m:t>
                              </m:r>
                            </m:e>
                          </m:func>
                        </m:e>
                      </m:func>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r>
                            <a:rPr lang="en-US" b="0" i="1" smtClean="0">
                              <a:latin typeface="Cambria Math" panose="02040503050406030204" pitchFamily="18" charset="0"/>
                            </a:rPr>
                            <m:t>𝐴</m:t>
                          </m:r>
                        </m:e>
                      </m:func>
                    </m:oMath>
                  </m:oMathPara>
                </a14:m>
                <a:endParaRPr lang="en-US" dirty="0"/>
              </a:p>
            </p:txBody>
          </p:sp>
        </mc:Choice>
        <mc:Fallback xmlns="">
          <p:sp>
            <p:nvSpPr>
              <p:cNvPr id="17" name="TextBox 16">
                <a:extLst>
                  <a:ext uri="{FF2B5EF4-FFF2-40B4-BE49-F238E27FC236}">
                    <a16:creationId xmlns:a16="http://schemas.microsoft.com/office/drawing/2014/main" id="{71B0850C-2FFB-3F62-2B13-42D60BB6FD9B}"/>
                  </a:ext>
                </a:extLst>
              </p:cNvPr>
              <p:cNvSpPr txBox="1">
                <a:spLocks noRot="1" noChangeAspect="1" noMove="1" noResize="1" noEditPoints="1" noAdjustHandles="1" noChangeArrowheads="1" noChangeShapeType="1" noTextEdit="1"/>
              </p:cNvSpPr>
              <p:nvPr/>
            </p:nvSpPr>
            <p:spPr>
              <a:xfrm>
                <a:off x="650265" y="4788502"/>
                <a:ext cx="5617051" cy="525913"/>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934A259-2035-6F09-6FE5-7057AB430854}"/>
                  </a:ext>
                </a:extLst>
              </p:cNvPr>
              <p:cNvSpPr txBox="1"/>
              <p:nvPr/>
            </p:nvSpPr>
            <p:spPr>
              <a:xfrm>
                <a:off x="1532188" y="5533286"/>
                <a:ext cx="3994362" cy="52591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i="1" smtClean="0">
                              <a:solidFill>
                                <a:schemeClr val="tx1"/>
                              </a:solidFill>
                              <a:latin typeface="Cambria Math" panose="02040503050406030204" pitchFamily="18" charset="0"/>
                            </a:rPr>
                          </m:ctrlPr>
                        </m:funcPr>
                        <m:fName>
                          <m:r>
                            <a:rPr lang="en-US"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 </m:t>
                          </m:r>
                        </m:fName>
                        <m:e>
                          <m:r>
                            <a:rPr lang="en-US" b="0" i="1" smtClean="0">
                              <a:solidFill>
                                <a:schemeClr val="tx1"/>
                              </a:solidFill>
                              <a:latin typeface="Cambria Math" panose="02040503050406030204" pitchFamily="18" charset="0"/>
                            </a:rPr>
                            <m:t>   </m:t>
                          </m:r>
                          <m:f>
                            <m:fPr>
                              <m:ctrlPr>
                                <a:rPr lang="en-US" i="1" smtClean="0">
                                  <a:solidFill>
                                    <a:schemeClr val="tx1"/>
                                  </a:solidFill>
                                  <a:latin typeface="Cambria Math" panose="02040503050406030204" pitchFamily="18" charset="0"/>
                                </a:rPr>
                              </m:ctrlPr>
                            </m:fPr>
                            <m:num>
                              <m:r>
                                <a:rPr lang="en-US" i="1" smtClean="0">
                                  <a:solidFill>
                                    <a:schemeClr val="tx1"/>
                                  </a:solidFill>
                                  <a:latin typeface="Cambria Math" panose="02040503050406030204" pitchFamily="18" charset="0"/>
                                </a:rPr>
                                <m:t>ⅆ</m:t>
                              </m:r>
                              <m:r>
                                <a:rPr lang="en-US" i="1" smtClean="0">
                                  <a:solidFill>
                                    <a:schemeClr val="tx1"/>
                                  </a:solidFill>
                                  <a:latin typeface="Cambria Math" panose="02040503050406030204" pitchFamily="18" charset="0"/>
                                </a:rPr>
                                <m:t>𝐴</m:t>
                              </m:r>
                            </m:num>
                            <m:den>
                              <m:r>
                                <a:rPr lang="en-US" i="1" smtClean="0">
                                  <a:solidFill>
                                    <a:schemeClr val="tx1"/>
                                  </a:solidFill>
                                  <a:latin typeface="Cambria Math" panose="02040503050406030204" pitchFamily="18" charset="0"/>
                                </a:rPr>
                                <m:t>ⅆ</m:t>
                              </m:r>
                              <m:r>
                                <a:rPr lang="en-US" b="0" i="1" smtClean="0">
                                  <a:solidFill>
                                    <a:schemeClr val="tx1"/>
                                  </a:solidFill>
                                  <a:latin typeface="Cambria Math" panose="02040503050406030204" pitchFamily="18" charset="0"/>
                                </a:rPr>
                                <m:t>𝐻</m:t>
                              </m:r>
                            </m:den>
                          </m:f>
                        </m:e>
                      </m:func>
                      <m:r>
                        <a:rPr lang="en-US" i="1"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m:t>
                      </m:r>
                      <m:func>
                        <m:funcPr>
                          <m:ctrlPr>
                            <a:rPr lang="en-US" i="1">
                              <a:solidFill>
                                <a:schemeClr val="tx1"/>
                              </a:solidFill>
                              <a:latin typeface="Cambria Math" panose="02040503050406030204" pitchFamily="18" charset="0"/>
                            </a:rPr>
                          </m:ctrlPr>
                        </m:funcPr>
                        <m:fName>
                          <m:r>
                            <m:rPr>
                              <m:sty m:val="p"/>
                            </m:rPr>
                            <a:rPr lang="en-US">
                              <a:solidFill>
                                <a:schemeClr val="tx1"/>
                              </a:solidFill>
                              <a:latin typeface="Cambria Math" panose="02040503050406030204" pitchFamily="18" charset="0"/>
                            </a:rPr>
                            <m:t>sin</m:t>
                          </m:r>
                        </m:fName>
                        <m:e>
                          <m:r>
                            <a:rPr lang="en-US" i="1">
                              <a:solidFill>
                                <a:schemeClr val="tx1"/>
                              </a:solidFill>
                              <a:latin typeface="Cambria Math" panose="02040503050406030204" pitchFamily="18" charset="0"/>
                              <a:ea typeface="Cambria Math" panose="02040503050406030204" pitchFamily="18" charset="0"/>
                            </a:rPr>
                            <m:t>𝜑</m:t>
                          </m:r>
                        </m:e>
                      </m:func>
                      <m:r>
                        <a:rPr lang="en-US" i="1">
                          <a:solidFill>
                            <a:schemeClr val="tx1"/>
                          </a:solidFill>
                          <a:latin typeface="Cambria Math" panose="02040503050406030204" pitchFamily="18" charset="0"/>
                        </a:rPr>
                        <m:t>−</m:t>
                      </m:r>
                      <m:func>
                        <m:funcPr>
                          <m:ctrlPr>
                            <a:rPr lang="en-US" i="1">
                              <a:solidFill>
                                <a:schemeClr val="tx1"/>
                              </a:solidFill>
                              <a:latin typeface="Cambria Math" panose="02040503050406030204" pitchFamily="18" charset="0"/>
                            </a:rPr>
                          </m:ctrlPr>
                        </m:funcPr>
                        <m:fName>
                          <m:r>
                            <m:rPr>
                              <m:sty m:val="p"/>
                            </m:rPr>
                            <a:rPr lang="en-US">
                              <a:solidFill>
                                <a:schemeClr val="tx1"/>
                              </a:solidFill>
                              <a:latin typeface="Cambria Math" panose="02040503050406030204" pitchFamily="18" charset="0"/>
                            </a:rPr>
                            <m:t>cot</m:t>
                          </m:r>
                        </m:fName>
                        <m:e>
                          <m:r>
                            <a:rPr lang="en-US" i="1">
                              <a:solidFill>
                                <a:schemeClr val="tx1"/>
                              </a:solidFill>
                              <a:latin typeface="Cambria Math" panose="02040503050406030204" pitchFamily="18" charset="0"/>
                            </a:rPr>
                            <m:t>𝑧</m:t>
                          </m:r>
                        </m:e>
                      </m:func>
                      <m:func>
                        <m:funcPr>
                          <m:ctrlPr>
                            <a:rPr lang="en-US" i="1">
                              <a:solidFill>
                                <a:schemeClr val="tx1"/>
                              </a:solidFill>
                              <a:latin typeface="Cambria Math" panose="02040503050406030204" pitchFamily="18" charset="0"/>
                            </a:rPr>
                          </m:ctrlPr>
                        </m:funcPr>
                        <m:fName>
                          <m:r>
                            <m:rPr>
                              <m:sty m:val="p"/>
                            </m:rPr>
                            <a:rPr lang="en-US">
                              <a:solidFill>
                                <a:schemeClr val="tx1"/>
                              </a:solidFill>
                              <a:latin typeface="Cambria Math" panose="02040503050406030204" pitchFamily="18" charset="0"/>
                            </a:rPr>
                            <m:t>cos</m:t>
                          </m:r>
                        </m:fName>
                        <m:e>
                          <m:r>
                            <a:rPr lang="en-US" i="1">
                              <a:solidFill>
                                <a:schemeClr val="tx1"/>
                              </a:solidFill>
                              <a:latin typeface="Cambria Math" panose="02040503050406030204" pitchFamily="18" charset="0"/>
                            </a:rPr>
                            <m:t>𝐴</m:t>
                          </m:r>
                        </m:e>
                      </m:func>
                      <m:func>
                        <m:funcPr>
                          <m:ctrlPr>
                            <a:rPr lang="en-US" i="1">
                              <a:solidFill>
                                <a:schemeClr val="tx1"/>
                              </a:solidFill>
                              <a:latin typeface="Cambria Math" panose="02040503050406030204" pitchFamily="18" charset="0"/>
                            </a:rPr>
                          </m:ctrlPr>
                        </m:funcPr>
                        <m:fName>
                          <m:r>
                            <m:rPr>
                              <m:sty m:val="p"/>
                            </m:rPr>
                            <a:rPr lang="en-US">
                              <a:solidFill>
                                <a:schemeClr val="tx1"/>
                              </a:solidFill>
                              <a:latin typeface="Cambria Math" panose="02040503050406030204" pitchFamily="18" charset="0"/>
                            </a:rPr>
                            <m:t>cos</m:t>
                          </m:r>
                        </m:fName>
                        <m:e>
                          <m:r>
                            <a:rPr lang="en-US" i="1">
                              <a:solidFill>
                                <a:schemeClr val="tx1"/>
                              </a:solidFill>
                              <a:latin typeface="Cambria Math" panose="02040503050406030204" pitchFamily="18" charset="0"/>
                              <a:ea typeface="Cambria Math" panose="02040503050406030204" pitchFamily="18" charset="0"/>
                            </a:rPr>
                            <m:t>𝜑</m:t>
                          </m:r>
                        </m:e>
                      </m:func>
                      <m:r>
                        <a:rPr lang="en-US"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18" name="TextBox 17">
                <a:extLst>
                  <a:ext uri="{FF2B5EF4-FFF2-40B4-BE49-F238E27FC236}">
                    <a16:creationId xmlns:a16="http://schemas.microsoft.com/office/drawing/2014/main" id="{6934A259-2035-6F09-6FE5-7057AB430854}"/>
                  </a:ext>
                </a:extLst>
              </p:cNvPr>
              <p:cNvSpPr txBox="1">
                <a:spLocks noRot="1" noChangeAspect="1" noMove="1" noResize="1" noEditPoints="1" noAdjustHandles="1" noChangeArrowheads="1" noChangeShapeType="1" noTextEdit="1"/>
              </p:cNvSpPr>
              <p:nvPr/>
            </p:nvSpPr>
            <p:spPr>
              <a:xfrm>
                <a:off x="1532188" y="5533286"/>
                <a:ext cx="3994362" cy="525913"/>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980793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FAF3E8C-6AE4-AC43-5146-4DF3D63146B1}"/>
              </a:ext>
            </a:extLst>
          </p:cNvPr>
          <p:cNvSpPr>
            <a:spLocks noGrp="1"/>
          </p:cNvSpPr>
          <p:nvPr>
            <p:ph type="ftr" sz="quarter" idx="11"/>
          </p:nvPr>
        </p:nvSpPr>
        <p:spPr/>
        <p:txBody>
          <a:bodyPr/>
          <a:lstStyle/>
          <a:p>
            <a:r>
              <a:rPr lang="en-US"/>
              <a:t>spherical trigonometry </a:t>
            </a:r>
          </a:p>
        </p:txBody>
      </p:sp>
      <p:sp>
        <p:nvSpPr>
          <p:cNvPr id="3" name="Slide Number Placeholder 2">
            <a:extLst>
              <a:ext uri="{FF2B5EF4-FFF2-40B4-BE49-F238E27FC236}">
                <a16:creationId xmlns:a16="http://schemas.microsoft.com/office/drawing/2014/main" id="{448E81E5-0120-228B-37F2-BC23B1DA8538}"/>
              </a:ext>
            </a:extLst>
          </p:cNvPr>
          <p:cNvSpPr>
            <a:spLocks noGrp="1"/>
          </p:cNvSpPr>
          <p:nvPr>
            <p:ph type="sldNum" sz="quarter" idx="12"/>
          </p:nvPr>
        </p:nvSpPr>
        <p:spPr/>
        <p:txBody>
          <a:bodyPr/>
          <a:lstStyle/>
          <a:p>
            <a:fld id="{EAD0E5A3-E5BF-4C62-9ABC-B3B6F8D8761B}" type="slidenum">
              <a:rPr lang="en-US" smtClean="0"/>
              <a:t>58</a:t>
            </a:fld>
            <a:endParaRPr lang="en-US"/>
          </a:p>
        </p:txBody>
      </p:sp>
      <p:grpSp>
        <p:nvGrpSpPr>
          <p:cNvPr id="4" name="Group 3">
            <a:extLst>
              <a:ext uri="{FF2B5EF4-FFF2-40B4-BE49-F238E27FC236}">
                <a16:creationId xmlns:a16="http://schemas.microsoft.com/office/drawing/2014/main" id="{E655E3C1-1006-0A7A-90BF-18B96C2EC53E}"/>
              </a:ext>
            </a:extLst>
          </p:cNvPr>
          <p:cNvGrpSpPr/>
          <p:nvPr/>
        </p:nvGrpSpPr>
        <p:grpSpPr>
          <a:xfrm>
            <a:off x="7576457" y="12413"/>
            <a:ext cx="4720046" cy="369332"/>
            <a:chOff x="7576457" y="12413"/>
            <a:chExt cx="4720046" cy="369332"/>
          </a:xfrm>
        </p:grpSpPr>
        <p:sp>
          <p:nvSpPr>
            <p:cNvPr id="5" name="Arrow: Pentagon 4">
              <a:extLst>
                <a:ext uri="{FF2B5EF4-FFF2-40B4-BE49-F238E27FC236}">
                  <a16:creationId xmlns:a16="http://schemas.microsoft.com/office/drawing/2014/main" id="{479F20F3-DA58-08E2-2242-17638AB78DA5}"/>
                </a:ext>
              </a:extLst>
            </p:cNvPr>
            <p:cNvSpPr/>
            <p:nvPr/>
          </p:nvSpPr>
          <p:spPr>
            <a:xfrm flipH="1">
              <a:off x="7576457" y="49627"/>
              <a:ext cx="4615541" cy="321487"/>
            </a:xfrm>
            <a:prstGeom prst="homePlate">
              <a:avLst/>
            </a:prstGeom>
            <a:solidFill>
              <a:srgbClr val="58B6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04F2E60-7C90-AF17-3CCC-DB440E1C53FD}"/>
                </a:ext>
              </a:extLst>
            </p:cNvPr>
            <p:cNvSpPr txBox="1"/>
            <p:nvPr/>
          </p:nvSpPr>
          <p:spPr>
            <a:xfrm>
              <a:off x="7576457" y="12413"/>
              <a:ext cx="4720046" cy="369332"/>
            </a:xfrm>
            <a:prstGeom prst="rect">
              <a:avLst/>
            </a:prstGeom>
            <a:noFill/>
          </p:spPr>
          <p:txBody>
            <a:bodyPr wrap="square">
              <a:spAutoFit/>
            </a:bodyPr>
            <a:lstStyle/>
            <a:p>
              <a:pPr algn="ctr"/>
              <a:r>
                <a:rPr lang="en-US" dirty="0">
                  <a:solidFill>
                    <a:schemeClr val="bg1"/>
                  </a:solidFill>
                </a:rPr>
                <a:t>Rate of change of zenith distance and azimuth</a:t>
              </a:r>
            </a:p>
          </p:txBody>
        </p:sp>
      </p:grpSp>
      <p:sp>
        <p:nvSpPr>
          <p:cNvPr id="7" name="TextBox 6">
            <a:extLst>
              <a:ext uri="{FF2B5EF4-FFF2-40B4-BE49-F238E27FC236}">
                <a16:creationId xmlns:a16="http://schemas.microsoft.com/office/drawing/2014/main" id="{BF428835-C32B-B31A-E254-3E634E353D21}"/>
              </a:ext>
            </a:extLst>
          </p:cNvPr>
          <p:cNvSpPr txBox="1"/>
          <p:nvPr/>
        </p:nvSpPr>
        <p:spPr>
          <a:xfrm>
            <a:off x="389614" y="371114"/>
            <a:ext cx="4415311" cy="923330"/>
          </a:xfrm>
          <a:prstGeom prst="rect">
            <a:avLst/>
          </a:prstGeom>
          <a:noFill/>
        </p:spPr>
        <p:txBody>
          <a:bodyPr wrap="none" rtlCol="0">
            <a:spAutoFit/>
          </a:bodyPr>
          <a:lstStyle/>
          <a:p>
            <a:r>
              <a:rPr lang="en-US" dirty="0"/>
              <a:t>If </a:t>
            </a:r>
          </a:p>
          <a:p>
            <a:pPr marL="285750" indent="-285750">
              <a:buFont typeface="Arial" panose="020B0604020202020204" pitchFamily="34" charset="0"/>
              <a:buChar char="•"/>
            </a:pPr>
            <a:r>
              <a:rPr lang="en-US" dirty="0"/>
              <a:t>A is  expressed in terms of seconds of arc</a:t>
            </a:r>
          </a:p>
          <a:p>
            <a:pPr marL="285750" indent="-285750">
              <a:buFont typeface="Arial" panose="020B0604020202020204" pitchFamily="34" charset="0"/>
              <a:buChar char="•"/>
            </a:pPr>
            <a:r>
              <a:rPr lang="en-US" dirty="0"/>
              <a:t>H is expressed in terms of seconds of time</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51D9EF3-5683-A45C-F0AD-8A52F2CF4C0A}"/>
                  </a:ext>
                </a:extLst>
              </p:cNvPr>
              <p:cNvSpPr txBox="1"/>
              <p:nvPr/>
            </p:nvSpPr>
            <p:spPr>
              <a:xfrm>
                <a:off x="699955" y="1663776"/>
                <a:ext cx="3994362" cy="52591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i="1" smtClean="0">
                              <a:solidFill>
                                <a:schemeClr val="tx1"/>
                              </a:solidFill>
                              <a:latin typeface="Cambria Math" panose="02040503050406030204" pitchFamily="18" charset="0"/>
                            </a:rPr>
                          </m:ctrlPr>
                        </m:funcPr>
                        <m:fName>
                          <m:r>
                            <a:rPr lang="en-US" b="0" i="1" smtClean="0">
                              <a:solidFill>
                                <a:schemeClr val="tx1"/>
                              </a:solidFill>
                              <a:latin typeface="Cambria Math" panose="02040503050406030204" pitchFamily="18" charset="0"/>
                              <a:ea typeface="Cambria Math" panose="02040503050406030204" pitchFamily="18" charset="0"/>
                            </a:rPr>
                            <m:t> </m:t>
                          </m:r>
                        </m:fName>
                        <m:e>
                          <m:r>
                            <a:rPr lang="en-US" b="0" i="1" smtClean="0">
                              <a:solidFill>
                                <a:schemeClr val="tx1"/>
                              </a:solidFill>
                              <a:latin typeface="Cambria Math" panose="02040503050406030204" pitchFamily="18" charset="0"/>
                            </a:rPr>
                            <m:t>   </m:t>
                          </m:r>
                          <m:f>
                            <m:fPr>
                              <m:ctrlPr>
                                <a:rPr lang="en-US" i="1" smtClean="0">
                                  <a:solidFill>
                                    <a:schemeClr val="tx1"/>
                                  </a:solidFill>
                                  <a:latin typeface="Cambria Math" panose="02040503050406030204" pitchFamily="18" charset="0"/>
                                </a:rPr>
                              </m:ctrlPr>
                            </m:fPr>
                            <m:num>
                              <m:r>
                                <a:rPr lang="en-US" i="1" smtClean="0">
                                  <a:solidFill>
                                    <a:schemeClr val="tx1"/>
                                  </a:solidFill>
                                  <a:latin typeface="Cambria Math" panose="02040503050406030204" pitchFamily="18" charset="0"/>
                                </a:rPr>
                                <m:t>ⅆ</m:t>
                              </m:r>
                              <m:r>
                                <a:rPr lang="en-US" i="1" smtClean="0">
                                  <a:solidFill>
                                    <a:schemeClr val="tx1"/>
                                  </a:solidFill>
                                  <a:latin typeface="Cambria Math" panose="02040503050406030204" pitchFamily="18" charset="0"/>
                                </a:rPr>
                                <m:t>𝐴</m:t>
                              </m:r>
                            </m:num>
                            <m:den>
                              <m:r>
                                <a:rPr lang="en-US" i="1" smtClean="0">
                                  <a:solidFill>
                                    <a:schemeClr val="tx1"/>
                                  </a:solidFill>
                                  <a:latin typeface="Cambria Math" panose="02040503050406030204" pitchFamily="18" charset="0"/>
                                </a:rPr>
                                <m:t>ⅆ</m:t>
                              </m:r>
                              <m:r>
                                <a:rPr lang="en-US" b="0" i="1" smtClean="0">
                                  <a:solidFill>
                                    <a:schemeClr val="tx1"/>
                                  </a:solidFill>
                                  <a:latin typeface="Cambria Math" panose="02040503050406030204" pitchFamily="18" charset="0"/>
                                </a:rPr>
                                <m:t>𝐻</m:t>
                              </m:r>
                            </m:den>
                          </m:f>
                        </m:e>
                      </m:func>
                      <m:r>
                        <a:rPr lang="en-US" i="1"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15</m:t>
                      </m:r>
                      <m:r>
                        <a:rPr lang="en-US" i="1">
                          <a:solidFill>
                            <a:schemeClr val="tx1"/>
                          </a:solidFill>
                          <a:latin typeface="Cambria Math" panose="02040503050406030204" pitchFamily="18" charset="0"/>
                        </a:rPr>
                        <m:t>(</m:t>
                      </m:r>
                      <m:func>
                        <m:funcPr>
                          <m:ctrlPr>
                            <a:rPr lang="en-US" i="1">
                              <a:solidFill>
                                <a:schemeClr val="tx1"/>
                              </a:solidFill>
                              <a:latin typeface="Cambria Math" panose="02040503050406030204" pitchFamily="18" charset="0"/>
                            </a:rPr>
                          </m:ctrlPr>
                        </m:funcPr>
                        <m:fName>
                          <m:r>
                            <m:rPr>
                              <m:sty m:val="p"/>
                            </m:rPr>
                            <a:rPr lang="en-US">
                              <a:solidFill>
                                <a:schemeClr val="tx1"/>
                              </a:solidFill>
                              <a:latin typeface="Cambria Math" panose="02040503050406030204" pitchFamily="18" charset="0"/>
                            </a:rPr>
                            <m:t>sin</m:t>
                          </m:r>
                        </m:fName>
                        <m:e>
                          <m:r>
                            <a:rPr lang="en-US" i="1">
                              <a:solidFill>
                                <a:schemeClr val="tx1"/>
                              </a:solidFill>
                              <a:latin typeface="Cambria Math" panose="02040503050406030204" pitchFamily="18" charset="0"/>
                              <a:ea typeface="Cambria Math" panose="02040503050406030204" pitchFamily="18" charset="0"/>
                            </a:rPr>
                            <m:t>𝜑</m:t>
                          </m:r>
                        </m:e>
                      </m:func>
                      <m:r>
                        <a:rPr lang="en-US" i="1">
                          <a:solidFill>
                            <a:schemeClr val="tx1"/>
                          </a:solidFill>
                          <a:latin typeface="Cambria Math" panose="02040503050406030204" pitchFamily="18" charset="0"/>
                        </a:rPr>
                        <m:t>−</m:t>
                      </m:r>
                      <m:func>
                        <m:funcPr>
                          <m:ctrlPr>
                            <a:rPr lang="en-US" i="1">
                              <a:solidFill>
                                <a:schemeClr val="tx1"/>
                              </a:solidFill>
                              <a:latin typeface="Cambria Math" panose="02040503050406030204" pitchFamily="18" charset="0"/>
                            </a:rPr>
                          </m:ctrlPr>
                        </m:funcPr>
                        <m:fName>
                          <m:r>
                            <m:rPr>
                              <m:sty m:val="p"/>
                            </m:rPr>
                            <a:rPr lang="en-US">
                              <a:solidFill>
                                <a:schemeClr val="tx1"/>
                              </a:solidFill>
                              <a:latin typeface="Cambria Math" panose="02040503050406030204" pitchFamily="18" charset="0"/>
                            </a:rPr>
                            <m:t>cot</m:t>
                          </m:r>
                        </m:fName>
                        <m:e>
                          <m:r>
                            <a:rPr lang="en-US" i="1">
                              <a:solidFill>
                                <a:schemeClr val="tx1"/>
                              </a:solidFill>
                              <a:latin typeface="Cambria Math" panose="02040503050406030204" pitchFamily="18" charset="0"/>
                            </a:rPr>
                            <m:t>𝑧</m:t>
                          </m:r>
                        </m:e>
                      </m:func>
                      <m:func>
                        <m:funcPr>
                          <m:ctrlPr>
                            <a:rPr lang="en-US" i="1">
                              <a:solidFill>
                                <a:schemeClr val="tx1"/>
                              </a:solidFill>
                              <a:latin typeface="Cambria Math" panose="02040503050406030204" pitchFamily="18" charset="0"/>
                            </a:rPr>
                          </m:ctrlPr>
                        </m:funcPr>
                        <m:fName>
                          <m:r>
                            <m:rPr>
                              <m:sty m:val="p"/>
                            </m:rPr>
                            <a:rPr lang="en-US">
                              <a:solidFill>
                                <a:schemeClr val="tx1"/>
                              </a:solidFill>
                              <a:latin typeface="Cambria Math" panose="02040503050406030204" pitchFamily="18" charset="0"/>
                            </a:rPr>
                            <m:t>cos</m:t>
                          </m:r>
                        </m:fName>
                        <m:e>
                          <m:r>
                            <a:rPr lang="en-US" i="1">
                              <a:solidFill>
                                <a:schemeClr val="tx1"/>
                              </a:solidFill>
                              <a:latin typeface="Cambria Math" panose="02040503050406030204" pitchFamily="18" charset="0"/>
                            </a:rPr>
                            <m:t>𝐴</m:t>
                          </m:r>
                        </m:e>
                      </m:func>
                      <m:func>
                        <m:funcPr>
                          <m:ctrlPr>
                            <a:rPr lang="en-US" i="1">
                              <a:solidFill>
                                <a:schemeClr val="tx1"/>
                              </a:solidFill>
                              <a:latin typeface="Cambria Math" panose="02040503050406030204" pitchFamily="18" charset="0"/>
                            </a:rPr>
                          </m:ctrlPr>
                        </m:funcPr>
                        <m:fName>
                          <m:r>
                            <m:rPr>
                              <m:sty m:val="p"/>
                            </m:rPr>
                            <a:rPr lang="en-US">
                              <a:solidFill>
                                <a:schemeClr val="tx1"/>
                              </a:solidFill>
                              <a:latin typeface="Cambria Math" panose="02040503050406030204" pitchFamily="18" charset="0"/>
                            </a:rPr>
                            <m:t>cos</m:t>
                          </m:r>
                        </m:fName>
                        <m:e>
                          <m:r>
                            <a:rPr lang="en-US" i="1">
                              <a:solidFill>
                                <a:schemeClr val="tx1"/>
                              </a:solidFill>
                              <a:latin typeface="Cambria Math" panose="02040503050406030204" pitchFamily="18" charset="0"/>
                              <a:ea typeface="Cambria Math" panose="02040503050406030204" pitchFamily="18" charset="0"/>
                            </a:rPr>
                            <m:t>𝜑</m:t>
                          </m:r>
                        </m:e>
                      </m:func>
                      <m:r>
                        <a:rPr lang="en-US"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8" name="TextBox 7">
                <a:extLst>
                  <a:ext uri="{FF2B5EF4-FFF2-40B4-BE49-F238E27FC236}">
                    <a16:creationId xmlns:a16="http://schemas.microsoft.com/office/drawing/2014/main" id="{251D9EF3-5683-A45C-F0AD-8A52F2CF4C0A}"/>
                  </a:ext>
                </a:extLst>
              </p:cNvPr>
              <p:cNvSpPr txBox="1">
                <a:spLocks noRot="1" noChangeAspect="1" noMove="1" noResize="1" noEditPoints="1" noAdjustHandles="1" noChangeArrowheads="1" noChangeShapeType="1" noTextEdit="1"/>
              </p:cNvSpPr>
              <p:nvPr/>
            </p:nvSpPr>
            <p:spPr>
              <a:xfrm>
                <a:off x="699955" y="1663776"/>
                <a:ext cx="3994362" cy="525913"/>
              </a:xfrm>
              <a:prstGeom prst="rect">
                <a:avLst/>
              </a:prstGeom>
              <a:blipFill>
                <a:blip r:embed="rId2"/>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69653D01-9F7F-1794-7487-F096B8A5EEDF}"/>
              </a:ext>
            </a:extLst>
          </p:cNvPr>
          <p:cNvSpPr txBox="1"/>
          <p:nvPr/>
        </p:nvSpPr>
        <p:spPr>
          <a:xfrm>
            <a:off x="389614" y="1294444"/>
            <a:ext cx="620683" cy="369332"/>
          </a:xfrm>
          <a:prstGeom prst="rect">
            <a:avLst/>
          </a:prstGeom>
          <a:noFill/>
        </p:spPr>
        <p:txBody>
          <a:bodyPr wrap="none" rtlCol="0">
            <a:spAutoFit/>
          </a:bodyPr>
          <a:lstStyle/>
          <a:p>
            <a:r>
              <a:rPr lang="en-US" dirty="0"/>
              <a:t>then</a:t>
            </a:r>
          </a:p>
        </p:txBody>
      </p:sp>
      <p:sp>
        <p:nvSpPr>
          <p:cNvPr id="10" name="TextBox 9">
            <a:extLst>
              <a:ext uri="{FF2B5EF4-FFF2-40B4-BE49-F238E27FC236}">
                <a16:creationId xmlns:a16="http://schemas.microsoft.com/office/drawing/2014/main" id="{A9020D19-0400-EE32-A4F0-2173D4B22915}"/>
              </a:ext>
            </a:extLst>
          </p:cNvPr>
          <p:cNvSpPr txBox="1"/>
          <p:nvPr/>
        </p:nvSpPr>
        <p:spPr>
          <a:xfrm>
            <a:off x="2597269" y="2299916"/>
            <a:ext cx="3729162" cy="369332"/>
          </a:xfrm>
          <a:prstGeom prst="rect">
            <a:avLst/>
          </a:prstGeom>
          <a:noFill/>
        </p:spPr>
        <p:txBody>
          <a:bodyPr wrap="square" rtlCol="0">
            <a:spAutoFit/>
          </a:bodyPr>
          <a:lstStyle/>
          <a:p>
            <a:r>
              <a:rPr lang="en-US" dirty="0"/>
              <a:t>Which we already derived</a:t>
            </a:r>
          </a:p>
        </p:txBody>
      </p:sp>
    </p:spTree>
    <p:extLst>
      <p:ext uri="{BB962C8B-B14F-4D97-AF65-F5344CB8AC3E}">
        <p14:creationId xmlns:p14="http://schemas.microsoft.com/office/powerpoint/2010/main" val="36554047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7A348CD-2293-7866-746B-15C8869F2C75}"/>
              </a:ext>
            </a:extLst>
          </p:cNvPr>
          <p:cNvSpPr>
            <a:spLocks noGrp="1"/>
          </p:cNvSpPr>
          <p:nvPr>
            <p:ph type="ftr" sz="quarter" idx="11"/>
          </p:nvPr>
        </p:nvSpPr>
        <p:spPr/>
        <p:txBody>
          <a:bodyPr/>
          <a:lstStyle/>
          <a:p>
            <a:r>
              <a:rPr lang="en-US"/>
              <a:t>spherical trigonometry </a:t>
            </a:r>
          </a:p>
        </p:txBody>
      </p:sp>
      <p:sp>
        <p:nvSpPr>
          <p:cNvPr id="3" name="Slide Number Placeholder 2">
            <a:extLst>
              <a:ext uri="{FF2B5EF4-FFF2-40B4-BE49-F238E27FC236}">
                <a16:creationId xmlns:a16="http://schemas.microsoft.com/office/drawing/2014/main" id="{D7C57B1D-A6B5-EB91-4A11-5F39018ADF96}"/>
              </a:ext>
            </a:extLst>
          </p:cNvPr>
          <p:cNvSpPr>
            <a:spLocks noGrp="1"/>
          </p:cNvSpPr>
          <p:nvPr>
            <p:ph type="sldNum" sz="quarter" idx="12"/>
          </p:nvPr>
        </p:nvSpPr>
        <p:spPr/>
        <p:txBody>
          <a:bodyPr/>
          <a:lstStyle/>
          <a:p>
            <a:fld id="{EAD0E5A3-E5BF-4C62-9ABC-B3B6F8D8761B}" type="slidenum">
              <a:rPr lang="en-US" smtClean="0"/>
              <a:t>59</a:t>
            </a:fld>
            <a:endParaRPr lang="en-US"/>
          </a:p>
        </p:txBody>
      </p:sp>
      <p:sp>
        <p:nvSpPr>
          <p:cNvPr id="6" name="Arrow: Pentagon 5">
            <a:extLst>
              <a:ext uri="{FF2B5EF4-FFF2-40B4-BE49-F238E27FC236}">
                <a16:creationId xmlns:a16="http://schemas.microsoft.com/office/drawing/2014/main" id="{EE841CBA-CD6A-A939-1721-087D84131A0B}"/>
              </a:ext>
            </a:extLst>
          </p:cNvPr>
          <p:cNvSpPr/>
          <p:nvPr/>
        </p:nvSpPr>
        <p:spPr>
          <a:xfrm flipH="1">
            <a:off x="10551380" y="49627"/>
            <a:ext cx="1640617" cy="321487"/>
          </a:xfrm>
          <a:prstGeom prst="homePlate">
            <a:avLst/>
          </a:prstGeom>
          <a:solidFill>
            <a:srgbClr val="58B6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66B3114-5812-2CA2-551E-8FB6CE87AA1E}"/>
              </a:ext>
            </a:extLst>
          </p:cNvPr>
          <p:cNvSpPr txBox="1"/>
          <p:nvPr/>
        </p:nvSpPr>
        <p:spPr>
          <a:xfrm>
            <a:off x="10715675" y="25704"/>
            <a:ext cx="1312025" cy="369332"/>
          </a:xfrm>
          <a:prstGeom prst="rect">
            <a:avLst/>
          </a:prstGeom>
          <a:noFill/>
        </p:spPr>
        <p:txBody>
          <a:bodyPr wrap="square">
            <a:spAutoFit/>
          </a:bodyPr>
          <a:lstStyle/>
          <a:p>
            <a:pPr algn="ctr"/>
            <a:r>
              <a:rPr lang="en-US" dirty="0">
                <a:solidFill>
                  <a:schemeClr val="bg1"/>
                </a:solidFill>
              </a:rPr>
              <a:t>Twilight</a:t>
            </a:r>
          </a:p>
        </p:txBody>
      </p:sp>
      <mc:AlternateContent xmlns:mc="http://schemas.openxmlformats.org/markup-compatibility/2006">
        <mc:Choice xmlns:p14="http://schemas.microsoft.com/office/powerpoint/2010/main" Requires="p14">
          <p:contentPart p14:bwMode="auto" r:id="rId2">
            <p14:nvContentPartPr>
              <p14:cNvPr id="10" name="Ink 9">
                <a:extLst>
                  <a:ext uri="{FF2B5EF4-FFF2-40B4-BE49-F238E27FC236}">
                    <a16:creationId xmlns:a16="http://schemas.microsoft.com/office/drawing/2014/main" id="{8D2B8756-C732-5611-0606-892BC1A66891}"/>
                  </a:ext>
                </a:extLst>
              </p14:cNvPr>
              <p14:cNvContentPartPr/>
              <p14:nvPr/>
            </p14:nvContentPartPr>
            <p14:xfrm>
              <a:off x="2829412" y="507850"/>
              <a:ext cx="4425480" cy="3511440"/>
            </p14:xfrm>
          </p:contentPart>
        </mc:Choice>
        <mc:Fallback>
          <p:pic>
            <p:nvPicPr>
              <p:cNvPr id="10" name="Ink 9">
                <a:extLst>
                  <a:ext uri="{FF2B5EF4-FFF2-40B4-BE49-F238E27FC236}">
                    <a16:creationId xmlns:a16="http://schemas.microsoft.com/office/drawing/2014/main" id="{8D2B8756-C732-5611-0606-892BC1A66891}"/>
                  </a:ext>
                </a:extLst>
              </p:cNvPr>
              <p:cNvPicPr/>
              <p:nvPr/>
            </p:nvPicPr>
            <p:blipFill>
              <a:blip r:embed="rId3"/>
              <a:stretch>
                <a:fillRect/>
              </a:stretch>
            </p:blipFill>
            <p:spPr>
              <a:xfrm>
                <a:off x="2820412" y="498850"/>
                <a:ext cx="4443120" cy="3529080"/>
              </a:xfrm>
              <a:prstGeom prst="rect">
                <a:avLst/>
              </a:prstGeom>
            </p:spPr>
          </p:pic>
        </mc:Fallback>
      </mc:AlternateContent>
      <p:grpSp>
        <p:nvGrpSpPr>
          <p:cNvPr id="18" name="Group 17">
            <a:extLst>
              <a:ext uri="{FF2B5EF4-FFF2-40B4-BE49-F238E27FC236}">
                <a16:creationId xmlns:a16="http://schemas.microsoft.com/office/drawing/2014/main" id="{98C35E87-D195-F3C3-2122-A64A1E68C16B}"/>
              </a:ext>
            </a:extLst>
          </p:cNvPr>
          <p:cNvGrpSpPr/>
          <p:nvPr/>
        </p:nvGrpSpPr>
        <p:grpSpPr>
          <a:xfrm>
            <a:off x="4537972" y="2150530"/>
            <a:ext cx="1980360" cy="2851560"/>
            <a:chOff x="4537972" y="2150530"/>
            <a:chExt cx="1980360" cy="2851560"/>
          </a:xfrm>
        </p:grpSpPr>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EE885BDA-D18A-E424-2E7B-BD34CD7A987C}"/>
                    </a:ext>
                  </a:extLst>
                </p14:cNvPr>
                <p14:cNvContentPartPr/>
                <p14:nvPr/>
              </p14:nvContentPartPr>
              <p14:xfrm>
                <a:off x="4887892" y="2274370"/>
                <a:ext cx="194400" cy="238320"/>
              </p14:xfrm>
            </p:contentPart>
          </mc:Choice>
          <mc:Fallback>
            <p:pic>
              <p:nvPicPr>
                <p:cNvPr id="4" name="Ink 3">
                  <a:extLst>
                    <a:ext uri="{FF2B5EF4-FFF2-40B4-BE49-F238E27FC236}">
                      <a16:creationId xmlns:a16="http://schemas.microsoft.com/office/drawing/2014/main" id="{EE885BDA-D18A-E424-2E7B-BD34CD7A987C}"/>
                    </a:ext>
                  </a:extLst>
                </p:cNvPr>
                <p:cNvPicPr/>
                <p:nvPr/>
              </p:nvPicPr>
              <p:blipFill>
                <a:blip r:embed="rId5"/>
                <a:stretch>
                  <a:fillRect/>
                </a:stretch>
              </p:blipFill>
              <p:spPr>
                <a:xfrm>
                  <a:off x="4879252" y="2265730"/>
                  <a:ext cx="212040" cy="2559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7DB5B400-E778-D231-32D4-91F4043F4DE5}"/>
                    </a:ext>
                  </a:extLst>
                </p14:cNvPr>
                <p14:cNvContentPartPr/>
                <p14:nvPr/>
              </p14:nvContentPartPr>
              <p14:xfrm>
                <a:off x="4858372" y="2253490"/>
                <a:ext cx="228600" cy="209160"/>
              </p14:xfrm>
            </p:contentPart>
          </mc:Choice>
          <mc:Fallback>
            <p:pic>
              <p:nvPicPr>
                <p:cNvPr id="7" name="Ink 6">
                  <a:extLst>
                    <a:ext uri="{FF2B5EF4-FFF2-40B4-BE49-F238E27FC236}">
                      <a16:creationId xmlns:a16="http://schemas.microsoft.com/office/drawing/2014/main" id="{7DB5B400-E778-D231-32D4-91F4043F4DE5}"/>
                    </a:ext>
                  </a:extLst>
                </p:cNvPr>
                <p:cNvPicPr/>
                <p:nvPr/>
              </p:nvPicPr>
              <p:blipFill>
                <a:blip r:embed="rId7"/>
                <a:stretch>
                  <a:fillRect/>
                </a:stretch>
              </p:blipFill>
              <p:spPr>
                <a:xfrm>
                  <a:off x="4849372" y="2244490"/>
                  <a:ext cx="246240" cy="2268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69D5D96F-6776-B3CC-840E-4FBD52637247}"/>
                    </a:ext>
                  </a:extLst>
                </p14:cNvPr>
                <p14:cNvContentPartPr/>
                <p14:nvPr/>
              </p14:nvContentPartPr>
              <p14:xfrm>
                <a:off x="5190292" y="2150530"/>
                <a:ext cx="790200" cy="306720"/>
              </p14:xfrm>
            </p:contentPart>
          </mc:Choice>
          <mc:Fallback>
            <p:pic>
              <p:nvPicPr>
                <p:cNvPr id="8" name="Ink 7">
                  <a:extLst>
                    <a:ext uri="{FF2B5EF4-FFF2-40B4-BE49-F238E27FC236}">
                      <a16:creationId xmlns:a16="http://schemas.microsoft.com/office/drawing/2014/main" id="{69D5D96F-6776-B3CC-840E-4FBD52637247}"/>
                    </a:ext>
                  </a:extLst>
                </p:cNvPr>
                <p:cNvPicPr/>
                <p:nvPr/>
              </p:nvPicPr>
              <p:blipFill>
                <a:blip r:embed="rId9"/>
                <a:stretch>
                  <a:fillRect/>
                </a:stretch>
              </p:blipFill>
              <p:spPr>
                <a:xfrm>
                  <a:off x="5181292" y="2141890"/>
                  <a:ext cx="807840" cy="3243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2" name="Ink 11">
                  <a:extLst>
                    <a:ext uri="{FF2B5EF4-FFF2-40B4-BE49-F238E27FC236}">
                      <a16:creationId xmlns:a16="http://schemas.microsoft.com/office/drawing/2014/main" id="{47E0A666-B9C8-5369-7082-5B1531331688}"/>
                    </a:ext>
                  </a:extLst>
                </p14:cNvPr>
                <p14:cNvContentPartPr/>
                <p14:nvPr/>
              </p14:nvContentPartPr>
              <p14:xfrm>
                <a:off x="4911292" y="2433490"/>
                <a:ext cx="83880" cy="2036160"/>
              </p14:xfrm>
            </p:contentPart>
          </mc:Choice>
          <mc:Fallback>
            <p:pic>
              <p:nvPicPr>
                <p:cNvPr id="12" name="Ink 11">
                  <a:extLst>
                    <a:ext uri="{FF2B5EF4-FFF2-40B4-BE49-F238E27FC236}">
                      <a16:creationId xmlns:a16="http://schemas.microsoft.com/office/drawing/2014/main" id="{47E0A666-B9C8-5369-7082-5B1531331688}"/>
                    </a:ext>
                  </a:extLst>
                </p:cNvPr>
                <p:cNvPicPr/>
                <p:nvPr/>
              </p:nvPicPr>
              <p:blipFill>
                <a:blip r:embed="rId11"/>
                <a:stretch>
                  <a:fillRect/>
                </a:stretch>
              </p:blipFill>
              <p:spPr>
                <a:xfrm>
                  <a:off x="4902652" y="2424850"/>
                  <a:ext cx="101520" cy="20538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4" name="Ink 13">
                  <a:extLst>
                    <a:ext uri="{FF2B5EF4-FFF2-40B4-BE49-F238E27FC236}">
                      <a16:creationId xmlns:a16="http://schemas.microsoft.com/office/drawing/2014/main" id="{E128891A-F3EC-DADC-6850-0C6571D6F8DC}"/>
                    </a:ext>
                  </a:extLst>
                </p14:cNvPr>
                <p14:cNvContentPartPr/>
                <p14:nvPr/>
              </p14:nvContentPartPr>
              <p14:xfrm>
                <a:off x="5032252" y="2347090"/>
                <a:ext cx="1486080" cy="1549080"/>
              </p14:xfrm>
            </p:contentPart>
          </mc:Choice>
          <mc:Fallback>
            <p:pic>
              <p:nvPicPr>
                <p:cNvPr id="14" name="Ink 13">
                  <a:extLst>
                    <a:ext uri="{FF2B5EF4-FFF2-40B4-BE49-F238E27FC236}">
                      <a16:creationId xmlns:a16="http://schemas.microsoft.com/office/drawing/2014/main" id="{E128891A-F3EC-DADC-6850-0C6571D6F8DC}"/>
                    </a:ext>
                  </a:extLst>
                </p:cNvPr>
                <p:cNvPicPr/>
                <p:nvPr/>
              </p:nvPicPr>
              <p:blipFill>
                <a:blip r:embed="rId13"/>
                <a:stretch>
                  <a:fillRect/>
                </a:stretch>
              </p:blipFill>
              <p:spPr>
                <a:xfrm>
                  <a:off x="5023252" y="2338450"/>
                  <a:ext cx="1503720" cy="15667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6" name="Ink 15">
                  <a:extLst>
                    <a:ext uri="{FF2B5EF4-FFF2-40B4-BE49-F238E27FC236}">
                      <a16:creationId xmlns:a16="http://schemas.microsoft.com/office/drawing/2014/main" id="{4CDDA710-41D6-1F3B-CB9B-FCF2777237C3}"/>
                    </a:ext>
                  </a:extLst>
                </p14:cNvPr>
                <p14:cNvContentPartPr/>
                <p14:nvPr/>
              </p14:nvContentPartPr>
              <p14:xfrm>
                <a:off x="4537972" y="4231690"/>
                <a:ext cx="763560" cy="770400"/>
              </p14:xfrm>
            </p:contentPart>
          </mc:Choice>
          <mc:Fallback>
            <p:pic>
              <p:nvPicPr>
                <p:cNvPr id="16" name="Ink 15">
                  <a:extLst>
                    <a:ext uri="{FF2B5EF4-FFF2-40B4-BE49-F238E27FC236}">
                      <a16:creationId xmlns:a16="http://schemas.microsoft.com/office/drawing/2014/main" id="{4CDDA710-41D6-1F3B-CB9B-FCF2777237C3}"/>
                    </a:ext>
                  </a:extLst>
                </p:cNvPr>
                <p:cNvPicPr/>
                <p:nvPr/>
              </p:nvPicPr>
              <p:blipFill>
                <a:blip r:embed="rId15"/>
                <a:stretch>
                  <a:fillRect/>
                </a:stretch>
              </p:blipFill>
              <p:spPr>
                <a:xfrm>
                  <a:off x="4528972" y="4223050"/>
                  <a:ext cx="781200" cy="7880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7" name="Ink 16">
                  <a:extLst>
                    <a:ext uri="{FF2B5EF4-FFF2-40B4-BE49-F238E27FC236}">
                      <a16:creationId xmlns:a16="http://schemas.microsoft.com/office/drawing/2014/main" id="{A752B21F-030D-43BB-F98D-56B19DC366CE}"/>
                    </a:ext>
                  </a:extLst>
                </p14:cNvPr>
                <p14:cNvContentPartPr/>
                <p14:nvPr/>
              </p14:nvContentPartPr>
              <p14:xfrm>
                <a:off x="4892212" y="4250770"/>
                <a:ext cx="38520" cy="456480"/>
              </p14:xfrm>
            </p:contentPart>
          </mc:Choice>
          <mc:Fallback>
            <p:pic>
              <p:nvPicPr>
                <p:cNvPr id="17" name="Ink 16">
                  <a:extLst>
                    <a:ext uri="{FF2B5EF4-FFF2-40B4-BE49-F238E27FC236}">
                      <a16:creationId xmlns:a16="http://schemas.microsoft.com/office/drawing/2014/main" id="{A752B21F-030D-43BB-F98D-56B19DC366CE}"/>
                    </a:ext>
                  </a:extLst>
                </p:cNvPr>
                <p:cNvPicPr/>
                <p:nvPr/>
              </p:nvPicPr>
              <p:blipFill>
                <a:blip r:embed="rId17"/>
                <a:stretch>
                  <a:fillRect/>
                </a:stretch>
              </p:blipFill>
              <p:spPr>
                <a:xfrm>
                  <a:off x="4883212" y="4241770"/>
                  <a:ext cx="56160" cy="4741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8">
            <p14:nvContentPartPr>
              <p14:cNvPr id="19" name="Ink 18">
                <a:extLst>
                  <a:ext uri="{FF2B5EF4-FFF2-40B4-BE49-F238E27FC236}">
                    <a16:creationId xmlns:a16="http://schemas.microsoft.com/office/drawing/2014/main" id="{CE52DE56-39D4-1CD5-1631-10B5D2293F68}"/>
                  </a:ext>
                </a:extLst>
              </p14:cNvPr>
              <p14:cNvContentPartPr/>
              <p14:nvPr/>
            </p14:nvContentPartPr>
            <p14:xfrm>
              <a:off x="4870252" y="4237450"/>
              <a:ext cx="107640" cy="488160"/>
            </p14:xfrm>
          </p:contentPart>
        </mc:Choice>
        <mc:Fallback>
          <p:pic>
            <p:nvPicPr>
              <p:cNvPr id="19" name="Ink 18">
                <a:extLst>
                  <a:ext uri="{FF2B5EF4-FFF2-40B4-BE49-F238E27FC236}">
                    <a16:creationId xmlns:a16="http://schemas.microsoft.com/office/drawing/2014/main" id="{CE52DE56-39D4-1CD5-1631-10B5D2293F68}"/>
                  </a:ext>
                </a:extLst>
              </p:cNvPr>
              <p:cNvPicPr/>
              <p:nvPr/>
            </p:nvPicPr>
            <p:blipFill>
              <a:blip r:embed="rId19"/>
              <a:stretch>
                <a:fillRect/>
              </a:stretch>
            </p:blipFill>
            <p:spPr>
              <a:xfrm>
                <a:off x="4861612" y="4228810"/>
                <a:ext cx="125280" cy="5058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7" name="Ink 26">
                <a:extLst>
                  <a:ext uri="{FF2B5EF4-FFF2-40B4-BE49-F238E27FC236}">
                    <a16:creationId xmlns:a16="http://schemas.microsoft.com/office/drawing/2014/main" id="{9FFB2587-9383-7E5D-6172-6862575170F8}"/>
                  </a:ext>
                </a:extLst>
              </p14:cNvPr>
              <p14:cNvContentPartPr/>
              <p14:nvPr/>
            </p14:nvContentPartPr>
            <p14:xfrm>
              <a:off x="6291532" y="3517450"/>
              <a:ext cx="219600" cy="128520"/>
            </p14:xfrm>
          </p:contentPart>
        </mc:Choice>
        <mc:Fallback>
          <p:pic>
            <p:nvPicPr>
              <p:cNvPr id="27" name="Ink 26">
                <a:extLst>
                  <a:ext uri="{FF2B5EF4-FFF2-40B4-BE49-F238E27FC236}">
                    <a16:creationId xmlns:a16="http://schemas.microsoft.com/office/drawing/2014/main" id="{9FFB2587-9383-7E5D-6172-6862575170F8}"/>
                  </a:ext>
                </a:extLst>
              </p:cNvPr>
              <p:cNvPicPr/>
              <p:nvPr/>
            </p:nvPicPr>
            <p:blipFill>
              <a:blip r:embed="rId21"/>
              <a:stretch>
                <a:fillRect/>
              </a:stretch>
            </p:blipFill>
            <p:spPr>
              <a:xfrm>
                <a:off x="6282532" y="3508810"/>
                <a:ext cx="237240" cy="1461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9" name="Ink 28">
                <a:extLst>
                  <a:ext uri="{FF2B5EF4-FFF2-40B4-BE49-F238E27FC236}">
                    <a16:creationId xmlns:a16="http://schemas.microsoft.com/office/drawing/2014/main" id="{DD68FD5E-ACE6-F780-DFCC-A5478AE04565}"/>
                  </a:ext>
                </a:extLst>
              </p14:cNvPr>
              <p14:cNvContentPartPr/>
              <p14:nvPr/>
            </p14:nvContentPartPr>
            <p14:xfrm>
              <a:off x="4879612" y="4247530"/>
              <a:ext cx="99360" cy="498960"/>
            </p14:xfrm>
          </p:contentPart>
        </mc:Choice>
        <mc:Fallback>
          <p:pic>
            <p:nvPicPr>
              <p:cNvPr id="29" name="Ink 28">
                <a:extLst>
                  <a:ext uri="{FF2B5EF4-FFF2-40B4-BE49-F238E27FC236}">
                    <a16:creationId xmlns:a16="http://schemas.microsoft.com/office/drawing/2014/main" id="{DD68FD5E-ACE6-F780-DFCC-A5478AE04565}"/>
                  </a:ext>
                </a:extLst>
              </p:cNvPr>
              <p:cNvPicPr/>
              <p:nvPr/>
            </p:nvPicPr>
            <p:blipFill>
              <a:blip r:embed="rId23"/>
              <a:stretch>
                <a:fillRect/>
              </a:stretch>
            </p:blipFill>
            <p:spPr>
              <a:xfrm>
                <a:off x="4870612" y="4238890"/>
                <a:ext cx="117000" cy="5166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0" name="Ink 19">
                <a:extLst>
                  <a:ext uri="{FF2B5EF4-FFF2-40B4-BE49-F238E27FC236}">
                    <a16:creationId xmlns:a16="http://schemas.microsoft.com/office/drawing/2014/main" id="{85806ED6-BEC9-7551-39C0-6CB3BF796493}"/>
                  </a:ext>
                </a:extLst>
              </p14:cNvPr>
              <p14:cNvContentPartPr/>
              <p14:nvPr/>
            </p14:nvContentPartPr>
            <p14:xfrm>
              <a:off x="6148612" y="3590890"/>
              <a:ext cx="821880" cy="894240"/>
            </p14:xfrm>
          </p:contentPart>
        </mc:Choice>
        <mc:Fallback>
          <p:pic>
            <p:nvPicPr>
              <p:cNvPr id="20" name="Ink 19">
                <a:extLst>
                  <a:ext uri="{FF2B5EF4-FFF2-40B4-BE49-F238E27FC236}">
                    <a16:creationId xmlns:a16="http://schemas.microsoft.com/office/drawing/2014/main" id="{85806ED6-BEC9-7551-39C0-6CB3BF796493}"/>
                  </a:ext>
                </a:extLst>
              </p:cNvPr>
              <p:cNvPicPr/>
              <p:nvPr/>
            </p:nvPicPr>
            <p:blipFill>
              <a:blip r:embed="rId25"/>
              <a:stretch>
                <a:fillRect/>
              </a:stretch>
            </p:blipFill>
            <p:spPr>
              <a:xfrm>
                <a:off x="6139972" y="3581890"/>
                <a:ext cx="839520" cy="9118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1" name="Ink 20">
                <a:extLst>
                  <a:ext uri="{FF2B5EF4-FFF2-40B4-BE49-F238E27FC236}">
                    <a16:creationId xmlns:a16="http://schemas.microsoft.com/office/drawing/2014/main" id="{46CD0058-9B6B-CE10-847A-F527D331A0F2}"/>
                  </a:ext>
                </a:extLst>
              </p14:cNvPr>
              <p14:cNvContentPartPr/>
              <p14:nvPr/>
            </p14:nvContentPartPr>
            <p14:xfrm>
              <a:off x="6490252" y="3587650"/>
              <a:ext cx="60120" cy="412200"/>
            </p14:xfrm>
          </p:contentPart>
        </mc:Choice>
        <mc:Fallback>
          <p:pic>
            <p:nvPicPr>
              <p:cNvPr id="21" name="Ink 20">
                <a:extLst>
                  <a:ext uri="{FF2B5EF4-FFF2-40B4-BE49-F238E27FC236}">
                    <a16:creationId xmlns:a16="http://schemas.microsoft.com/office/drawing/2014/main" id="{46CD0058-9B6B-CE10-847A-F527D331A0F2}"/>
                  </a:ext>
                </a:extLst>
              </p:cNvPr>
              <p:cNvPicPr/>
              <p:nvPr/>
            </p:nvPicPr>
            <p:blipFill>
              <a:blip r:embed="rId27"/>
              <a:stretch>
                <a:fillRect/>
              </a:stretch>
            </p:blipFill>
            <p:spPr>
              <a:xfrm>
                <a:off x="6481252" y="3578650"/>
                <a:ext cx="77760" cy="4298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2" name="Ink 21">
                <a:extLst>
                  <a:ext uri="{FF2B5EF4-FFF2-40B4-BE49-F238E27FC236}">
                    <a16:creationId xmlns:a16="http://schemas.microsoft.com/office/drawing/2014/main" id="{61B436A7-968C-08B7-A0EC-5D28DE51F921}"/>
                  </a:ext>
                </a:extLst>
              </p14:cNvPr>
              <p14:cNvContentPartPr/>
              <p14:nvPr/>
            </p14:nvContentPartPr>
            <p14:xfrm>
              <a:off x="6481612" y="3856210"/>
              <a:ext cx="52200" cy="129240"/>
            </p14:xfrm>
          </p:contentPart>
        </mc:Choice>
        <mc:Fallback>
          <p:pic>
            <p:nvPicPr>
              <p:cNvPr id="22" name="Ink 21">
                <a:extLst>
                  <a:ext uri="{FF2B5EF4-FFF2-40B4-BE49-F238E27FC236}">
                    <a16:creationId xmlns:a16="http://schemas.microsoft.com/office/drawing/2014/main" id="{61B436A7-968C-08B7-A0EC-5D28DE51F921}"/>
                  </a:ext>
                </a:extLst>
              </p:cNvPr>
              <p:cNvPicPr/>
              <p:nvPr/>
            </p:nvPicPr>
            <p:blipFill>
              <a:blip r:embed="rId29"/>
              <a:stretch>
                <a:fillRect/>
              </a:stretch>
            </p:blipFill>
            <p:spPr>
              <a:xfrm>
                <a:off x="6472972" y="3847570"/>
                <a:ext cx="69840" cy="1468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30" name="Ink 29">
                <a:extLst>
                  <a:ext uri="{FF2B5EF4-FFF2-40B4-BE49-F238E27FC236}">
                    <a16:creationId xmlns:a16="http://schemas.microsoft.com/office/drawing/2014/main" id="{A472FA65-4421-B232-9E7B-38A80A588E9B}"/>
                  </a:ext>
                </a:extLst>
              </p14:cNvPr>
              <p14:cNvContentPartPr/>
              <p14:nvPr/>
            </p14:nvContentPartPr>
            <p14:xfrm>
              <a:off x="6530932" y="3530770"/>
              <a:ext cx="70200" cy="410400"/>
            </p14:xfrm>
          </p:contentPart>
        </mc:Choice>
        <mc:Fallback>
          <p:pic>
            <p:nvPicPr>
              <p:cNvPr id="30" name="Ink 29">
                <a:extLst>
                  <a:ext uri="{FF2B5EF4-FFF2-40B4-BE49-F238E27FC236}">
                    <a16:creationId xmlns:a16="http://schemas.microsoft.com/office/drawing/2014/main" id="{A472FA65-4421-B232-9E7B-38A80A588E9B}"/>
                  </a:ext>
                </a:extLst>
              </p:cNvPr>
              <p:cNvPicPr/>
              <p:nvPr/>
            </p:nvPicPr>
            <p:blipFill>
              <a:blip r:embed="rId31"/>
              <a:stretch>
                <a:fillRect/>
              </a:stretch>
            </p:blipFill>
            <p:spPr>
              <a:xfrm>
                <a:off x="6522292" y="3521770"/>
                <a:ext cx="87840" cy="4280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33" name="Ink 32">
                <a:extLst>
                  <a:ext uri="{FF2B5EF4-FFF2-40B4-BE49-F238E27FC236}">
                    <a16:creationId xmlns:a16="http://schemas.microsoft.com/office/drawing/2014/main" id="{34CA22FA-740F-0B62-CDCE-9D406DE1EE67}"/>
                  </a:ext>
                </a:extLst>
              </p14:cNvPr>
              <p14:cNvContentPartPr/>
              <p14:nvPr/>
            </p14:nvContentPartPr>
            <p14:xfrm>
              <a:off x="7561612" y="3347530"/>
              <a:ext cx="215280" cy="292680"/>
            </p14:xfrm>
          </p:contentPart>
        </mc:Choice>
        <mc:Fallback>
          <p:pic>
            <p:nvPicPr>
              <p:cNvPr id="33" name="Ink 32">
                <a:extLst>
                  <a:ext uri="{FF2B5EF4-FFF2-40B4-BE49-F238E27FC236}">
                    <a16:creationId xmlns:a16="http://schemas.microsoft.com/office/drawing/2014/main" id="{34CA22FA-740F-0B62-CDCE-9D406DE1EE67}"/>
                  </a:ext>
                </a:extLst>
              </p:cNvPr>
              <p:cNvPicPr/>
              <p:nvPr/>
            </p:nvPicPr>
            <p:blipFill>
              <a:blip r:embed="rId33"/>
              <a:stretch>
                <a:fillRect/>
              </a:stretch>
            </p:blipFill>
            <p:spPr>
              <a:xfrm>
                <a:off x="7552612" y="3338890"/>
                <a:ext cx="232920" cy="3103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34" name="Ink 33">
                <a:extLst>
                  <a:ext uri="{FF2B5EF4-FFF2-40B4-BE49-F238E27FC236}">
                    <a16:creationId xmlns:a16="http://schemas.microsoft.com/office/drawing/2014/main" id="{49F770C8-1D11-56E4-9A2A-5C1F643DB45E}"/>
                  </a:ext>
                </a:extLst>
              </p14:cNvPr>
              <p14:cNvContentPartPr/>
              <p14:nvPr/>
            </p14:nvContentPartPr>
            <p14:xfrm>
              <a:off x="7841332" y="3274090"/>
              <a:ext cx="282960" cy="148320"/>
            </p14:xfrm>
          </p:contentPart>
        </mc:Choice>
        <mc:Fallback>
          <p:pic>
            <p:nvPicPr>
              <p:cNvPr id="34" name="Ink 33">
                <a:extLst>
                  <a:ext uri="{FF2B5EF4-FFF2-40B4-BE49-F238E27FC236}">
                    <a16:creationId xmlns:a16="http://schemas.microsoft.com/office/drawing/2014/main" id="{49F770C8-1D11-56E4-9A2A-5C1F643DB45E}"/>
                  </a:ext>
                </a:extLst>
              </p:cNvPr>
              <p:cNvPicPr/>
              <p:nvPr/>
            </p:nvPicPr>
            <p:blipFill>
              <a:blip r:embed="rId35"/>
              <a:stretch>
                <a:fillRect/>
              </a:stretch>
            </p:blipFill>
            <p:spPr>
              <a:xfrm>
                <a:off x="7832332" y="3265450"/>
                <a:ext cx="300600" cy="1659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35" name="Ink 34">
                <a:extLst>
                  <a:ext uri="{FF2B5EF4-FFF2-40B4-BE49-F238E27FC236}">
                    <a16:creationId xmlns:a16="http://schemas.microsoft.com/office/drawing/2014/main" id="{50D0050F-A34D-7C47-575F-56B3DE2206E9}"/>
                  </a:ext>
                </a:extLst>
              </p14:cNvPr>
              <p14:cNvContentPartPr/>
              <p14:nvPr/>
            </p14:nvContentPartPr>
            <p14:xfrm>
              <a:off x="8207812" y="3124330"/>
              <a:ext cx="412560" cy="203040"/>
            </p14:xfrm>
          </p:contentPart>
        </mc:Choice>
        <mc:Fallback>
          <p:pic>
            <p:nvPicPr>
              <p:cNvPr id="35" name="Ink 34">
                <a:extLst>
                  <a:ext uri="{FF2B5EF4-FFF2-40B4-BE49-F238E27FC236}">
                    <a16:creationId xmlns:a16="http://schemas.microsoft.com/office/drawing/2014/main" id="{50D0050F-A34D-7C47-575F-56B3DE2206E9}"/>
                  </a:ext>
                </a:extLst>
              </p:cNvPr>
              <p:cNvPicPr/>
              <p:nvPr/>
            </p:nvPicPr>
            <p:blipFill>
              <a:blip r:embed="rId37"/>
              <a:stretch>
                <a:fillRect/>
              </a:stretch>
            </p:blipFill>
            <p:spPr>
              <a:xfrm>
                <a:off x="8198812" y="3115690"/>
                <a:ext cx="430200" cy="2206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36" name="Ink 35">
                <a:extLst>
                  <a:ext uri="{FF2B5EF4-FFF2-40B4-BE49-F238E27FC236}">
                    <a16:creationId xmlns:a16="http://schemas.microsoft.com/office/drawing/2014/main" id="{303C8893-20D5-DF37-B423-AF4C67EF0096}"/>
                  </a:ext>
                </a:extLst>
              </p14:cNvPr>
              <p14:cNvContentPartPr/>
              <p14:nvPr/>
            </p14:nvContentPartPr>
            <p14:xfrm>
              <a:off x="7520572" y="2922370"/>
              <a:ext cx="1147320" cy="997560"/>
            </p14:xfrm>
          </p:contentPart>
        </mc:Choice>
        <mc:Fallback>
          <p:pic>
            <p:nvPicPr>
              <p:cNvPr id="36" name="Ink 35">
                <a:extLst>
                  <a:ext uri="{FF2B5EF4-FFF2-40B4-BE49-F238E27FC236}">
                    <a16:creationId xmlns:a16="http://schemas.microsoft.com/office/drawing/2014/main" id="{303C8893-20D5-DF37-B423-AF4C67EF0096}"/>
                  </a:ext>
                </a:extLst>
              </p:cNvPr>
              <p:cNvPicPr/>
              <p:nvPr/>
            </p:nvPicPr>
            <p:blipFill>
              <a:blip r:embed="rId39"/>
              <a:stretch>
                <a:fillRect/>
              </a:stretch>
            </p:blipFill>
            <p:spPr>
              <a:xfrm>
                <a:off x="7511932" y="2913370"/>
                <a:ext cx="1164960" cy="10152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38" name="Ink 37">
                <a:extLst>
                  <a:ext uri="{FF2B5EF4-FFF2-40B4-BE49-F238E27FC236}">
                    <a16:creationId xmlns:a16="http://schemas.microsoft.com/office/drawing/2014/main" id="{D07B7746-3F11-9B85-8B6B-B5B59F2A0264}"/>
                  </a:ext>
                </a:extLst>
              </p14:cNvPr>
              <p14:cNvContentPartPr/>
              <p14:nvPr/>
            </p14:nvContentPartPr>
            <p14:xfrm>
              <a:off x="6301972" y="3624370"/>
              <a:ext cx="216360" cy="100080"/>
            </p14:xfrm>
          </p:contentPart>
        </mc:Choice>
        <mc:Fallback>
          <p:pic>
            <p:nvPicPr>
              <p:cNvPr id="38" name="Ink 37">
                <a:extLst>
                  <a:ext uri="{FF2B5EF4-FFF2-40B4-BE49-F238E27FC236}">
                    <a16:creationId xmlns:a16="http://schemas.microsoft.com/office/drawing/2014/main" id="{D07B7746-3F11-9B85-8B6B-B5B59F2A0264}"/>
                  </a:ext>
                </a:extLst>
              </p:cNvPr>
              <p:cNvPicPr/>
              <p:nvPr/>
            </p:nvPicPr>
            <p:blipFill>
              <a:blip r:embed="rId41"/>
              <a:stretch>
                <a:fillRect/>
              </a:stretch>
            </p:blipFill>
            <p:spPr>
              <a:xfrm>
                <a:off x="6292972" y="3615730"/>
                <a:ext cx="234000" cy="11772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40" name="Ink 39">
                <a:extLst>
                  <a:ext uri="{FF2B5EF4-FFF2-40B4-BE49-F238E27FC236}">
                    <a16:creationId xmlns:a16="http://schemas.microsoft.com/office/drawing/2014/main" id="{1D8B6392-623A-98B0-1AB8-5E0E635A48A2}"/>
                  </a:ext>
                </a:extLst>
              </p14:cNvPr>
              <p14:cNvContentPartPr/>
              <p14:nvPr/>
            </p14:nvContentPartPr>
            <p14:xfrm>
              <a:off x="4900132" y="3813010"/>
              <a:ext cx="1431720" cy="632520"/>
            </p14:xfrm>
          </p:contentPart>
        </mc:Choice>
        <mc:Fallback>
          <p:pic>
            <p:nvPicPr>
              <p:cNvPr id="40" name="Ink 39">
                <a:extLst>
                  <a:ext uri="{FF2B5EF4-FFF2-40B4-BE49-F238E27FC236}">
                    <a16:creationId xmlns:a16="http://schemas.microsoft.com/office/drawing/2014/main" id="{1D8B6392-623A-98B0-1AB8-5E0E635A48A2}"/>
                  </a:ext>
                </a:extLst>
              </p:cNvPr>
              <p:cNvPicPr/>
              <p:nvPr/>
            </p:nvPicPr>
            <p:blipFill>
              <a:blip r:embed="rId43"/>
              <a:stretch>
                <a:fillRect/>
              </a:stretch>
            </p:blipFill>
            <p:spPr>
              <a:xfrm>
                <a:off x="4891492" y="3804370"/>
                <a:ext cx="1449360" cy="650160"/>
              </a:xfrm>
              <a:prstGeom prst="rect">
                <a:avLst/>
              </a:prstGeom>
            </p:spPr>
          </p:pic>
        </mc:Fallback>
      </mc:AlternateContent>
      <p:grpSp>
        <p:nvGrpSpPr>
          <p:cNvPr id="57" name="Group 56">
            <a:extLst>
              <a:ext uri="{FF2B5EF4-FFF2-40B4-BE49-F238E27FC236}">
                <a16:creationId xmlns:a16="http://schemas.microsoft.com/office/drawing/2014/main" id="{75B63F0F-EAB6-A31A-B973-ACC1AA86E2E5}"/>
              </a:ext>
            </a:extLst>
          </p:cNvPr>
          <p:cNvGrpSpPr/>
          <p:nvPr/>
        </p:nvGrpSpPr>
        <p:grpSpPr>
          <a:xfrm>
            <a:off x="4807252" y="4269850"/>
            <a:ext cx="2711520" cy="2108880"/>
            <a:chOff x="4807252" y="4269850"/>
            <a:chExt cx="2711520" cy="2108880"/>
          </a:xfrm>
        </p:grpSpPr>
        <mc:AlternateContent xmlns:mc="http://schemas.openxmlformats.org/markup-compatibility/2006">
          <mc:Choice xmlns:p14="http://schemas.microsoft.com/office/powerpoint/2010/main" Requires="p14">
            <p:contentPart p14:bwMode="auto" r:id="rId44">
              <p14:nvContentPartPr>
                <p14:cNvPr id="23" name="Ink 22">
                  <a:extLst>
                    <a:ext uri="{FF2B5EF4-FFF2-40B4-BE49-F238E27FC236}">
                      <a16:creationId xmlns:a16="http://schemas.microsoft.com/office/drawing/2014/main" id="{AF4B207E-77F3-7DF3-E1A3-0576377080F4}"/>
                    </a:ext>
                  </a:extLst>
                </p14:cNvPr>
                <p14:cNvContentPartPr/>
                <p14:nvPr/>
              </p14:nvContentPartPr>
              <p14:xfrm>
                <a:off x="4895452" y="4290370"/>
                <a:ext cx="69120" cy="320760"/>
              </p14:xfrm>
            </p:contentPart>
          </mc:Choice>
          <mc:Fallback>
            <p:pic>
              <p:nvPicPr>
                <p:cNvPr id="23" name="Ink 22">
                  <a:extLst>
                    <a:ext uri="{FF2B5EF4-FFF2-40B4-BE49-F238E27FC236}">
                      <a16:creationId xmlns:a16="http://schemas.microsoft.com/office/drawing/2014/main" id="{AF4B207E-77F3-7DF3-E1A3-0576377080F4}"/>
                    </a:ext>
                  </a:extLst>
                </p:cNvPr>
                <p:cNvPicPr/>
                <p:nvPr/>
              </p:nvPicPr>
              <p:blipFill>
                <a:blip r:embed="rId45"/>
                <a:stretch>
                  <a:fillRect/>
                </a:stretch>
              </p:blipFill>
              <p:spPr>
                <a:xfrm>
                  <a:off x="4886812" y="4281370"/>
                  <a:ext cx="86760" cy="3384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4" name="Ink 23">
                  <a:extLst>
                    <a:ext uri="{FF2B5EF4-FFF2-40B4-BE49-F238E27FC236}">
                      <a16:creationId xmlns:a16="http://schemas.microsoft.com/office/drawing/2014/main" id="{05C11DF5-526F-6F54-CAE5-3DCF3F072F7B}"/>
                    </a:ext>
                  </a:extLst>
                </p14:cNvPr>
                <p14:cNvContentPartPr/>
                <p14:nvPr/>
              </p14:nvContentPartPr>
              <p14:xfrm>
                <a:off x="4894732" y="4269850"/>
                <a:ext cx="31320" cy="403560"/>
              </p14:xfrm>
            </p:contentPart>
          </mc:Choice>
          <mc:Fallback>
            <p:pic>
              <p:nvPicPr>
                <p:cNvPr id="24" name="Ink 23">
                  <a:extLst>
                    <a:ext uri="{FF2B5EF4-FFF2-40B4-BE49-F238E27FC236}">
                      <a16:creationId xmlns:a16="http://schemas.microsoft.com/office/drawing/2014/main" id="{05C11DF5-526F-6F54-CAE5-3DCF3F072F7B}"/>
                    </a:ext>
                  </a:extLst>
                </p:cNvPr>
                <p:cNvPicPr/>
                <p:nvPr/>
              </p:nvPicPr>
              <p:blipFill>
                <a:blip r:embed="rId47"/>
                <a:stretch>
                  <a:fillRect/>
                </a:stretch>
              </p:blipFill>
              <p:spPr>
                <a:xfrm>
                  <a:off x="4886092" y="4261210"/>
                  <a:ext cx="48960" cy="4212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42" name="Ink 41">
                  <a:extLst>
                    <a:ext uri="{FF2B5EF4-FFF2-40B4-BE49-F238E27FC236}">
                      <a16:creationId xmlns:a16="http://schemas.microsoft.com/office/drawing/2014/main" id="{2BEC915E-2EBF-5981-7938-E19C5B0F88D2}"/>
                    </a:ext>
                  </a:extLst>
                </p14:cNvPr>
                <p14:cNvContentPartPr/>
                <p14:nvPr/>
              </p14:nvContentPartPr>
              <p14:xfrm>
                <a:off x="5378572" y="5438770"/>
                <a:ext cx="114120" cy="96480"/>
              </p14:xfrm>
            </p:contentPart>
          </mc:Choice>
          <mc:Fallback>
            <p:pic>
              <p:nvPicPr>
                <p:cNvPr id="42" name="Ink 41">
                  <a:extLst>
                    <a:ext uri="{FF2B5EF4-FFF2-40B4-BE49-F238E27FC236}">
                      <a16:creationId xmlns:a16="http://schemas.microsoft.com/office/drawing/2014/main" id="{2BEC915E-2EBF-5981-7938-E19C5B0F88D2}"/>
                    </a:ext>
                  </a:extLst>
                </p:cNvPr>
                <p:cNvPicPr/>
                <p:nvPr/>
              </p:nvPicPr>
              <p:blipFill>
                <a:blip r:embed="rId49"/>
                <a:stretch>
                  <a:fillRect/>
                </a:stretch>
              </p:blipFill>
              <p:spPr>
                <a:xfrm>
                  <a:off x="5369932" y="5429770"/>
                  <a:ext cx="131760" cy="11412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43" name="Ink 42">
                  <a:extLst>
                    <a:ext uri="{FF2B5EF4-FFF2-40B4-BE49-F238E27FC236}">
                      <a16:creationId xmlns:a16="http://schemas.microsoft.com/office/drawing/2014/main" id="{C61D7E4C-B649-E21B-09F5-6DB2FC5CD28B}"/>
                    </a:ext>
                  </a:extLst>
                </p14:cNvPr>
                <p14:cNvContentPartPr/>
                <p14:nvPr/>
              </p14:nvContentPartPr>
              <p14:xfrm>
                <a:off x="5493412" y="5588170"/>
                <a:ext cx="223560" cy="218880"/>
              </p14:xfrm>
            </p:contentPart>
          </mc:Choice>
          <mc:Fallback>
            <p:pic>
              <p:nvPicPr>
                <p:cNvPr id="43" name="Ink 42">
                  <a:extLst>
                    <a:ext uri="{FF2B5EF4-FFF2-40B4-BE49-F238E27FC236}">
                      <a16:creationId xmlns:a16="http://schemas.microsoft.com/office/drawing/2014/main" id="{C61D7E4C-B649-E21B-09F5-6DB2FC5CD28B}"/>
                    </a:ext>
                  </a:extLst>
                </p:cNvPr>
                <p:cNvPicPr/>
                <p:nvPr/>
              </p:nvPicPr>
              <p:blipFill>
                <a:blip r:embed="rId51"/>
                <a:stretch>
                  <a:fillRect/>
                </a:stretch>
              </p:blipFill>
              <p:spPr>
                <a:xfrm>
                  <a:off x="5484772" y="5579170"/>
                  <a:ext cx="241200" cy="23652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44" name="Ink 43">
                  <a:extLst>
                    <a:ext uri="{FF2B5EF4-FFF2-40B4-BE49-F238E27FC236}">
                      <a16:creationId xmlns:a16="http://schemas.microsoft.com/office/drawing/2014/main" id="{8BDF79B8-EFF0-7D98-42F9-F8106E2CB80B}"/>
                    </a:ext>
                  </a:extLst>
                </p14:cNvPr>
                <p14:cNvContentPartPr/>
                <p14:nvPr/>
              </p14:nvContentPartPr>
              <p14:xfrm>
                <a:off x="5673052" y="5233570"/>
                <a:ext cx="234720" cy="254520"/>
              </p14:xfrm>
            </p:contentPart>
          </mc:Choice>
          <mc:Fallback>
            <p:pic>
              <p:nvPicPr>
                <p:cNvPr id="44" name="Ink 43">
                  <a:extLst>
                    <a:ext uri="{FF2B5EF4-FFF2-40B4-BE49-F238E27FC236}">
                      <a16:creationId xmlns:a16="http://schemas.microsoft.com/office/drawing/2014/main" id="{8BDF79B8-EFF0-7D98-42F9-F8106E2CB80B}"/>
                    </a:ext>
                  </a:extLst>
                </p:cNvPr>
                <p:cNvPicPr/>
                <p:nvPr/>
              </p:nvPicPr>
              <p:blipFill>
                <a:blip r:embed="rId53"/>
                <a:stretch>
                  <a:fillRect/>
                </a:stretch>
              </p:blipFill>
              <p:spPr>
                <a:xfrm>
                  <a:off x="5664052" y="5224930"/>
                  <a:ext cx="252360" cy="2721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45" name="Ink 44">
                  <a:extLst>
                    <a:ext uri="{FF2B5EF4-FFF2-40B4-BE49-F238E27FC236}">
                      <a16:creationId xmlns:a16="http://schemas.microsoft.com/office/drawing/2014/main" id="{34E52600-0D51-4271-040D-53FFD600EE3C}"/>
                    </a:ext>
                  </a:extLst>
                </p14:cNvPr>
                <p14:cNvContentPartPr/>
                <p14:nvPr/>
              </p14:nvContentPartPr>
              <p14:xfrm>
                <a:off x="6007852" y="5305930"/>
                <a:ext cx="7200" cy="5400"/>
              </p14:xfrm>
            </p:contentPart>
          </mc:Choice>
          <mc:Fallback>
            <p:pic>
              <p:nvPicPr>
                <p:cNvPr id="45" name="Ink 44">
                  <a:extLst>
                    <a:ext uri="{FF2B5EF4-FFF2-40B4-BE49-F238E27FC236}">
                      <a16:creationId xmlns:a16="http://schemas.microsoft.com/office/drawing/2014/main" id="{34E52600-0D51-4271-040D-53FFD600EE3C}"/>
                    </a:ext>
                  </a:extLst>
                </p:cNvPr>
                <p:cNvPicPr/>
                <p:nvPr/>
              </p:nvPicPr>
              <p:blipFill>
                <a:blip r:embed="rId55"/>
                <a:stretch>
                  <a:fillRect/>
                </a:stretch>
              </p:blipFill>
              <p:spPr>
                <a:xfrm>
                  <a:off x="5998852" y="5296930"/>
                  <a:ext cx="2484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46" name="Ink 45">
                  <a:extLst>
                    <a:ext uri="{FF2B5EF4-FFF2-40B4-BE49-F238E27FC236}">
                      <a16:creationId xmlns:a16="http://schemas.microsoft.com/office/drawing/2014/main" id="{A3DD5DDE-FD65-0401-5B44-AEDB5C6801E9}"/>
                    </a:ext>
                  </a:extLst>
                </p14:cNvPr>
                <p14:cNvContentPartPr/>
                <p14:nvPr/>
              </p14:nvContentPartPr>
              <p14:xfrm>
                <a:off x="5943052" y="5162650"/>
                <a:ext cx="255600" cy="137160"/>
              </p14:xfrm>
            </p:contentPart>
          </mc:Choice>
          <mc:Fallback>
            <p:pic>
              <p:nvPicPr>
                <p:cNvPr id="46" name="Ink 45">
                  <a:extLst>
                    <a:ext uri="{FF2B5EF4-FFF2-40B4-BE49-F238E27FC236}">
                      <a16:creationId xmlns:a16="http://schemas.microsoft.com/office/drawing/2014/main" id="{A3DD5DDE-FD65-0401-5B44-AEDB5C6801E9}"/>
                    </a:ext>
                  </a:extLst>
                </p:cNvPr>
                <p:cNvPicPr/>
                <p:nvPr/>
              </p:nvPicPr>
              <p:blipFill>
                <a:blip r:embed="rId57"/>
                <a:stretch>
                  <a:fillRect/>
                </a:stretch>
              </p:blipFill>
              <p:spPr>
                <a:xfrm>
                  <a:off x="5934412" y="5154010"/>
                  <a:ext cx="273240" cy="1548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47" name="Ink 46">
                  <a:extLst>
                    <a:ext uri="{FF2B5EF4-FFF2-40B4-BE49-F238E27FC236}">
                      <a16:creationId xmlns:a16="http://schemas.microsoft.com/office/drawing/2014/main" id="{3E6D4168-D561-12A9-A0F9-2EF0280C6C13}"/>
                    </a:ext>
                  </a:extLst>
                </p14:cNvPr>
                <p14:cNvContentPartPr/>
                <p14:nvPr/>
              </p14:nvContentPartPr>
              <p14:xfrm>
                <a:off x="6008212" y="4941610"/>
                <a:ext cx="147600" cy="173520"/>
              </p14:xfrm>
            </p:contentPart>
          </mc:Choice>
          <mc:Fallback>
            <p:pic>
              <p:nvPicPr>
                <p:cNvPr id="47" name="Ink 46">
                  <a:extLst>
                    <a:ext uri="{FF2B5EF4-FFF2-40B4-BE49-F238E27FC236}">
                      <a16:creationId xmlns:a16="http://schemas.microsoft.com/office/drawing/2014/main" id="{3E6D4168-D561-12A9-A0F9-2EF0280C6C13}"/>
                    </a:ext>
                  </a:extLst>
                </p:cNvPr>
                <p:cNvPicPr/>
                <p:nvPr/>
              </p:nvPicPr>
              <p:blipFill>
                <a:blip r:embed="rId59"/>
                <a:stretch>
                  <a:fillRect/>
                </a:stretch>
              </p:blipFill>
              <p:spPr>
                <a:xfrm>
                  <a:off x="5999572" y="4932610"/>
                  <a:ext cx="165240" cy="19116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8" name="Ink 47">
                  <a:extLst>
                    <a:ext uri="{FF2B5EF4-FFF2-40B4-BE49-F238E27FC236}">
                      <a16:creationId xmlns:a16="http://schemas.microsoft.com/office/drawing/2014/main" id="{17297BDD-8B15-0897-75BD-F5EF77EC5FD9}"/>
                    </a:ext>
                  </a:extLst>
                </p14:cNvPr>
                <p14:cNvContentPartPr/>
                <p14:nvPr/>
              </p14:nvContentPartPr>
              <p14:xfrm>
                <a:off x="6215932" y="4847290"/>
                <a:ext cx="188640" cy="233280"/>
              </p14:xfrm>
            </p:contentPart>
          </mc:Choice>
          <mc:Fallback>
            <p:pic>
              <p:nvPicPr>
                <p:cNvPr id="48" name="Ink 47">
                  <a:extLst>
                    <a:ext uri="{FF2B5EF4-FFF2-40B4-BE49-F238E27FC236}">
                      <a16:creationId xmlns:a16="http://schemas.microsoft.com/office/drawing/2014/main" id="{17297BDD-8B15-0897-75BD-F5EF77EC5FD9}"/>
                    </a:ext>
                  </a:extLst>
                </p:cNvPr>
                <p:cNvPicPr/>
                <p:nvPr/>
              </p:nvPicPr>
              <p:blipFill>
                <a:blip r:embed="rId61"/>
                <a:stretch>
                  <a:fillRect/>
                </a:stretch>
              </p:blipFill>
              <p:spPr>
                <a:xfrm>
                  <a:off x="6206932" y="4838290"/>
                  <a:ext cx="206280" cy="25092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9" name="Ink 48">
                  <a:extLst>
                    <a:ext uri="{FF2B5EF4-FFF2-40B4-BE49-F238E27FC236}">
                      <a16:creationId xmlns:a16="http://schemas.microsoft.com/office/drawing/2014/main" id="{7116A704-EB22-FF7E-2FBE-D49BDAD860F3}"/>
                    </a:ext>
                  </a:extLst>
                </p14:cNvPr>
                <p14:cNvContentPartPr/>
                <p14:nvPr/>
              </p14:nvContentPartPr>
              <p14:xfrm>
                <a:off x="6465412" y="4856650"/>
                <a:ext cx="4680" cy="7200"/>
              </p14:xfrm>
            </p:contentPart>
          </mc:Choice>
          <mc:Fallback>
            <p:pic>
              <p:nvPicPr>
                <p:cNvPr id="49" name="Ink 48">
                  <a:extLst>
                    <a:ext uri="{FF2B5EF4-FFF2-40B4-BE49-F238E27FC236}">
                      <a16:creationId xmlns:a16="http://schemas.microsoft.com/office/drawing/2014/main" id="{7116A704-EB22-FF7E-2FBE-D49BDAD860F3}"/>
                    </a:ext>
                  </a:extLst>
                </p:cNvPr>
                <p:cNvPicPr/>
                <p:nvPr/>
              </p:nvPicPr>
              <p:blipFill>
                <a:blip r:embed="rId63"/>
                <a:stretch>
                  <a:fillRect/>
                </a:stretch>
              </p:blipFill>
              <p:spPr>
                <a:xfrm>
                  <a:off x="6456412" y="4848010"/>
                  <a:ext cx="2232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50" name="Ink 49">
                  <a:extLst>
                    <a:ext uri="{FF2B5EF4-FFF2-40B4-BE49-F238E27FC236}">
                      <a16:creationId xmlns:a16="http://schemas.microsoft.com/office/drawing/2014/main" id="{0080FDD3-D2EF-B655-34C2-73748183215B}"/>
                    </a:ext>
                  </a:extLst>
                </p14:cNvPr>
                <p14:cNvContentPartPr/>
                <p14:nvPr/>
              </p14:nvContentPartPr>
              <p14:xfrm>
                <a:off x="6517252" y="4711210"/>
                <a:ext cx="3240" cy="360"/>
              </p14:xfrm>
            </p:contentPart>
          </mc:Choice>
          <mc:Fallback>
            <p:pic>
              <p:nvPicPr>
                <p:cNvPr id="50" name="Ink 49">
                  <a:extLst>
                    <a:ext uri="{FF2B5EF4-FFF2-40B4-BE49-F238E27FC236}">
                      <a16:creationId xmlns:a16="http://schemas.microsoft.com/office/drawing/2014/main" id="{0080FDD3-D2EF-B655-34C2-73748183215B}"/>
                    </a:ext>
                  </a:extLst>
                </p:cNvPr>
                <p:cNvPicPr/>
                <p:nvPr/>
              </p:nvPicPr>
              <p:blipFill>
                <a:blip r:embed="rId65"/>
                <a:stretch>
                  <a:fillRect/>
                </a:stretch>
              </p:blipFill>
              <p:spPr>
                <a:xfrm>
                  <a:off x="6508252" y="4702210"/>
                  <a:ext cx="208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51" name="Ink 50">
                  <a:extLst>
                    <a:ext uri="{FF2B5EF4-FFF2-40B4-BE49-F238E27FC236}">
                      <a16:creationId xmlns:a16="http://schemas.microsoft.com/office/drawing/2014/main" id="{B3627842-57B0-34A6-6BC2-61D9A377C924}"/>
                    </a:ext>
                  </a:extLst>
                </p14:cNvPr>
                <p14:cNvContentPartPr/>
                <p14:nvPr/>
              </p14:nvContentPartPr>
              <p14:xfrm>
                <a:off x="6510772" y="4698250"/>
                <a:ext cx="174240" cy="46440"/>
              </p14:xfrm>
            </p:contentPart>
          </mc:Choice>
          <mc:Fallback>
            <p:pic>
              <p:nvPicPr>
                <p:cNvPr id="51" name="Ink 50">
                  <a:extLst>
                    <a:ext uri="{FF2B5EF4-FFF2-40B4-BE49-F238E27FC236}">
                      <a16:creationId xmlns:a16="http://schemas.microsoft.com/office/drawing/2014/main" id="{B3627842-57B0-34A6-6BC2-61D9A377C924}"/>
                    </a:ext>
                  </a:extLst>
                </p:cNvPr>
                <p:cNvPicPr/>
                <p:nvPr/>
              </p:nvPicPr>
              <p:blipFill>
                <a:blip r:embed="rId67"/>
                <a:stretch>
                  <a:fillRect/>
                </a:stretch>
              </p:blipFill>
              <p:spPr>
                <a:xfrm>
                  <a:off x="6502132" y="4689610"/>
                  <a:ext cx="191880" cy="6408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52" name="Ink 51">
                  <a:extLst>
                    <a:ext uri="{FF2B5EF4-FFF2-40B4-BE49-F238E27FC236}">
                      <a16:creationId xmlns:a16="http://schemas.microsoft.com/office/drawing/2014/main" id="{46C949F6-00B6-EA07-A43B-C9733FCE8737}"/>
                    </a:ext>
                  </a:extLst>
                </p14:cNvPr>
                <p14:cNvContentPartPr/>
                <p14:nvPr/>
              </p14:nvContentPartPr>
              <p14:xfrm>
                <a:off x="5438692" y="4628050"/>
                <a:ext cx="1580040" cy="1405440"/>
              </p14:xfrm>
            </p:contentPart>
          </mc:Choice>
          <mc:Fallback>
            <p:pic>
              <p:nvPicPr>
                <p:cNvPr id="52" name="Ink 51">
                  <a:extLst>
                    <a:ext uri="{FF2B5EF4-FFF2-40B4-BE49-F238E27FC236}">
                      <a16:creationId xmlns:a16="http://schemas.microsoft.com/office/drawing/2014/main" id="{46C949F6-00B6-EA07-A43B-C9733FCE8737}"/>
                    </a:ext>
                  </a:extLst>
                </p:cNvPr>
                <p:cNvPicPr/>
                <p:nvPr/>
              </p:nvPicPr>
              <p:blipFill>
                <a:blip r:embed="rId69"/>
                <a:stretch>
                  <a:fillRect/>
                </a:stretch>
              </p:blipFill>
              <p:spPr>
                <a:xfrm>
                  <a:off x="5430052" y="4619050"/>
                  <a:ext cx="1597680" cy="14230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53" name="Ink 52">
                  <a:extLst>
                    <a:ext uri="{FF2B5EF4-FFF2-40B4-BE49-F238E27FC236}">
                      <a16:creationId xmlns:a16="http://schemas.microsoft.com/office/drawing/2014/main" id="{5D443874-4FF6-060C-07C5-3F28CD223250}"/>
                    </a:ext>
                  </a:extLst>
                </p14:cNvPr>
                <p14:cNvContentPartPr/>
                <p14:nvPr/>
              </p14:nvContentPartPr>
              <p14:xfrm>
                <a:off x="5375332" y="5962930"/>
                <a:ext cx="190440" cy="16200"/>
              </p14:xfrm>
            </p:contentPart>
          </mc:Choice>
          <mc:Fallback>
            <p:pic>
              <p:nvPicPr>
                <p:cNvPr id="53" name="Ink 52">
                  <a:extLst>
                    <a:ext uri="{FF2B5EF4-FFF2-40B4-BE49-F238E27FC236}">
                      <a16:creationId xmlns:a16="http://schemas.microsoft.com/office/drawing/2014/main" id="{5D443874-4FF6-060C-07C5-3F28CD223250}"/>
                    </a:ext>
                  </a:extLst>
                </p:cNvPr>
                <p:cNvPicPr/>
                <p:nvPr/>
              </p:nvPicPr>
              <p:blipFill>
                <a:blip r:embed="rId71"/>
                <a:stretch>
                  <a:fillRect/>
                </a:stretch>
              </p:blipFill>
              <p:spPr>
                <a:xfrm>
                  <a:off x="5366692" y="5954290"/>
                  <a:ext cx="208080" cy="338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54" name="Ink 53">
                  <a:extLst>
                    <a:ext uri="{FF2B5EF4-FFF2-40B4-BE49-F238E27FC236}">
                      <a16:creationId xmlns:a16="http://schemas.microsoft.com/office/drawing/2014/main" id="{BB23A171-DFEC-EB71-2221-DBA5ADB09A5B}"/>
                    </a:ext>
                  </a:extLst>
                </p14:cNvPr>
                <p14:cNvContentPartPr/>
                <p14:nvPr/>
              </p14:nvContentPartPr>
              <p14:xfrm>
                <a:off x="5034772" y="5124490"/>
                <a:ext cx="816840" cy="1254240"/>
              </p14:xfrm>
            </p:contentPart>
          </mc:Choice>
          <mc:Fallback>
            <p:pic>
              <p:nvPicPr>
                <p:cNvPr id="54" name="Ink 53">
                  <a:extLst>
                    <a:ext uri="{FF2B5EF4-FFF2-40B4-BE49-F238E27FC236}">
                      <a16:creationId xmlns:a16="http://schemas.microsoft.com/office/drawing/2014/main" id="{BB23A171-DFEC-EB71-2221-DBA5ADB09A5B}"/>
                    </a:ext>
                  </a:extLst>
                </p:cNvPr>
                <p:cNvPicPr/>
                <p:nvPr/>
              </p:nvPicPr>
              <p:blipFill>
                <a:blip r:embed="rId73"/>
                <a:stretch>
                  <a:fillRect/>
                </a:stretch>
              </p:blipFill>
              <p:spPr>
                <a:xfrm>
                  <a:off x="5025772" y="5115850"/>
                  <a:ext cx="834480" cy="127188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56" name="Ink 55">
                  <a:extLst>
                    <a:ext uri="{FF2B5EF4-FFF2-40B4-BE49-F238E27FC236}">
                      <a16:creationId xmlns:a16="http://schemas.microsoft.com/office/drawing/2014/main" id="{0F5D9C7D-7486-7FFC-F971-03891BBE8C2E}"/>
                    </a:ext>
                  </a:extLst>
                </p14:cNvPr>
                <p14:cNvContentPartPr/>
                <p14:nvPr/>
              </p14:nvContentPartPr>
              <p14:xfrm>
                <a:off x="4807252" y="4418530"/>
                <a:ext cx="2711520" cy="1919520"/>
              </p14:xfrm>
            </p:contentPart>
          </mc:Choice>
          <mc:Fallback>
            <p:pic>
              <p:nvPicPr>
                <p:cNvPr id="56" name="Ink 55">
                  <a:extLst>
                    <a:ext uri="{FF2B5EF4-FFF2-40B4-BE49-F238E27FC236}">
                      <a16:creationId xmlns:a16="http://schemas.microsoft.com/office/drawing/2014/main" id="{0F5D9C7D-7486-7FFC-F971-03891BBE8C2E}"/>
                    </a:ext>
                  </a:extLst>
                </p:cNvPr>
                <p:cNvPicPr/>
                <p:nvPr/>
              </p:nvPicPr>
              <p:blipFill>
                <a:blip r:embed="rId75"/>
                <a:stretch>
                  <a:fillRect/>
                </a:stretch>
              </p:blipFill>
              <p:spPr>
                <a:xfrm>
                  <a:off x="4798252" y="4409530"/>
                  <a:ext cx="2729160" cy="1937160"/>
                </a:xfrm>
                <a:prstGeom prst="rect">
                  <a:avLst/>
                </a:prstGeom>
              </p:spPr>
            </p:pic>
          </mc:Fallback>
        </mc:AlternateContent>
      </p:grpSp>
    </p:spTree>
    <p:extLst>
      <p:ext uri="{BB962C8B-B14F-4D97-AF65-F5344CB8AC3E}">
        <p14:creationId xmlns:p14="http://schemas.microsoft.com/office/powerpoint/2010/main" val="3519738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EA790DE-E814-9B98-6A92-D21940C6E6BB}"/>
              </a:ext>
            </a:extLst>
          </p:cNvPr>
          <p:cNvSpPr>
            <a:spLocks noGrp="1"/>
          </p:cNvSpPr>
          <p:nvPr>
            <p:ph type="ftr" sz="quarter" idx="11"/>
          </p:nvPr>
        </p:nvSpPr>
        <p:spPr/>
        <p:txBody>
          <a:bodyPr/>
          <a:lstStyle/>
          <a:p>
            <a:r>
              <a:rPr lang="en-US"/>
              <a:t>spherical trigonometry </a:t>
            </a:r>
          </a:p>
        </p:txBody>
      </p:sp>
      <p:sp>
        <p:nvSpPr>
          <p:cNvPr id="3" name="Slide Number Placeholder 2">
            <a:extLst>
              <a:ext uri="{FF2B5EF4-FFF2-40B4-BE49-F238E27FC236}">
                <a16:creationId xmlns:a16="http://schemas.microsoft.com/office/drawing/2014/main" id="{9A063812-F637-1480-E7B6-92360E44E098}"/>
              </a:ext>
            </a:extLst>
          </p:cNvPr>
          <p:cNvSpPr>
            <a:spLocks noGrp="1"/>
          </p:cNvSpPr>
          <p:nvPr>
            <p:ph type="sldNum" sz="quarter" idx="12"/>
          </p:nvPr>
        </p:nvSpPr>
        <p:spPr/>
        <p:txBody>
          <a:bodyPr/>
          <a:lstStyle/>
          <a:p>
            <a:fld id="{EAD0E5A3-E5BF-4C62-9ABC-B3B6F8D8761B}" type="slidenum">
              <a:rPr lang="en-US" smtClean="0"/>
              <a:t>6</a:t>
            </a:fld>
            <a:endParaRPr lang="en-US"/>
          </a:p>
        </p:txBody>
      </p:sp>
      <p:sp>
        <p:nvSpPr>
          <p:cNvPr id="5" name="TextBox 4">
            <a:extLst>
              <a:ext uri="{FF2B5EF4-FFF2-40B4-BE49-F238E27FC236}">
                <a16:creationId xmlns:a16="http://schemas.microsoft.com/office/drawing/2014/main" id="{79792624-5638-B44D-8406-1EFDAD69ADC4}"/>
              </a:ext>
            </a:extLst>
          </p:cNvPr>
          <p:cNvSpPr txBox="1"/>
          <p:nvPr/>
        </p:nvSpPr>
        <p:spPr>
          <a:xfrm>
            <a:off x="466827" y="615738"/>
            <a:ext cx="5149004" cy="646331"/>
          </a:xfrm>
          <a:prstGeom prst="rect">
            <a:avLst/>
          </a:prstGeom>
          <a:noFill/>
        </p:spPr>
        <p:txBody>
          <a:bodyPr wrap="square" rtlCol="0">
            <a:spAutoFit/>
          </a:bodyPr>
          <a:lstStyle/>
          <a:p>
            <a:r>
              <a:rPr lang="en-US" dirty="0"/>
              <a:t>Let AD be the tangent to the great circle AC at A and AE be the tangent to BC at great circle BA</a:t>
            </a:r>
          </a:p>
        </p:txBody>
      </p:sp>
      <p:grpSp>
        <p:nvGrpSpPr>
          <p:cNvPr id="49" name="Group 48">
            <a:extLst>
              <a:ext uri="{FF2B5EF4-FFF2-40B4-BE49-F238E27FC236}">
                <a16:creationId xmlns:a16="http://schemas.microsoft.com/office/drawing/2014/main" id="{5C62473C-D5F0-F724-D1D7-C6F08E148C22}"/>
              </a:ext>
            </a:extLst>
          </p:cNvPr>
          <p:cNvGrpSpPr/>
          <p:nvPr/>
        </p:nvGrpSpPr>
        <p:grpSpPr>
          <a:xfrm>
            <a:off x="7032772" y="1037932"/>
            <a:ext cx="4755962" cy="3546281"/>
            <a:chOff x="6566695" y="612250"/>
            <a:chExt cx="5181679" cy="4025938"/>
          </a:xfrm>
        </p:grpSpPr>
        <p:sp>
          <p:nvSpPr>
            <p:cNvPr id="6" name="Oval 5">
              <a:extLst>
                <a:ext uri="{FF2B5EF4-FFF2-40B4-BE49-F238E27FC236}">
                  <a16:creationId xmlns:a16="http://schemas.microsoft.com/office/drawing/2014/main" id="{A9CC8191-AC75-434D-C5B7-1E8166E1909D}"/>
                </a:ext>
              </a:extLst>
            </p:cNvPr>
            <p:cNvSpPr/>
            <p:nvPr/>
          </p:nvSpPr>
          <p:spPr>
            <a:xfrm>
              <a:off x="7379954" y="612250"/>
              <a:ext cx="3275938" cy="3275938"/>
            </a:xfrm>
            <a:prstGeom prst="ellipse">
              <a:avLst/>
            </a:prstGeom>
            <a:gradFill flip="none" rotWithShape="1">
              <a:gsLst>
                <a:gs pos="0">
                  <a:schemeClr val="accent6">
                    <a:lumMod val="20000"/>
                    <a:lumOff val="80000"/>
                    <a:shade val="30000"/>
                    <a:satMod val="115000"/>
                  </a:schemeClr>
                </a:gs>
                <a:gs pos="50000">
                  <a:schemeClr val="accent6">
                    <a:lumMod val="20000"/>
                    <a:lumOff val="80000"/>
                    <a:shade val="67500"/>
                    <a:satMod val="115000"/>
                  </a:schemeClr>
                </a:gs>
                <a:gs pos="100000">
                  <a:schemeClr val="accent6">
                    <a:lumMod val="20000"/>
                    <a:lumOff val="80000"/>
                    <a:shade val="100000"/>
                    <a:satMod val="115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A962B46-B480-7066-BF7F-25C1D48BABF2}"/>
                </a:ext>
              </a:extLst>
            </p:cNvPr>
            <p:cNvCxnSpPr>
              <a:stCxn id="6" idx="0"/>
              <a:endCxn id="6" idx="4"/>
            </p:cNvCxnSpPr>
            <p:nvPr/>
          </p:nvCxnSpPr>
          <p:spPr>
            <a:xfrm>
              <a:off x="9017923" y="612250"/>
              <a:ext cx="0" cy="327593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Straight Connector 9">
              <a:extLst>
                <a:ext uri="{FF2B5EF4-FFF2-40B4-BE49-F238E27FC236}">
                  <a16:creationId xmlns:a16="http://schemas.microsoft.com/office/drawing/2014/main" id="{7222EE04-DF58-19F0-F654-C3EB5DD40AB2}"/>
                </a:ext>
              </a:extLst>
            </p:cNvPr>
            <p:cNvCxnSpPr>
              <a:cxnSpLocks/>
              <a:endCxn id="6" idx="3"/>
            </p:cNvCxnSpPr>
            <p:nvPr/>
          </p:nvCxnSpPr>
          <p:spPr>
            <a:xfrm flipH="1">
              <a:off x="7859704" y="2250219"/>
              <a:ext cx="1158219" cy="1158219"/>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68032A46-8A14-15B5-8676-D81294C24D7A}"/>
                </a:ext>
              </a:extLst>
            </p:cNvPr>
            <p:cNvCxnSpPr>
              <a:cxnSpLocks/>
            </p:cNvCxnSpPr>
            <p:nvPr/>
          </p:nvCxnSpPr>
          <p:spPr>
            <a:xfrm>
              <a:off x="9017923" y="2250219"/>
              <a:ext cx="2194560" cy="219456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E8EBCB4F-AA52-759B-D61E-742955FA726B}"/>
                </a:ext>
              </a:extLst>
            </p:cNvPr>
            <p:cNvCxnSpPr>
              <a:cxnSpLocks/>
              <a:stCxn id="6" idx="3"/>
            </p:cNvCxnSpPr>
            <p:nvPr/>
          </p:nvCxnSpPr>
          <p:spPr>
            <a:xfrm flipH="1">
              <a:off x="6823361" y="3408438"/>
              <a:ext cx="1036343" cy="1036341"/>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Straight Connector 16">
              <a:extLst>
                <a:ext uri="{FF2B5EF4-FFF2-40B4-BE49-F238E27FC236}">
                  <a16:creationId xmlns:a16="http://schemas.microsoft.com/office/drawing/2014/main" id="{9063D90A-49C5-D547-812F-689104D9B668}"/>
                </a:ext>
              </a:extLst>
            </p:cNvPr>
            <p:cNvCxnSpPr>
              <a:cxnSpLocks/>
            </p:cNvCxnSpPr>
            <p:nvPr/>
          </p:nvCxnSpPr>
          <p:spPr>
            <a:xfrm>
              <a:off x="6823362" y="4444779"/>
              <a:ext cx="4403880" cy="7951"/>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64892CF-E6B9-8775-8260-BC34162D7A58}"/>
                </a:ext>
              </a:extLst>
            </p:cNvPr>
            <p:cNvCxnSpPr>
              <a:cxnSpLocks/>
              <a:endCxn id="6" idx="4"/>
            </p:cNvCxnSpPr>
            <p:nvPr/>
          </p:nvCxnSpPr>
          <p:spPr>
            <a:xfrm flipV="1">
              <a:off x="6823361" y="3888188"/>
              <a:ext cx="2194562" cy="55659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4318338-C01C-379B-7036-84AE7BA50E39}"/>
                </a:ext>
              </a:extLst>
            </p:cNvPr>
            <p:cNvCxnSpPr>
              <a:endCxn id="6" idx="4"/>
            </p:cNvCxnSpPr>
            <p:nvPr/>
          </p:nvCxnSpPr>
          <p:spPr>
            <a:xfrm flipH="1" flipV="1">
              <a:off x="9017923" y="3888188"/>
              <a:ext cx="2209319" cy="564542"/>
            </a:xfrm>
            <a:prstGeom prst="line">
              <a:avLst/>
            </a:prstGeom>
          </p:spPr>
          <p:style>
            <a:lnRef idx="1">
              <a:schemeClr val="accent1"/>
            </a:lnRef>
            <a:fillRef idx="0">
              <a:schemeClr val="accent1"/>
            </a:fillRef>
            <a:effectRef idx="0">
              <a:schemeClr val="accent1"/>
            </a:effectRef>
            <a:fontRef idx="minor">
              <a:schemeClr val="tx1"/>
            </a:fontRef>
          </p:style>
        </p:cxnSp>
        <p:sp>
          <p:nvSpPr>
            <p:cNvPr id="27" name="Arc 26">
              <a:extLst>
                <a:ext uri="{FF2B5EF4-FFF2-40B4-BE49-F238E27FC236}">
                  <a16:creationId xmlns:a16="http://schemas.microsoft.com/office/drawing/2014/main" id="{26162816-DC60-B24A-FCB7-59B91CAD0032}"/>
                </a:ext>
              </a:extLst>
            </p:cNvPr>
            <p:cNvSpPr/>
            <p:nvPr/>
          </p:nvSpPr>
          <p:spPr>
            <a:xfrm flipH="1" flipV="1">
              <a:off x="8015736" y="962757"/>
              <a:ext cx="2445179" cy="2949933"/>
            </a:xfrm>
            <a:prstGeom prst="arc">
              <a:avLst>
                <a:gd name="adj1" fmla="val 16661525"/>
                <a:gd name="adj2" fmla="val 19745749"/>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Arc 29">
              <a:extLst>
                <a:ext uri="{FF2B5EF4-FFF2-40B4-BE49-F238E27FC236}">
                  <a16:creationId xmlns:a16="http://schemas.microsoft.com/office/drawing/2014/main" id="{270E52DD-2EC3-C724-BD9D-3E8839E36483}"/>
                </a:ext>
              </a:extLst>
            </p:cNvPr>
            <p:cNvSpPr/>
            <p:nvPr/>
          </p:nvSpPr>
          <p:spPr>
            <a:xfrm rot="20750231" flipH="1" flipV="1">
              <a:off x="7740087" y="720864"/>
              <a:ext cx="4008287" cy="2758228"/>
            </a:xfrm>
            <a:prstGeom prst="arc">
              <a:avLst>
                <a:gd name="adj1" fmla="val 16026314"/>
                <a:gd name="adj2" fmla="val 20488418"/>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TextBox 34">
              <a:extLst>
                <a:ext uri="{FF2B5EF4-FFF2-40B4-BE49-F238E27FC236}">
                  <a16:creationId xmlns:a16="http://schemas.microsoft.com/office/drawing/2014/main" id="{6671040E-A753-4A1D-8984-3B40DD356DCC}"/>
                </a:ext>
              </a:extLst>
            </p:cNvPr>
            <p:cNvSpPr txBox="1"/>
            <p:nvPr/>
          </p:nvSpPr>
          <p:spPr>
            <a:xfrm>
              <a:off x="8964054" y="2020610"/>
              <a:ext cx="419802" cy="369332"/>
            </a:xfrm>
            <a:prstGeom prst="rect">
              <a:avLst/>
            </a:prstGeom>
            <a:noFill/>
          </p:spPr>
          <p:txBody>
            <a:bodyPr wrap="square" rtlCol="0">
              <a:spAutoFit/>
            </a:bodyPr>
            <a:lstStyle/>
            <a:p>
              <a:r>
                <a:rPr lang="en-US" dirty="0"/>
                <a:t>O</a:t>
              </a:r>
            </a:p>
          </p:txBody>
        </p:sp>
        <p:sp>
          <p:nvSpPr>
            <p:cNvPr id="38" name="TextBox 37">
              <a:extLst>
                <a:ext uri="{FF2B5EF4-FFF2-40B4-BE49-F238E27FC236}">
                  <a16:creationId xmlns:a16="http://schemas.microsoft.com/office/drawing/2014/main" id="{113EBEF1-93F3-FFA2-5D04-D6032D733CF0}"/>
                </a:ext>
              </a:extLst>
            </p:cNvPr>
            <p:cNvSpPr txBox="1"/>
            <p:nvPr/>
          </p:nvSpPr>
          <p:spPr>
            <a:xfrm>
              <a:off x="8867938" y="3860278"/>
              <a:ext cx="406651" cy="367748"/>
            </a:xfrm>
            <a:prstGeom prst="rect">
              <a:avLst/>
            </a:prstGeom>
            <a:noFill/>
          </p:spPr>
          <p:txBody>
            <a:bodyPr wrap="square" rtlCol="0">
              <a:spAutoFit/>
            </a:bodyPr>
            <a:lstStyle/>
            <a:p>
              <a:r>
                <a:rPr lang="en-US" dirty="0"/>
                <a:t>A</a:t>
              </a:r>
            </a:p>
          </p:txBody>
        </p:sp>
        <p:sp>
          <p:nvSpPr>
            <p:cNvPr id="39" name="TextBox 38">
              <a:extLst>
                <a:ext uri="{FF2B5EF4-FFF2-40B4-BE49-F238E27FC236}">
                  <a16:creationId xmlns:a16="http://schemas.microsoft.com/office/drawing/2014/main" id="{A7545BD1-9948-09AC-0A6A-84E645BB4ED6}"/>
                </a:ext>
              </a:extLst>
            </p:cNvPr>
            <p:cNvSpPr txBox="1"/>
            <p:nvPr/>
          </p:nvSpPr>
          <p:spPr>
            <a:xfrm>
              <a:off x="8578578" y="3112809"/>
              <a:ext cx="406651" cy="369332"/>
            </a:xfrm>
            <a:prstGeom prst="rect">
              <a:avLst/>
            </a:prstGeom>
            <a:noFill/>
          </p:spPr>
          <p:txBody>
            <a:bodyPr wrap="square" rtlCol="0">
              <a:spAutoFit/>
            </a:bodyPr>
            <a:lstStyle/>
            <a:p>
              <a:r>
                <a:rPr lang="en-US" dirty="0"/>
                <a:t>a</a:t>
              </a:r>
            </a:p>
          </p:txBody>
        </p:sp>
        <p:sp>
          <p:nvSpPr>
            <p:cNvPr id="40" name="TextBox 39">
              <a:extLst>
                <a:ext uri="{FF2B5EF4-FFF2-40B4-BE49-F238E27FC236}">
                  <a16:creationId xmlns:a16="http://schemas.microsoft.com/office/drawing/2014/main" id="{32CEBCB6-213B-A82C-4BEB-3C4BD8463CC8}"/>
                </a:ext>
              </a:extLst>
            </p:cNvPr>
            <p:cNvSpPr txBox="1"/>
            <p:nvPr/>
          </p:nvSpPr>
          <p:spPr>
            <a:xfrm>
              <a:off x="9742643" y="3596224"/>
              <a:ext cx="355744" cy="369332"/>
            </a:xfrm>
            <a:prstGeom prst="rect">
              <a:avLst/>
            </a:prstGeom>
            <a:noFill/>
          </p:spPr>
          <p:txBody>
            <a:bodyPr wrap="square" rtlCol="0">
              <a:spAutoFit/>
            </a:bodyPr>
            <a:lstStyle/>
            <a:p>
              <a:r>
                <a:rPr lang="en-US" dirty="0"/>
                <a:t>b</a:t>
              </a:r>
            </a:p>
          </p:txBody>
        </p:sp>
        <p:sp>
          <p:nvSpPr>
            <p:cNvPr id="41" name="TextBox 40">
              <a:extLst>
                <a:ext uri="{FF2B5EF4-FFF2-40B4-BE49-F238E27FC236}">
                  <a16:creationId xmlns:a16="http://schemas.microsoft.com/office/drawing/2014/main" id="{18BCB902-BAC1-FBEF-5889-28950CEDC3D7}"/>
                </a:ext>
              </a:extLst>
            </p:cNvPr>
            <p:cNvSpPr txBox="1"/>
            <p:nvPr/>
          </p:nvSpPr>
          <p:spPr>
            <a:xfrm>
              <a:off x="11252722" y="4268856"/>
              <a:ext cx="406651" cy="369332"/>
            </a:xfrm>
            <a:prstGeom prst="rect">
              <a:avLst/>
            </a:prstGeom>
            <a:noFill/>
          </p:spPr>
          <p:txBody>
            <a:bodyPr wrap="square" rtlCol="0">
              <a:spAutoFit/>
            </a:bodyPr>
            <a:lstStyle/>
            <a:p>
              <a:r>
                <a:rPr lang="en-US" dirty="0"/>
                <a:t>E</a:t>
              </a:r>
            </a:p>
          </p:txBody>
        </p:sp>
        <p:sp>
          <p:nvSpPr>
            <p:cNvPr id="42" name="TextBox 41">
              <a:extLst>
                <a:ext uri="{FF2B5EF4-FFF2-40B4-BE49-F238E27FC236}">
                  <a16:creationId xmlns:a16="http://schemas.microsoft.com/office/drawing/2014/main" id="{3891B7B2-9FE4-F464-7DF3-BB2CBEBB59B0}"/>
                </a:ext>
              </a:extLst>
            </p:cNvPr>
            <p:cNvSpPr txBox="1"/>
            <p:nvPr/>
          </p:nvSpPr>
          <p:spPr>
            <a:xfrm>
              <a:off x="6566695" y="4166483"/>
              <a:ext cx="406651" cy="369332"/>
            </a:xfrm>
            <a:prstGeom prst="rect">
              <a:avLst/>
            </a:prstGeom>
            <a:noFill/>
          </p:spPr>
          <p:txBody>
            <a:bodyPr wrap="square" rtlCol="0">
              <a:spAutoFit/>
            </a:bodyPr>
            <a:lstStyle/>
            <a:p>
              <a:r>
                <a:rPr lang="en-US" dirty="0"/>
                <a:t>D</a:t>
              </a:r>
            </a:p>
          </p:txBody>
        </p:sp>
        <p:sp>
          <p:nvSpPr>
            <p:cNvPr id="43" name="TextBox 42">
              <a:extLst>
                <a:ext uri="{FF2B5EF4-FFF2-40B4-BE49-F238E27FC236}">
                  <a16:creationId xmlns:a16="http://schemas.microsoft.com/office/drawing/2014/main" id="{D82C79C0-C8E5-0DBB-B914-44BA2C9D586C}"/>
                </a:ext>
              </a:extLst>
            </p:cNvPr>
            <p:cNvSpPr txBox="1"/>
            <p:nvPr/>
          </p:nvSpPr>
          <p:spPr>
            <a:xfrm>
              <a:off x="10208109" y="3218374"/>
              <a:ext cx="406651" cy="369332"/>
            </a:xfrm>
            <a:prstGeom prst="rect">
              <a:avLst/>
            </a:prstGeom>
            <a:noFill/>
          </p:spPr>
          <p:txBody>
            <a:bodyPr wrap="square" rtlCol="0">
              <a:spAutoFit/>
            </a:bodyPr>
            <a:lstStyle/>
            <a:p>
              <a:r>
                <a:rPr lang="en-US" dirty="0"/>
                <a:t>C</a:t>
              </a:r>
            </a:p>
          </p:txBody>
        </p:sp>
        <p:sp>
          <p:nvSpPr>
            <p:cNvPr id="44" name="TextBox 43">
              <a:extLst>
                <a:ext uri="{FF2B5EF4-FFF2-40B4-BE49-F238E27FC236}">
                  <a16:creationId xmlns:a16="http://schemas.microsoft.com/office/drawing/2014/main" id="{7FEBF338-06D5-C401-29F9-DB52B9661F5D}"/>
                </a:ext>
              </a:extLst>
            </p:cNvPr>
            <p:cNvSpPr txBox="1"/>
            <p:nvPr/>
          </p:nvSpPr>
          <p:spPr>
            <a:xfrm>
              <a:off x="7941667" y="2748380"/>
              <a:ext cx="406651" cy="369332"/>
            </a:xfrm>
            <a:prstGeom prst="rect">
              <a:avLst/>
            </a:prstGeom>
            <a:noFill/>
          </p:spPr>
          <p:txBody>
            <a:bodyPr wrap="square" rtlCol="0">
              <a:spAutoFit/>
            </a:bodyPr>
            <a:lstStyle/>
            <a:p>
              <a:r>
                <a:rPr lang="en-US" dirty="0"/>
                <a:t>B</a:t>
              </a:r>
            </a:p>
          </p:txBody>
        </p:sp>
        <p:sp>
          <p:nvSpPr>
            <p:cNvPr id="45" name="TextBox 44">
              <a:extLst>
                <a:ext uri="{FF2B5EF4-FFF2-40B4-BE49-F238E27FC236}">
                  <a16:creationId xmlns:a16="http://schemas.microsoft.com/office/drawing/2014/main" id="{2AE54763-9AFC-F134-E3A2-9309AEA9748A}"/>
                </a:ext>
              </a:extLst>
            </p:cNvPr>
            <p:cNvSpPr txBox="1"/>
            <p:nvPr/>
          </p:nvSpPr>
          <p:spPr>
            <a:xfrm>
              <a:off x="8173098" y="3370953"/>
              <a:ext cx="406651" cy="369332"/>
            </a:xfrm>
            <a:prstGeom prst="rect">
              <a:avLst/>
            </a:prstGeom>
            <a:noFill/>
          </p:spPr>
          <p:txBody>
            <a:bodyPr wrap="square" rtlCol="0">
              <a:spAutoFit/>
            </a:bodyPr>
            <a:lstStyle/>
            <a:p>
              <a:r>
                <a:rPr lang="en-US" dirty="0"/>
                <a:t>c</a:t>
              </a:r>
            </a:p>
          </p:txBody>
        </p:sp>
        <p:sp>
          <p:nvSpPr>
            <p:cNvPr id="48" name="Arc 47">
              <a:extLst>
                <a:ext uri="{FF2B5EF4-FFF2-40B4-BE49-F238E27FC236}">
                  <a16:creationId xmlns:a16="http://schemas.microsoft.com/office/drawing/2014/main" id="{08E0E89F-ACA1-6252-A15A-8EE58AAFC6EB}"/>
                </a:ext>
              </a:extLst>
            </p:cNvPr>
            <p:cNvSpPr/>
            <p:nvPr/>
          </p:nvSpPr>
          <p:spPr>
            <a:xfrm>
              <a:off x="7284211" y="620415"/>
              <a:ext cx="3383813" cy="3267773"/>
            </a:xfrm>
            <a:prstGeom prst="arc">
              <a:avLst>
                <a:gd name="adj1" fmla="val 2711812"/>
                <a:gd name="adj2" fmla="val 5395685"/>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F73554B6-B35D-2D10-AF4A-B14225C57951}"/>
                  </a:ext>
                </a:extLst>
              </p:cNvPr>
              <p:cNvSpPr txBox="1"/>
              <p:nvPr/>
            </p:nvSpPr>
            <p:spPr>
              <a:xfrm>
                <a:off x="2423957" y="1262069"/>
                <a:ext cx="236948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𝐵𝐴𝐶</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𝐷</m:t>
                      </m:r>
                      <m:r>
                        <a:rPr lang="en-US" b="1" i="1" smtClean="0">
                          <a:latin typeface="Cambria Math" panose="02040503050406030204" pitchFamily="18" charset="0"/>
                          <a:ea typeface="Cambria Math" panose="02040503050406030204" pitchFamily="18" charset="0"/>
                        </a:rPr>
                        <m:t>𝑨</m:t>
                      </m:r>
                      <m:r>
                        <a:rPr lang="en-US" b="0" i="1" smtClean="0">
                          <a:latin typeface="Cambria Math" panose="02040503050406030204" pitchFamily="18" charset="0"/>
                          <a:ea typeface="Cambria Math" panose="02040503050406030204" pitchFamily="18" charset="0"/>
                        </a:rPr>
                        <m:t>𝐸</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oMath>
                  </m:oMathPara>
                </a14:m>
                <a:endParaRPr lang="en-US" dirty="0"/>
              </a:p>
            </p:txBody>
          </p:sp>
        </mc:Choice>
        <mc:Fallback xmlns="">
          <p:sp>
            <p:nvSpPr>
              <p:cNvPr id="50" name="TextBox 49">
                <a:extLst>
                  <a:ext uri="{FF2B5EF4-FFF2-40B4-BE49-F238E27FC236}">
                    <a16:creationId xmlns:a16="http://schemas.microsoft.com/office/drawing/2014/main" id="{F73554B6-B35D-2D10-AF4A-B14225C57951}"/>
                  </a:ext>
                </a:extLst>
              </p:cNvPr>
              <p:cNvSpPr txBox="1">
                <a:spLocks noRot="1" noChangeAspect="1" noMove="1" noResize="1" noEditPoints="1" noAdjustHandles="1" noChangeArrowheads="1" noChangeShapeType="1" noTextEdit="1"/>
              </p:cNvSpPr>
              <p:nvPr/>
            </p:nvSpPr>
            <p:spPr>
              <a:xfrm>
                <a:off x="2423957" y="1262069"/>
                <a:ext cx="2369489" cy="369332"/>
              </a:xfrm>
              <a:prstGeom prst="rect">
                <a:avLst/>
              </a:prstGeom>
              <a:blipFill>
                <a:blip r:embed="rId2"/>
                <a:stretch>
                  <a:fillRect/>
                </a:stretch>
              </a:blipFill>
            </p:spPr>
            <p:txBody>
              <a:bodyPr/>
              <a:lstStyle/>
              <a:p>
                <a:r>
                  <a:rPr lang="en-US">
                    <a:noFill/>
                  </a:rPr>
                  <a:t> </a:t>
                </a:r>
              </a:p>
            </p:txBody>
          </p:sp>
        </mc:Fallback>
      </mc:AlternateContent>
      <p:sp>
        <p:nvSpPr>
          <p:cNvPr id="51" name="TextBox 50">
            <a:extLst>
              <a:ext uri="{FF2B5EF4-FFF2-40B4-BE49-F238E27FC236}">
                <a16:creationId xmlns:a16="http://schemas.microsoft.com/office/drawing/2014/main" id="{557F56AC-5055-D440-8A92-6D7B7CB8818E}"/>
              </a:ext>
            </a:extLst>
          </p:cNvPr>
          <p:cNvSpPr txBox="1"/>
          <p:nvPr/>
        </p:nvSpPr>
        <p:spPr>
          <a:xfrm>
            <a:off x="466827" y="1533508"/>
            <a:ext cx="4468633" cy="369332"/>
          </a:xfrm>
          <a:prstGeom prst="rect">
            <a:avLst/>
          </a:prstGeom>
          <a:noFill/>
        </p:spPr>
        <p:txBody>
          <a:bodyPr wrap="square" rtlCol="0">
            <a:spAutoFit/>
          </a:bodyPr>
          <a:lstStyle/>
          <a:p>
            <a:r>
              <a:rPr lang="en-US" dirty="0"/>
              <a:t>Now in plane OAD, O</a:t>
            </a:r>
            <a:r>
              <a:rPr lang="en-US" b="1" dirty="0"/>
              <a:t>A</a:t>
            </a:r>
            <a:r>
              <a:rPr lang="en-US" dirty="0"/>
              <a:t>D is 90</a:t>
            </a:r>
            <a:r>
              <a:rPr lang="en-US" dirty="0">
                <a:latin typeface="Times New Roman" panose="02020603050405020304" pitchFamily="18" charset="0"/>
                <a:cs typeface="Times New Roman" panose="02020603050405020304" pitchFamily="18" charset="0"/>
              </a:rPr>
              <a:t>° and  </a:t>
            </a:r>
          </a:p>
        </p:txBody>
      </p: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02586B06-1C19-D4B5-6EDE-9049847161C1}"/>
                  </a:ext>
                </a:extLst>
              </p:cNvPr>
              <p:cNvSpPr txBox="1"/>
              <p:nvPr/>
            </p:nvSpPr>
            <p:spPr>
              <a:xfrm>
                <a:off x="3474688" y="1533508"/>
                <a:ext cx="236948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1" i="1" smtClean="0">
                          <a:latin typeface="Cambria Math" panose="02040503050406030204" pitchFamily="18" charset="0"/>
                          <a:ea typeface="Cambria Math" panose="02040503050406030204" pitchFamily="18" charset="0"/>
                        </a:rPr>
                        <m:t>𝑶</m:t>
                      </m:r>
                      <m:r>
                        <a:rPr lang="en-US" b="0" i="1" smtClean="0">
                          <a:latin typeface="Cambria Math" panose="02040503050406030204" pitchFamily="18" charset="0"/>
                          <a:ea typeface="Cambria Math" panose="02040503050406030204" pitchFamily="18" charset="0"/>
                        </a:rPr>
                        <m:t>𝐷</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𝐴</m:t>
                      </m:r>
                      <m:r>
                        <a:rPr lang="en-US" b="1" i="1">
                          <a:latin typeface="Cambria Math" panose="02040503050406030204" pitchFamily="18" charset="0"/>
                          <a:ea typeface="Cambria Math" panose="02040503050406030204" pitchFamily="18" charset="0"/>
                        </a:rPr>
                        <m:t>𝑶</m:t>
                      </m:r>
                      <m:r>
                        <a:rPr lang="en-US" b="0" i="1" smtClean="0">
                          <a:latin typeface="Cambria Math" panose="02040503050406030204" pitchFamily="18" charset="0"/>
                          <a:ea typeface="Cambria Math" panose="02040503050406030204" pitchFamily="18" charset="0"/>
                        </a:rPr>
                        <m:t>𝐵</m:t>
                      </m:r>
                    </m:oMath>
                  </m:oMathPara>
                </a14:m>
                <a:endParaRPr lang="en-US" dirty="0"/>
              </a:p>
            </p:txBody>
          </p:sp>
        </mc:Choice>
        <mc:Fallback xmlns="">
          <p:sp>
            <p:nvSpPr>
              <p:cNvPr id="52" name="TextBox 51">
                <a:extLst>
                  <a:ext uri="{FF2B5EF4-FFF2-40B4-BE49-F238E27FC236}">
                    <a16:creationId xmlns:a16="http://schemas.microsoft.com/office/drawing/2014/main" id="{02586B06-1C19-D4B5-6EDE-9049847161C1}"/>
                  </a:ext>
                </a:extLst>
              </p:cNvPr>
              <p:cNvSpPr txBox="1">
                <a:spLocks noRot="1" noChangeAspect="1" noMove="1" noResize="1" noEditPoints="1" noAdjustHandles="1" noChangeArrowheads="1" noChangeShapeType="1" noTextEdit="1"/>
              </p:cNvSpPr>
              <p:nvPr/>
            </p:nvSpPr>
            <p:spPr>
              <a:xfrm>
                <a:off x="3474688" y="1533508"/>
                <a:ext cx="2369489"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8F267AC2-AC92-634B-04B1-15676BD65B3F}"/>
                  </a:ext>
                </a:extLst>
              </p:cNvPr>
              <p:cNvSpPr txBox="1"/>
              <p:nvPr/>
            </p:nvSpPr>
            <p:spPr>
              <a:xfrm>
                <a:off x="1365353" y="2122291"/>
                <a:ext cx="2003754" cy="276999"/>
              </a:xfrm>
              <a:prstGeom prst="rect">
                <a:avLst/>
              </a:prstGeom>
              <a:noFill/>
            </p:spPr>
            <p:txBody>
              <a:bodyPr wrap="none" lIns="0" tIns="0" rIns="0" bIns="0" rtlCol="0">
                <a:spAutoFit/>
              </a:bodyPr>
              <a:lstStyle/>
              <a:p>
                <a14:m>
                  <m:oMath xmlns:m="http://schemas.openxmlformats.org/officeDocument/2006/math">
                    <m:r>
                      <a:rPr lang="en-US" b="0" i="1" smtClean="0">
                        <a:latin typeface="Cambria Math" panose="02040503050406030204" pitchFamily="18" charset="0"/>
                      </a:rPr>
                      <m:t>𝐴𝐷</m:t>
                    </m:r>
                    <m:r>
                      <a:rPr lang="en-US" b="0" i="1" smtClean="0">
                        <a:latin typeface="Cambria Math" panose="02040503050406030204" pitchFamily="18" charset="0"/>
                      </a:rPr>
                      <m:t>=</m:t>
                    </m:r>
                    <m:r>
                      <a:rPr lang="en-US" b="0" i="1" smtClean="0">
                        <a:latin typeface="Cambria Math" panose="02040503050406030204" pitchFamily="18" charset="0"/>
                      </a:rPr>
                      <m:t>𝑂𝐴𝑡𝑎𝑛𝐶</m:t>
                    </m:r>
                    <m:r>
                      <a:rPr lang="en-US" b="0" i="1" smtClean="0">
                        <a:latin typeface="Cambria Math" panose="02040503050406030204" pitchFamily="18" charset="0"/>
                      </a:rPr>
                      <m:t> </m:t>
                    </m:r>
                  </m:oMath>
                </a14:m>
                <a:r>
                  <a:rPr lang="en-US" dirty="0"/>
                  <a:t> 	&amp;</a:t>
                </a:r>
              </a:p>
            </p:txBody>
          </p:sp>
        </mc:Choice>
        <mc:Fallback xmlns="">
          <p:sp>
            <p:nvSpPr>
              <p:cNvPr id="53" name="TextBox 52">
                <a:extLst>
                  <a:ext uri="{FF2B5EF4-FFF2-40B4-BE49-F238E27FC236}">
                    <a16:creationId xmlns:a16="http://schemas.microsoft.com/office/drawing/2014/main" id="{8F267AC2-AC92-634B-04B1-15676BD65B3F}"/>
                  </a:ext>
                </a:extLst>
              </p:cNvPr>
              <p:cNvSpPr txBox="1">
                <a:spLocks noRot="1" noChangeAspect="1" noMove="1" noResize="1" noEditPoints="1" noAdjustHandles="1" noChangeArrowheads="1" noChangeShapeType="1" noTextEdit="1"/>
              </p:cNvSpPr>
              <p:nvPr/>
            </p:nvSpPr>
            <p:spPr>
              <a:xfrm>
                <a:off x="1365353" y="2122291"/>
                <a:ext cx="2003754" cy="276999"/>
              </a:xfrm>
              <a:prstGeom prst="rect">
                <a:avLst/>
              </a:prstGeom>
              <a:blipFill>
                <a:blip r:embed="rId4"/>
                <a:stretch>
                  <a:fillRect l="-4255" t="-28261" r="-6079"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D26B8D29-DE41-06C6-548A-FCC79CCF4DFF}"/>
                  </a:ext>
                </a:extLst>
              </p:cNvPr>
              <p:cNvSpPr txBox="1"/>
              <p:nvPr/>
            </p:nvSpPr>
            <p:spPr>
              <a:xfrm>
                <a:off x="3765246" y="2122291"/>
                <a:ext cx="1397049" cy="276999"/>
              </a:xfrm>
              <a:prstGeom prst="rect">
                <a:avLst/>
              </a:prstGeom>
              <a:noFill/>
            </p:spPr>
            <p:txBody>
              <a:bodyPr wrap="none" lIns="0" tIns="0" rIns="0" bIns="0" rtlCol="0">
                <a:spAutoFit/>
              </a:bodyPr>
              <a:lstStyle/>
              <a:p>
                <a:r>
                  <a:rPr lang="en-US" b="0" dirty="0"/>
                  <a:t>O</a:t>
                </a:r>
                <a14:m>
                  <m:oMath xmlns:m="http://schemas.openxmlformats.org/officeDocument/2006/math">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𝑂𝐴𝑠𝑒𝑐𝐶</m:t>
                    </m:r>
                  </m:oMath>
                </a14:m>
                <a:endParaRPr lang="en-US" dirty="0"/>
              </a:p>
            </p:txBody>
          </p:sp>
        </mc:Choice>
        <mc:Fallback xmlns="">
          <p:sp>
            <p:nvSpPr>
              <p:cNvPr id="54" name="TextBox 53">
                <a:extLst>
                  <a:ext uri="{FF2B5EF4-FFF2-40B4-BE49-F238E27FC236}">
                    <a16:creationId xmlns:a16="http://schemas.microsoft.com/office/drawing/2014/main" id="{D26B8D29-DE41-06C6-548A-FCC79CCF4DFF}"/>
                  </a:ext>
                </a:extLst>
              </p:cNvPr>
              <p:cNvSpPr txBox="1">
                <a:spLocks noRot="1" noChangeAspect="1" noMove="1" noResize="1" noEditPoints="1" noAdjustHandles="1" noChangeArrowheads="1" noChangeShapeType="1" noTextEdit="1"/>
              </p:cNvSpPr>
              <p:nvPr/>
            </p:nvSpPr>
            <p:spPr>
              <a:xfrm>
                <a:off x="3765246" y="2122291"/>
                <a:ext cx="1397049" cy="276999"/>
              </a:xfrm>
              <a:prstGeom prst="rect">
                <a:avLst/>
              </a:prstGeom>
              <a:blipFill>
                <a:blip r:embed="rId5"/>
                <a:stretch>
                  <a:fillRect l="-10480" t="-28261" r="-4367" b="-50000"/>
                </a:stretch>
              </a:blipFill>
            </p:spPr>
            <p:txBody>
              <a:bodyPr/>
              <a:lstStyle/>
              <a:p>
                <a:r>
                  <a:rPr lang="en-US">
                    <a:noFill/>
                  </a:rPr>
                  <a:t> </a:t>
                </a:r>
              </a:p>
            </p:txBody>
          </p:sp>
        </mc:Fallback>
      </mc:AlternateContent>
      <p:sp>
        <p:nvSpPr>
          <p:cNvPr id="55" name="TextBox 54">
            <a:extLst>
              <a:ext uri="{FF2B5EF4-FFF2-40B4-BE49-F238E27FC236}">
                <a16:creationId xmlns:a16="http://schemas.microsoft.com/office/drawing/2014/main" id="{16B365FC-0136-8A96-6C36-A6E7229E6746}"/>
              </a:ext>
            </a:extLst>
          </p:cNvPr>
          <p:cNvSpPr txBox="1"/>
          <p:nvPr/>
        </p:nvSpPr>
        <p:spPr>
          <a:xfrm>
            <a:off x="466826" y="1891459"/>
            <a:ext cx="943907" cy="369332"/>
          </a:xfrm>
          <a:prstGeom prst="rect">
            <a:avLst/>
          </a:prstGeom>
          <a:noFill/>
        </p:spPr>
        <p:txBody>
          <a:bodyPr wrap="square" rtlCol="0">
            <a:spAutoFit/>
          </a:bodyPr>
          <a:lstStyle/>
          <a:p>
            <a:r>
              <a:rPr lang="en-US" dirty="0"/>
              <a:t>then</a:t>
            </a:r>
          </a:p>
        </p:txBody>
      </p:sp>
      <p:sp>
        <p:nvSpPr>
          <p:cNvPr id="56" name="TextBox 55">
            <a:extLst>
              <a:ext uri="{FF2B5EF4-FFF2-40B4-BE49-F238E27FC236}">
                <a16:creationId xmlns:a16="http://schemas.microsoft.com/office/drawing/2014/main" id="{1842556A-6564-48AE-AF06-E22A6C45B315}"/>
              </a:ext>
            </a:extLst>
          </p:cNvPr>
          <p:cNvSpPr txBox="1"/>
          <p:nvPr/>
        </p:nvSpPr>
        <p:spPr>
          <a:xfrm>
            <a:off x="5862618" y="2076123"/>
            <a:ext cx="621842" cy="369332"/>
          </a:xfrm>
          <a:prstGeom prst="rect">
            <a:avLst/>
          </a:prstGeom>
          <a:noFill/>
        </p:spPr>
        <p:txBody>
          <a:bodyPr wrap="square" rtlCol="0">
            <a:spAutoFit/>
          </a:bodyPr>
          <a:lstStyle/>
          <a:p>
            <a:r>
              <a:rPr lang="en-US" dirty="0"/>
              <a:t>…(3)</a:t>
            </a:r>
          </a:p>
        </p:txBody>
      </p:sp>
      <p:sp>
        <p:nvSpPr>
          <p:cNvPr id="57" name="TextBox 56">
            <a:extLst>
              <a:ext uri="{FF2B5EF4-FFF2-40B4-BE49-F238E27FC236}">
                <a16:creationId xmlns:a16="http://schemas.microsoft.com/office/drawing/2014/main" id="{9B7150AC-B7DE-BDAB-B9B4-33D12F2EE3ED}"/>
              </a:ext>
            </a:extLst>
          </p:cNvPr>
          <p:cNvSpPr txBox="1"/>
          <p:nvPr/>
        </p:nvSpPr>
        <p:spPr>
          <a:xfrm>
            <a:off x="466826" y="2445541"/>
            <a:ext cx="3834830" cy="369332"/>
          </a:xfrm>
          <a:prstGeom prst="rect">
            <a:avLst/>
          </a:prstGeom>
          <a:noFill/>
        </p:spPr>
        <p:txBody>
          <a:bodyPr wrap="square" rtlCol="0">
            <a:spAutoFit/>
          </a:bodyPr>
          <a:lstStyle/>
          <a:p>
            <a:r>
              <a:rPr lang="en-US" dirty="0"/>
              <a:t>From the plane triangle OAE, we have</a:t>
            </a:r>
          </a:p>
        </p:txBody>
      </p:sp>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FD0475D7-BC60-BDC9-10F6-07DB0B75B4F3}"/>
                  </a:ext>
                </a:extLst>
              </p:cNvPr>
              <p:cNvSpPr txBox="1"/>
              <p:nvPr/>
            </p:nvSpPr>
            <p:spPr>
              <a:xfrm>
                <a:off x="3769754" y="2833824"/>
                <a:ext cx="139647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OE</m:t>
                      </m:r>
                      <m:r>
                        <a:rPr lang="en-US" b="0" i="1" smtClean="0">
                          <a:latin typeface="Cambria Math" panose="02040503050406030204" pitchFamily="18" charset="0"/>
                        </a:rPr>
                        <m:t>=</m:t>
                      </m:r>
                      <m:r>
                        <a:rPr lang="en-US" b="0" i="1" smtClean="0">
                          <a:latin typeface="Cambria Math" panose="02040503050406030204" pitchFamily="18" charset="0"/>
                        </a:rPr>
                        <m:t>𝑂𝐴𝑠𝑒𝑐𝑏</m:t>
                      </m:r>
                    </m:oMath>
                  </m:oMathPara>
                </a14:m>
                <a:endParaRPr lang="en-US" dirty="0"/>
              </a:p>
            </p:txBody>
          </p:sp>
        </mc:Choice>
        <mc:Fallback xmlns="">
          <p:sp>
            <p:nvSpPr>
              <p:cNvPr id="58" name="TextBox 57">
                <a:extLst>
                  <a:ext uri="{FF2B5EF4-FFF2-40B4-BE49-F238E27FC236}">
                    <a16:creationId xmlns:a16="http://schemas.microsoft.com/office/drawing/2014/main" id="{FD0475D7-BC60-BDC9-10F6-07DB0B75B4F3}"/>
                  </a:ext>
                </a:extLst>
              </p:cNvPr>
              <p:cNvSpPr txBox="1">
                <a:spLocks noRot="1" noChangeAspect="1" noMove="1" noResize="1" noEditPoints="1" noAdjustHandles="1" noChangeArrowheads="1" noChangeShapeType="1" noTextEdit="1"/>
              </p:cNvSpPr>
              <p:nvPr/>
            </p:nvSpPr>
            <p:spPr>
              <a:xfrm>
                <a:off x="3769754" y="2833824"/>
                <a:ext cx="1396473" cy="276999"/>
              </a:xfrm>
              <a:prstGeom prst="rect">
                <a:avLst/>
              </a:prstGeom>
              <a:blipFill>
                <a:blip r:embed="rId6"/>
                <a:stretch>
                  <a:fillRect l="-3493" r="-3493" b="-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960E4501-F36C-7286-9030-A2B51539E309}"/>
                  </a:ext>
                </a:extLst>
              </p:cNvPr>
              <p:cNvSpPr txBox="1"/>
              <p:nvPr/>
            </p:nvSpPr>
            <p:spPr>
              <a:xfrm>
                <a:off x="1365352" y="2825990"/>
                <a:ext cx="2003754" cy="276999"/>
              </a:xfrm>
              <a:prstGeom prst="rect">
                <a:avLst/>
              </a:prstGeom>
              <a:noFill/>
            </p:spPr>
            <p:txBody>
              <a:bodyPr wrap="none" lIns="0" tIns="0" rIns="0" bIns="0" rtlCol="0">
                <a:spAutoFit/>
              </a:bodyPr>
              <a:lstStyle/>
              <a:p>
                <a14:m>
                  <m:oMath xmlns:m="http://schemas.openxmlformats.org/officeDocument/2006/math">
                    <m:r>
                      <a:rPr lang="en-US" b="0" i="1" smtClean="0">
                        <a:latin typeface="Cambria Math" panose="02040503050406030204" pitchFamily="18" charset="0"/>
                      </a:rPr>
                      <m:t>𝐴𝐸</m:t>
                    </m:r>
                    <m:r>
                      <a:rPr lang="en-US" b="0" i="1" smtClean="0">
                        <a:latin typeface="Cambria Math" panose="02040503050406030204" pitchFamily="18" charset="0"/>
                      </a:rPr>
                      <m:t>=</m:t>
                    </m:r>
                    <m:r>
                      <a:rPr lang="en-US" b="0" i="1" smtClean="0">
                        <a:latin typeface="Cambria Math" panose="02040503050406030204" pitchFamily="18" charset="0"/>
                      </a:rPr>
                      <m:t>𝑂𝐴𝑡𝑎𝑛𝑏</m:t>
                    </m:r>
                  </m:oMath>
                </a14:m>
                <a:r>
                  <a:rPr lang="en-US" dirty="0"/>
                  <a:t>		&amp;</a:t>
                </a:r>
              </a:p>
            </p:txBody>
          </p:sp>
        </mc:Choice>
        <mc:Fallback xmlns="">
          <p:sp>
            <p:nvSpPr>
              <p:cNvPr id="59" name="TextBox 58">
                <a:extLst>
                  <a:ext uri="{FF2B5EF4-FFF2-40B4-BE49-F238E27FC236}">
                    <a16:creationId xmlns:a16="http://schemas.microsoft.com/office/drawing/2014/main" id="{960E4501-F36C-7286-9030-A2B51539E309}"/>
                  </a:ext>
                </a:extLst>
              </p:cNvPr>
              <p:cNvSpPr txBox="1">
                <a:spLocks noRot="1" noChangeAspect="1" noMove="1" noResize="1" noEditPoints="1" noAdjustHandles="1" noChangeArrowheads="1" noChangeShapeType="1" noTextEdit="1"/>
              </p:cNvSpPr>
              <p:nvPr/>
            </p:nvSpPr>
            <p:spPr>
              <a:xfrm>
                <a:off x="1365352" y="2825990"/>
                <a:ext cx="2003754" cy="276999"/>
              </a:xfrm>
              <a:prstGeom prst="rect">
                <a:avLst/>
              </a:prstGeom>
              <a:blipFill>
                <a:blip r:embed="rId7"/>
                <a:stretch>
                  <a:fillRect l="-4255" t="-28889" r="-6079" b="-51111"/>
                </a:stretch>
              </a:blipFill>
            </p:spPr>
            <p:txBody>
              <a:bodyPr/>
              <a:lstStyle/>
              <a:p>
                <a:r>
                  <a:rPr lang="en-US">
                    <a:noFill/>
                  </a:rPr>
                  <a:t> </a:t>
                </a:r>
              </a:p>
            </p:txBody>
          </p:sp>
        </mc:Fallback>
      </mc:AlternateContent>
      <p:sp>
        <p:nvSpPr>
          <p:cNvPr id="60" name="TextBox 59">
            <a:extLst>
              <a:ext uri="{FF2B5EF4-FFF2-40B4-BE49-F238E27FC236}">
                <a16:creationId xmlns:a16="http://schemas.microsoft.com/office/drawing/2014/main" id="{BFFC75F2-529C-2E25-F018-5078FFBEF4CA}"/>
              </a:ext>
            </a:extLst>
          </p:cNvPr>
          <p:cNvSpPr txBox="1"/>
          <p:nvPr/>
        </p:nvSpPr>
        <p:spPr>
          <a:xfrm>
            <a:off x="5864227" y="2730869"/>
            <a:ext cx="621842" cy="369332"/>
          </a:xfrm>
          <a:prstGeom prst="rect">
            <a:avLst/>
          </a:prstGeom>
          <a:noFill/>
        </p:spPr>
        <p:txBody>
          <a:bodyPr wrap="square" rtlCol="0">
            <a:spAutoFit/>
          </a:bodyPr>
          <a:lstStyle/>
          <a:p>
            <a:r>
              <a:rPr lang="en-US" dirty="0"/>
              <a:t>…(4)</a:t>
            </a:r>
          </a:p>
        </p:txBody>
      </p:sp>
      <p:sp>
        <p:nvSpPr>
          <p:cNvPr id="61" name="TextBox 60">
            <a:extLst>
              <a:ext uri="{FF2B5EF4-FFF2-40B4-BE49-F238E27FC236}">
                <a16:creationId xmlns:a16="http://schemas.microsoft.com/office/drawing/2014/main" id="{271A1586-6AFD-CE00-CBD6-9EB00F9D2250}"/>
              </a:ext>
            </a:extLst>
          </p:cNvPr>
          <p:cNvSpPr txBox="1"/>
          <p:nvPr/>
        </p:nvSpPr>
        <p:spPr>
          <a:xfrm>
            <a:off x="448826" y="3172908"/>
            <a:ext cx="2902280" cy="369332"/>
          </a:xfrm>
          <a:prstGeom prst="rect">
            <a:avLst/>
          </a:prstGeom>
          <a:noFill/>
        </p:spPr>
        <p:txBody>
          <a:bodyPr wrap="square" rtlCol="0">
            <a:spAutoFit/>
          </a:bodyPr>
          <a:lstStyle/>
          <a:p>
            <a:r>
              <a:rPr lang="en-US" dirty="0"/>
              <a:t>From the plane triangle DAE</a:t>
            </a:r>
          </a:p>
        </p:txBody>
      </p:sp>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2CB0197F-BA77-C00D-05C2-69A18DEC3845}"/>
                  </a:ext>
                </a:extLst>
              </p:cNvPr>
              <p:cNvSpPr txBox="1"/>
              <p:nvPr/>
            </p:nvSpPr>
            <p:spPr>
              <a:xfrm>
                <a:off x="717590" y="3589381"/>
                <a:ext cx="4075856"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pt-BR" i="1" smtClean="0">
                              <a:latin typeface="Cambria Math" panose="02040503050406030204" pitchFamily="18" charset="0"/>
                            </a:rPr>
                          </m:ctrlPr>
                        </m:sSupPr>
                        <m:e>
                          <m:r>
                            <a:rPr lang="en-US" b="0" i="1" smtClean="0">
                              <a:latin typeface="Cambria Math" panose="02040503050406030204" pitchFamily="18" charset="0"/>
                            </a:rPr>
                            <m:t>𝐷𝐸</m:t>
                          </m:r>
                        </m:e>
                        <m:sup>
                          <m:r>
                            <a:rPr lang="pt-BR" i="1" smtClean="0">
                              <a:latin typeface="Cambria Math" panose="02040503050406030204" pitchFamily="18" charset="0"/>
                            </a:rPr>
                            <m:t>2</m:t>
                          </m:r>
                        </m:sup>
                      </m:sSup>
                      <m:r>
                        <a:rPr lang="en-US" b="0" i="1" smtClean="0">
                          <a:latin typeface="Cambria Math" panose="02040503050406030204" pitchFamily="18" charset="0"/>
                        </a:rPr>
                        <m:t>=</m:t>
                      </m:r>
                      <m:sSup>
                        <m:sSupPr>
                          <m:ctrlPr>
                            <a:rPr lang="pt-BR" i="1" smtClean="0">
                              <a:latin typeface="Cambria Math" panose="02040503050406030204" pitchFamily="18" charset="0"/>
                            </a:rPr>
                          </m:ctrlPr>
                        </m:sSupPr>
                        <m:e>
                          <m:r>
                            <a:rPr lang="en-US" b="0" i="1" smtClean="0">
                              <a:latin typeface="Cambria Math" panose="02040503050406030204" pitchFamily="18" charset="0"/>
                            </a:rPr>
                            <m:t>𝐴𝐷</m:t>
                          </m:r>
                        </m:e>
                        <m:sup>
                          <m:r>
                            <a:rPr lang="pt-BR"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𝐴𝐸</m:t>
                          </m:r>
                        </m:e>
                        <m:sup>
                          <m:r>
                            <a:rPr lang="en-US" b="0" i="1" smtClean="0">
                              <a:latin typeface="Cambria Math" panose="02040503050406030204" pitchFamily="18" charset="0"/>
                            </a:rPr>
                            <m:t>2</m:t>
                          </m:r>
                        </m:sup>
                      </m:sSup>
                      <m:r>
                        <a:rPr lang="en-US" i="1">
                          <a:latin typeface="Cambria Math" panose="02040503050406030204" pitchFamily="18" charset="0"/>
                        </a:rPr>
                        <m:t>−2</m:t>
                      </m:r>
                      <m:r>
                        <a:rPr lang="en-US" i="1">
                          <a:latin typeface="Cambria Math" panose="02040503050406030204" pitchFamily="18" charset="0"/>
                        </a:rPr>
                        <m:t>𝐴𝐷</m:t>
                      </m:r>
                      <m:r>
                        <a:rPr lang="en-US" i="1">
                          <a:latin typeface="Cambria Math" panose="02040503050406030204" pitchFamily="18" charset="0"/>
                        </a:rPr>
                        <m:t>.</m:t>
                      </m:r>
                      <m:r>
                        <a:rPr lang="en-US" i="1">
                          <a:latin typeface="Cambria Math" panose="02040503050406030204" pitchFamily="18" charset="0"/>
                        </a:rPr>
                        <m:t>𝐴𝐸</m:t>
                      </m:r>
                      <m:r>
                        <a:rPr lang="en-US" i="1">
                          <a:latin typeface="Cambria Math" panose="02040503050406030204" pitchFamily="18" charset="0"/>
                        </a:rPr>
                        <m:t>.</m:t>
                      </m:r>
                      <m:r>
                        <m:rPr>
                          <m:sty m:val="p"/>
                        </m:rPr>
                        <a:rPr lang="en-US">
                          <a:latin typeface="Cambria Math" panose="02040503050406030204" pitchFamily="18" charset="0"/>
                        </a:rPr>
                        <m:t>cos</m:t>
                      </m:r>
                      <m:r>
                        <a:rPr lang="en-US" i="1">
                          <a:latin typeface="Cambria Math" panose="02040503050406030204" pitchFamily="18" charset="0"/>
                        </a:rPr>
                        <m:t>⁡(</m:t>
                      </m:r>
                      <m:r>
                        <a:rPr lang="en-US" i="1">
                          <a:latin typeface="Cambria Math" panose="02040503050406030204" pitchFamily="18" charset="0"/>
                        </a:rPr>
                        <m:t>𝐷𝐴𝐸</m:t>
                      </m:r>
                      <m:r>
                        <a:rPr lang="en-US" i="1">
                          <a:latin typeface="Cambria Math" panose="02040503050406030204" pitchFamily="18" charset="0"/>
                        </a:rPr>
                        <m:t>)</m:t>
                      </m:r>
                    </m:oMath>
                  </m:oMathPara>
                </a14:m>
                <a:endParaRPr lang="en-US" dirty="0"/>
              </a:p>
            </p:txBody>
          </p:sp>
        </mc:Choice>
        <mc:Fallback xmlns="">
          <p:sp>
            <p:nvSpPr>
              <p:cNvPr id="62" name="TextBox 61">
                <a:extLst>
                  <a:ext uri="{FF2B5EF4-FFF2-40B4-BE49-F238E27FC236}">
                    <a16:creationId xmlns:a16="http://schemas.microsoft.com/office/drawing/2014/main" id="{2CB0197F-BA77-C00D-05C2-69A18DEC3845}"/>
                  </a:ext>
                </a:extLst>
              </p:cNvPr>
              <p:cNvSpPr txBox="1">
                <a:spLocks noRot="1" noChangeAspect="1" noMove="1" noResize="1" noEditPoints="1" noAdjustHandles="1" noChangeArrowheads="1" noChangeShapeType="1" noTextEdit="1"/>
              </p:cNvSpPr>
              <p:nvPr/>
            </p:nvSpPr>
            <p:spPr>
              <a:xfrm>
                <a:off x="717590" y="3589381"/>
                <a:ext cx="4075856" cy="276999"/>
              </a:xfrm>
              <a:prstGeom prst="rect">
                <a:avLst/>
              </a:prstGeom>
              <a:blipFill>
                <a:blip r:embed="rId8"/>
                <a:stretch>
                  <a:fillRect l="-599" t="-4444" r="-1347" b="-3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10DDCA03-C522-32E4-E9E0-D026B58660E1}"/>
                  </a:ext>
                </a:extLst>
              </p:cNvPr>
              <p:cNvSpPr txBox="1"/>
              <p:nvPr/>
            </p:nvSpPr>
            <p:spPr>
              <a:xfrm>
                <a:off x="509986" y="3913521"/>
                <a:ext cx="662072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pt-BR" i="1" smtClean="0">
                              <a:latin typeface="Cambria Math" panose="02040503050406030204" pitchFamily="18" charset="0"/>
                            </a:rPr>
                          </m:ctrlPr>
                        </m:sSupPr>
                        <m:e>
                          <m:r>
                            <a:rPr lang="en-US" b="0" i="1" smtClean="0">
                              <a:latin typeface="Cambria Math" panose="02040503050406030204" pitchFamily="18" charset="0"/>
                            </a:rPr>
                            <m:t>𝐷𝐸</m:t>
                          </m:r>
                        </m:e>
                        <m:sup>
                          <m:r>
                            <a:rPr lang="pt-BR" i="1" smtClean="0">
                              <a:latin typeface="Cambria Math" panose="02040503050406030204" pitchFamily="18" charset="0"/>
                            </a:rPr>
                            <m:t>2</m:t>
                          </m:r>
                        </m:sup>
                      </m:sSup>
                      <m:r>
                        <a:rPr lang="en-US" b="0" i="1" smtClean="0">
                          <a:latin typeface="Cambria Math" panose="02040503050406030204" pitchFamily="18" charset="0"/>
                        </a:rPr>
                        <m:t>=</m:t>
                      </m:r>
                      <m:sSup>
                        <m:sSupPr>
                          <m:ctrlPr>
                            <a:rPr lang="pt-BR"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𝑂𝐴</m:t>
                          </m:r>
                          <m:r>
                            <a:rPr lang="en-US" b="0" i="1" smtClean="0">
                              <a:latin typeface="Cambria Math" panose="02040503050406030204" pitchFamily="18" charset="0"/>
                            </a:rPr>
                            <m:t>.</m:t>
                          </m:r>
                          <m:r>
                            <a:rPr lang="en-US" b="0" i="1" smtClean="0">
                              <a:latin typeface="Cambria Math" panose="02040503050406030204" pitchFamily="18" charset="0"/>
                            </a:rPr>
                            <m:t>𝑡𝑎𝑛𝑐</m:t>
                          </m:r>
                          <m:r>
                            <a:rPr lang="en-US" b="0" i="1" smtClean="0">
                              <a:latin typeface="Cambria Math" panose="02040503050406030204" pitchFamily="18" charset="0"/>
                            </a:rPr>
                            <m:t>)</m:t>
                          </m:r>
                        </m:e>
                        <m:sup>
                          <m:r>
                            <a:rPr lang="pt-BR"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𝑂𝐴</m:t>
                          </m:r>
                          <m:r>
                            <a:rPr lang="en-US" b="0" i="1" smtClean="0">
                              <a:latin typeface="Cambria Math" panose="02040503050406030204" pitchFamily="18" charset="0"/>
                            </a:rPr>
                            <m:t>.</m:t>
                          </m:r>
                          <m:r>
                            <a:rPr lang="en-US" b="0" i="1" smtClean="0">
                              <a:latin typeface="Cambria Math" panose="02040503050406030204" pitchFamily="18" charset="0"/>
                            </a:rPr>
                            <m:t>𝑡𝑎𝑛𝑏</m:t>
                          </m:r>
                          <m:r>
                            <a:rPr lang="en-US" b="0" i="1" smtClean="0">
                              <a:latin typeface="Cambria Math" panose="02040503050406030204" pitchFamily="18" charset="0"/>
                            </a:rPr>
                            <m:t>)</m:t>
                          </m:r>
                        </m:e>
                        <m:sup>
                          <m:r>
                            <a:rPr lang="en-US" b="0" i="1" smtClean="0">
                              <a:latin typeface="Cambria Math" panose="02040503050406030204" pitchFamily="18" charset="0"/>
                            </a:rPr>
                            <m:t>2</m:t>
                          </m:r>
                        </m:sup>
                      </m:sSup>
                      <m:r>
                        <a:rPr lang="en-US" i="1">
                          <a:latin typeface="Cambria Math" panose="02040503050406030204" pitchFamily="18" charset="0"/>
                        </a:rPr>
                        <m:t>−2(</m:t>
                      </m:r>
                      <m:r>
                        <a:rPr lang="en-US" i="1">
                          <a:latin typeface="Cambria Math" panose="02040503050406030204" pitchFamily="18" charset="0"/>
                        </a:rPr>
                        <m:t>𝑂𝐴</m:t>
                      </m:r>
                      <m:r>
                        <a:rPr lang="en-US" i="1">
                          <a:latin typeface="Cambria Math" panose="02040503050406030204" pitchFamily="18" charset="0"/>
                        </a:rPr>
                        <m:t>.</m:t>
                      </m:r>
                      <m:r>
                        <a:rPr lang="en-US" i="1">
                          <a:latin typeface="Cambria Math" panose="02040503050406030204" pitchFamily="18" charset="0"/>
                        </a:rPr>
                        <m:t>𝑡𝑎𝑛𝑐</m:t>
                      </m:r>
                      <m:r>
                        <a:rPr lang="en-US" i="1">
                          <a:latin typeface="Cambria Math" panose="02040503050406030204" pitchFamily="18" charset="0"/>
                        </a:rPr>
                        <m:t>).(</m:t>
                      </m:r>
                      <m:r>
                        <a:rPr lang="en-US" i="1">
                          <a:latin typeface="Cambria Math" panose="02040503050406030204" pitchFamily="18" charset="0"/>
                        </a:rPr>
                        <m:t>𝑂𝐴</m:t>
                      </m:r>
                      <m:r>
                        <a:rPr lang="en-US" i="1">
                          <a:latin typeface="Cambria Math" panose="02040503050406030204" pitchFamily="18" charset="0"/>
                        </a:rPr>
                        <m:t>.</m:t>
                      </m:r>
                      <m:r>
                        <a:rPr lang="en-US" i="1">
                          <a:latin typeface="Cambria Math" panose="02040503050406030204" pitchFamily="18" charset="0"/>
                        </a:rPr>
                        <m:t>𝑡𝑎𝑛𝑏</m:t>
                      </m:r>
                      <m:r>
                        <a:rPr lang="en-US" i="1">
                          <a:latin typeface="Cambria Math" panose="02040503050406030204" pitchFamily="18" charset="0"/>
                        </a:rPr>
                        <m:t>).</m:t>
                      </m:r>
                      <m:r>
                        <m:rPr>
                          <m:sty m:val="p"/>
                        </m:rPr>
                        <a:rPr lang="en-US">
                          <a:latin typeface="Cambria Math" panose="02040503050406030204" pitchFamily="18" charset="0"/>
                        </a:rPr>
                        <m:t>cos</m:t>
                      </m:r>
                      <m:r>
                        <a:rPr lang="en-US" i="1">
                          <a:latin typeface="Cambria Math" panose="02040503050406030204" pitchFamily="18" charset="0"/>
                        </a:rPr>
                        <m:t>⁡</m:t>
                      </m:r>
                      <m:r>
                        <a:rPr lang="en-US" i="1">
                          <a:latin typeface="Cambria Math" panose="02040503050406030204" pitchFamily="18" charset="0"/>
                        </a:rPr>
                        <m:t>𝐴</m:t>
                      </m:r>
                    </m:oMath>
                  </m:oMathPara>
                </a14:m>
                <a:endParaRPr lang="en-US" dirty="0"/>
              </a:p>
            </p:txBody>
          </p:sp>
        </mc:Choice>
        <mc:Fallback xmlns="">
          <p:sp>
            <p:nvSpPr>
              <p:cNvPr id="63" name="TextBox 62">
                <a:extLst>
                  <a:ext uri="{FF2B5EF4-FFF2-40B4-BE49-F238E27FC236}">
                    <a16:creationId xmlns:a16="http://schemas.microsoft.com/office/drawing/2014/main" id="{10DDCA03-C522-32E4-E9E0-D026B58660E1}"/>
                  </a:ext>
                </a:extLst>
              </p:cNvPr>
              <p:cNvSpPr txBox="1">
                <a:spLocks noRot="1" noChangeAspect="1" noMove="1" noResize="1" noEditPoints="1" noAdjustHandles="1" noChangeArrowheads="1" noChangeShapeType="1" noTextEdit="1"/>
              </p:cNvSpPr>
              <p:nvPr/>
            </p:nvSpPr>
            <p:spPr>
              <a:xfrm>
                <a:off x="509986" y="3913521"/>
                <a:ext cx="6620722" cy="276999"/>
              </a:xfrm>
              <a:prstGeom prst="rect">
                <a:avLst/>
              </a:prstGeom>
              <a:blipFill>
                <a:blip r:embed="rId9"/>
                <a:stretch>
                  <a:fillRect t="-4444" b="-3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2AA36450-5DF6-91C8-8928-38120CDB611A}"/>
                  </a:ext>
                </a:extLst>
              </p:cNvPr>
              <p:cNvSpPr txBox="1"/>
              <p:nvPr/>
            </p:nvSpPr>
            <p:spPr>
              <a:xfrm>
                <a:off x="608359" y="4237661"/>
                <a:ext cx="48402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pt-BR" i="1" smtClean="0">
                              <a:latin typeface="Cambria Math" panose="02040503050406030204" pitchFamily="18" charset="0"/>
                            </a:rPr>
                          </m:ctrlPr>
                        </m:sSupPr>
                        <m:e>
                          <m:r>
                            <a:rPr lang="en-US" b="0" i="1" smtClean="0">
                              <a:latin typeface="Cambria Math" panose="02040503050406030204" pitchFamily="18" charset="0"/>
                            </a:rPr>
                            <m:t>𝐷𝐸</m:t>
                          </m:r>
                        </m:e>
                        <m:sup>
                          <m:r>
                            <a:rPr lang="pt-BR"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𝑂𝐴</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pt-BR" i="1" smtClean="0">
                              <a:latin typeface="Cambria Math" panose="02040503050406030204" pitchFamily="18" charset="0"/>
                            </a:rPr>
                          </m:ctrlPr>
                        </m:sSupPr>
                        <m:e>
                          <m:r>
                            <a:rPr lang="en-US" b="0" i="1" smtClean="0">
                              <a:latin typeface="Cambria Math" panose="02040503050406030204" pitchFamily="18" charset="0"/>
                            </a:rPr>
                            <m:t>𝑡𝑎𝑛</m:t>
                          </m:r>
                        </m:e>
                        <m:sup>
                          <m:r>
                            <a:rPr lang="pt-BR" i="1" smtClean="0">
                              <a:latin typeface="Cambria Math" panose="02040503050406030204" pitchFamily="18" charset="0"/>
                            </a:rPr>
                            <m:t>2</m:t>
                          </m:r>
                        </m:sup>
                      </m:sSup>
                      <m:r>
                        <a:rPr lang="en-US" b="0" i="1" smtClean="0">
                          <a:latin typeface="Cambria Math" panose="02040503050406030204" pitchFamily="18" charset="0"/>
                        </a:rPr>
                        <m:t>𝑐</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𝑡𝑎𝑛</m:t>
                          </m:r>
                        </m:e>
                        <m:sup>
                          <m:r>
                            <a:rPr lang="en-US" b="0" i="1" smtClean="0">
                              <a:latin typeface="Cambria Math" panose="02040503050406030204" pitchFamily="18" charset="0"/>
                            </a:rPr>
                            <m:t>2</m:t>
                          </m:r>
                        </m:sup>
                      </m:sSup>
                      <m:r>
                        <a:rPr lang="en-US" b="0" i="1" smtClean="0">
                          <a:latin typeface="Cambria Math" panose="02040503050406030204" pitchFamily="18" charset="0"/>
                        </a:rPr>
                        <m:t>𝑏</m:t>
                      </m:r>
                      <m:r>
                        <a:rPr lang="en-US" i="1">
                          <a:latin typeface="Cambria Math" panose="02040503050406030204" pitchFamily="18" charset="0"/>
                        </a:rPr>
                        <m:t>−2</m:t>
                      </m:r>
                      <m:r>
                        <a:rPr lang="en-US" b="0" i="1" smtClean="0">
                          <a:latin typeface="Cambria Math" panose="02040503050406030204" pitchFamily="18" charset="0"/>
                        </a:rPr>
                        <m:t>𝑡𝑎𝑛𝑏</m:t>
                      </m:r>
                      <m:r>
                        <a:rPr lang="en-US" i="1">
                          <a:latin typeface="Cambria Math" panose="02040503050406030204" pitchFamily="18" charset="0"/>
                        </a:rPr>
                        <m:t>.</m:t>
                      </m:r>
                      <m:r>
                        <a:rPr lang="en-US" b="0" i="1" smtClean="0">
                          <a:latin typeface="Cambria Math" panose="02040503050406030204" pitchFamily="18" charset="0"/>
                        </a:rPr>
                        <m:t>𝑡𝑎𝑛𝑐</m:t>
                      </m:r>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r>
                            <a:rPr lang="en-US" i="1">
                              <a:latin typeface="Cambria Math" panose="02040503050406030204" pitchFamily="18" charset="0"/>
                            </a:rPr>
                            <m:t>𝐴</m:t>
                          </m:r>
                        </m:e>
                      </m:func>
                      <m:r>
                        <a:rPr lang="en-US" b="0" i="1" smtClean="0">
                          <a:latin typeface="Cambria Math" panose="02040503050406030204" pitchFamily="18" charset="0"/>
                        </a:rPr>
                        <m:t>]</m:t>
                      </m:r>
                    </m:oMath>
                  </m:oMathPara>
                </a14:m>
                <a:endParaRPr lang="en-US" dirty="0"/>
              </a:p>
            </p:txBody>
          </p:sp>
        </mc:Choice>
        <mc:Fallback xmlns="">
          <p:sp>
            <p:nvSpPr>
              <p:cNvPr id="64" name="TextBox 63">
                <a:extLst>
                  <a:ext uri="{FF2B5EF4-FFF2-40B4-BE49-F238E27FC236}">
                    <a16:creationId xmlns:a16="http://schemas.microsoft.com/office/drawing/2014/main" id="{2AA36450-5DF6-91C8-8928-38120CDB611A}"/>
                  </a:ext>
                </a:extLst>
              </p:cNvPr>
              <p:cNvSpPr txBox="1">
                <a:spLocks noRot="1" noChangeAspect="1" noMove="1" noResize="1" noEditPoints="1" noAdjustHandles="1" noChangeArrowheads="1" noChangeShapeType="1" noTextEdit="1"/>
              </p:cNvSpPr>
              <p:nvPr/>
            </p:nvSpPr>
            <p:spPr>
              <a:xfrm>
                <a:off x="608359" y="4237661"/>
                <a:ext cx="4840236" cy="276999"/>
              </a:xfrm>
              <a:prstGeom prst="rect">
                <a:avLst/>
              </a:prstGeom>
              <a:blipFill>
                <a:blip r:embed="rId10"/>
                <a:stretch>
                  <a:fillRect l="-630" t="-4348" r="-1008" b="-36957"/>
                </a:stretch>
              </a:blipFill>
            </p:spPr>
            <p:txBody>
              <a:bodyPr/>
              <a:lstStyle/>
              <a:p>
                <a:r>
                  <a:rPr lang="en-US">
                    <a:noFill/>
                  </a:rPr>
                  <a:t> </a:t>
                </a:r>
              </a:p>
            </p:txBody>
          </p:sp>
        </mc:Fallback>
      </mc:AlternateContent>
      <p:sp>
        <p:nvSpPr>
          <p:cNvPr id="65" name="TextBox 64">
            <a:extLst>
              <a:ext uri="{FF2B5EF4-FFF2-40B4-BE49-F238E27FC236}">
                <a16:creationId xmlns:a16="http://schemas.microsoft.com/office/drawing/2014/main" id="{56063F80-38E1-461B-D53D-D6EEC6750790}"/>
              </a:ext>
            </a:extLst>
          </p:cNvPr>
          <p:cNvSpPr txBox="1"/>
          <p:nvPr/>
        </p:nvSpPr>
        <p:spPr>
          <a:xfrm>
            <a:off x="5862618" y="4192469"/>
            <a:ext cx="621842" cy="369332"/>
          </a:xfrm>
          <a:prstGeom prst="rect">
            <a:avLst/>
          </a:prstGeom>
          <a:noFill/>
        </p:spPr>
        <p:txBody>
          <a:bodyPr wrap="square" rtlCol="0">
            <a:spAutoFit/>
          </a:bodyPr>
          <a:lstStyle/>
          <a:p>
            <a:r>
              <a:rPr lang="en-US" dirty="0"/>
              <a:t>…(5)</a:t>
            </a:r>
          </a:p>
        </p:txBody>
      </p:sp>
      <p:sp>
        <p:nvSpPr>
          <p:cNvPr id="66" name="TextBox 65">
            <a:extLst>
              <a:ext uri="{FF2B5EF4-FFF2-40B4-BE49-F238E27FC236}">
                <a16:creationId xmlns:a16="http://schemas.microsoft.com/office/drawing/2014/main" id="{8EB9C7C6-7E0A-4C5D-8E0F-9043ACBB4F6E}"/>
              </a:ext>
            </a:extLst>
          </p:cNvPr>
          <p:cNvSpPr txBox="1"/>
          <p:nvPr/>
        </p:nvSpPr>
        <p:spPr>
          <a:xfrm>
            <a:off x="448826" y="4595931"/>
            <a:ext cx="2902280" cy="369332"/>
          </a:xfrm>
          <a:prstGeom prst="rect">
            <a:avLst/>
          </a:prstGeom>
          <a:noFill/>
        </p:spPr>
        <p:txBody>
          <a:bodyPr wrap="square" rtlCol="0">
            <a:spAutoFit/>
          </a:bodyPr>
          <a:lstStyle/>
          <a:p>
            <a:r>
              <a:rPr lang="en-US" dirty="0"/>
              <a:t>From the plane triangle DOE</a:t>
            </a:r>
          </a:p>
        </p:txBody>
      </p:sp>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D31ECFD9-55EA-3550-4468-35F5248D809E}"/>
                  </a:ext>
                </a:extLst>
              </p:cNvPr>
              <p:cNvSpPr txBox="1"/>
              <p:nvPr/>
            </p:nvSpPr>
            <p:spPr>
              <a:xfrm>
                <a:off x="717590" y="5012404"/>
                <a:ext cx="408900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pt-BR" i="1" smtClean="0">
                              <a:latin typeface="Cambria Math" panose="02040503050406030204" pitchFamily="18" charset="0"/>
                            </a:rPr>
                          </m:ctrlPr>
                        </m:sSupPr>
                        <m:e>
                          <m:r>
                            <a:rPr lang="en-US" b="0" i="1" smtClean="0">
                              <a:latin typeface="Cambria Math" panose="02040503050406030204" pitchFamily="18" charset="0"/>
                            </a:rPr>
                            <m:t>𝐷𝐸</m:t>
                          </m:r>
                        </m:e>
                        <m:sup>
                          <m:r>
                            <a:rPr lang="pt-BR" i="1" smtClean="0">
                              <a:latin typeface="Cambria Math" panose="02040503050406030204" pitchFamily="18" charset="0"/>
                            </a:rPr>
                            <m:t>2</m:t>
                          </m:r>
                        </m:sup>
                      </m:sSup>
                      <m:r>
                        <a:rPr lang="en-US" b="0" i="1" smtClean="0">
                          <a:latin typeface="Cambria Math" panose="02040503050406030204" pitchFamily="18" charset="0"/>
                        </a:rPr>
                        <m:t>=</m:t>
                      </m:r>
                      <m:sSup>
                        <m:sSupPr>
                          <m:ctrlPr>
                            <a:rPr lang="pt-BR" i="1" smtClean="0">
                              <a:latin typeface="Cambria Math" panose="02040503050406030204" pitchFamily="18" charset="0"/>
                            </a:rPr>
                          </m:ctrlPr>
                        </m:sSupPr>
                        <m:e>
                          <m:r>
                            <a:rPr lang="en-US" b="0" i="1" smtClean="0">
                              <a:latin typeface="Cambria Math" panose="02040503050406030204" pitchFamily="18" charset="0"/>
                            </a:rPr>
                            <m:t>𝑂𝐷</m:t>
                          </m:r>
                        </m:e>
                        <m:sup>
                          <m:r>
                            <a:rPr lang="pt-BR"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𝑂𝐸</m:t>
                          </m:r>
                        </m:e>
                        <m:sup>
                          <m:r>
                            <a:rPr lang="en-US" b="0" i="1" smtClean="0">
                              <a:latin typeface="Cambria Math" panose="02040503050406030204" pitchFamily="18" charset="0"/>
                            </a:rPr>
                            <m:t>2</m:t>
                          </m:r>
                        </m:sup>
                      </m:sSup>
                      <m:r>
                        <a:rPr lang="en-US" i="1">
                          <a:latin typeface="Cambria Math" panose="02040503050406030204" pitchFamily="18" charset="0"/>
                        </a:rPr>
                        <m:t>−2</m:t>
                      </m:r>
                      <m:r>
                        <a:rPr lang="en-US" b="0" i="1" smtClean="0">
                          <a:latin typeface="Cambria Math" panose="02040503050406030204" pitchFamily="18" charset="0"/>
                        </a:rPr>
                        <m:t>𝑂</m:t>
                      </m:r>
                      <m:r>
                        <a:rPr lang="en-US" i="1">
                          <a:latin typeface="Cambria Math" panose="02040503050406030204" pitchFamily="18" charset="0"/>
                        </a:rPr>
                        <m:t>𝐷</m:t>
                      </m:r>
                      <m:r>
                        <a:rPr lang="en-US" i="1">
                          <a:latin typeface="Cambria Math" panose="02040503050406030204" pitchFamily="18" charset="0"/>
                        </a:rPr>
                        <m:t>.</m:t>
                      </m:r>
                      <m:r>
                        <a:rPr lang="en-US" b="0" i="1" smtClean="0">
                          <a:latin typeface="Cambria Math" panose="02040503050406030204" pitchFamily="18" charset="0"/>
                        </a:rPr>
                        <m:t>𝑂</m:t>
                      </m:r>
                      <m:r>
                        <a:rPr lang="en-US" i="1">
                          <a:latin typeface="Cambria Math" panose="02040503050406030204" pitchFamily="18" charset="0"/>
                        </a:rPr>
                        <m:t>𝐸</m:t>
                      </m:r>
                      <m:r>
                        <a:rPr lang="en-US" i="1">
                          <a:latin typeface="Cambria Math" panose="02040503050406030204" pitchFamily="18" charset="0"/>
                        </a:rPr>
                        <m:t>.</m:t>
                      </m:r>
                      <m:r>
                        <m:rPr>
                          <m:sty m:val="p"/>
                        </m:rPr>
                        <a:rPr lang="en-US">
                          <a:latin typeface="Cambria Math" panose="02040503050406030204" pitchFamily="18" charset="0"/>
                        </a:rPr>
                        <m:t>cos</m:t>
                      </m:r>
                      <m:r>
                        <a:rPr lang="en-US" i="1">
                          <a:latin typeface="Cambria Math" panose="02040503050406030204" pitchFamily="18" charset="0"/>
                        </a:rPr>
                        <m:t>⁡(</m:t>
                      </m:r>
                      <m:r>
                        <a:rPr lang="en-US" i="1">
                          <a:latin typeface="Cambria Math" panose="02040503050406030204" pitchFamily="18" charset="0"/>
                        </a:rPr>
                        <m:t>𝐷</m:t>
                      </m:r>
                      <m:r>
                        <a:rPr lang="en-US" b="1" i="1" smtClean="0">
                          <a:latin typeface="Cambria Math" panose="02040503050406030204" pitchFamily="18" charset="0"/>
                        </a:rPr>
                        <m:t>𝑶</m:t>
                      </m:r>
                      <m:r>
                        <a:rPr lang="en-US" i="1">
                          <a:latin typeface="Cambria Math" panose="02040503050406030204" pitchFamily="18" charset="0"/>
                        </a:rPr>
                        <m:t>𝐸</m:t>
                      </m:r>
                      <m:r>
                        <a:rPr lang="en-US" i="1">
                          <a:latin typeface="Cambria Math" panose="02040503050406030204" pitchFamily="18" charset="0"/>
                        </a:rPr>
                        <m:t>)</m:t>
                      </m:r>
                    </m:oMath>
                  </m:oMathPara>
                </a14:m>
                <a:endParaRPr lang="en-US" dirty="0"/>
              </a:p>
            </p:txBody>
          </p:sp>
        </mc:Choice>
        <mc:Fallback xmlns="">
          <p:sp>
            <p:nvSpPr>
              <p:cNvPr id="67" name="TextBox 66">
                <a:extLst>
                  <a:ext uri="{FF2B5EF4-FFF2-40B4-BE49-F238E27FC236}">
                    <a16:creationId xmlns:a16="http://schemas.microsoft.com/office/drawing/2014/main" id="{D31ECFD9-55EA-3550-4468-35F5248D809E}"/>
                  </a:ext>
                </a:extLst>
              </p:cNvPr>
              <p:cNvSpPr txBox="1">
                <a:spLocks noRot="1" noChangeAspect="1" noMove="1" noResize="1" noEditPoints="1" noAdjustHandles="1" noChangeArrowheads="1" noChangeShapeType="1" noTextEdit="1"/>
              </p:cNvSpPr>
              <p:nvPr/>
            </p:nvSpPr>
            <p:spPr>
              <a:xfrm>
                <a:off x="717590" y="5012404"/>
                <a:ext cx="4089004" cy="276999"/>
              </a:xfrm>
              <a:prstGeom prst="rect">
                <a:avLst/>
              </a:prstGeom>
              <a:blipFill>
                <a:blip r:embed="rId11"/>
                <a:stretch>
                  <a:fillRect l="-1194" t="-4348" r="-1940" b="-326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2B76ECAC-E2CB-3034-4572-D3F7C030E639}"/>
                  </a:ext>
                </a:extLst>
              </p:cNvPr>
              <p:cNvSpPr txBox="1"/>
              <p:nvPr/>
            </p:nvSpPr>
            <p:spPr>
              <a:xfrm>
                <a:off x="509986" y="5336544"/>
                <a:ext cx="62708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pt-BR" i="1" smtClean="0">
                              <a:latin typeface="Cambria Math" panose="02040503050406030204" pitchFamily="18" charset="0"/>
                            </a:rPr>
                          </m:ctrlPr>
                        </m:sSupPr>
                        <m:e>
                          <m:r>
                            <a:rPr lang="en-US" b="0" i="1" smtClean="0">
                              <a:latin typeface="Cambria Math" panose="02040503050406030204" pitchFamily="18" charset="0"/>
                            </a:rPr>
                            <m:t>𝐷𝐸</m:t>
                          </m:r>
                        </m:e>
                        <m:sup>
                          <m:r>
                            <a:rPr lang="pt-BR" i="1" smtClean="0">
                              <a:latin typeface="Cambria Math" panose="02040503050406030204" pitchFamily="18" charset="0"/>
                            </a:rPr>
                            <m:t>2</m:t>
                          </m:r>
                        </m:sup>
                      </m:sSup>
                      <m:r>
                        <a:rPr lang="en-US" b="0" i="1" smtClean="0">
                          <a:latin typeface="Cambria Math" panose="02040503050406030204" pitchFamily="18" charset="0"/>
                        </a:rPr>
                        <m:t>=</m:t>
                      </m:r>
                      <m:sSup>
                        <m:sSupPr>
                          <m:ctrlPr>
                            <a:rPr lang="pt-BR"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𝑂𝐴</m:t>
                          </m:r>
                          <m:r>
                            <a:rPr lang="en-US" b="0" i="1" smtClean="0">
                              <a:latin typeface="Cambria Math" panose="02040503050406030204" pitchFamily="18" charset="0"/>
                            </a:rPr>
                            <m:t>.</m:t>
                          </m:r>
                          <m:r>
                            <a:rPr lang="en-US" b="0" i="1" smtClean="0">
                              <a:latin typeface="Cambria Math" panose="02040503050406030204" pitchFamily="18" charset="0"/>
                            </a:rPr>
                            <m:t>𝑠𝑒𝑐𝑐</m:t>
                          </m:r>
                          <m:r>
                            <a:rPr lang="en-US" b="0" i="1" smtClean="0">
                              <a:latin typeface="Cambria Math" panose="02040503050406030204" pitchFamily="18" charset="0"/>
                            </a:rPr>
                            <m:t>)</m:t>
                          </m:r>
                        </m:e>
                        <m:sup>
                          <m:r>
                            <a:rPr lang="pt-BR"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𝑂𝐴</m:t>
                          </m:r>
                          <m:r>
                            <a:rPr lang="en-US" b="0" i="1" smtClean="0">
                              <a:latin typeface="Cambria Math" panose="02040503050406030204" pitchFamily="18" charset="0"/>
                            </a:rPr>
                            <m:t>.</m:t>
                          </m:r>
                          <m:r>
                            <a:rPr lang="en-US" b="0" i="1" smtClean="0">
                              <a:latin typeface="Cambria Math" panose="02040503050406030204" pitchFamily="18" charset="0"/>
                            </a:rPr>
                            <m:t>𝑠𝑒𝑐𝑏</m:t>
                          </m:r>
                          <m:r>
                            <a:rPr lang="en-US" b="0" i="1" smtClean="0">
                              <a:latin typeface="Cambria Math" panose="02040503050406030204" pitchFamily="18" charset="0"/>
                            </a:rPr>
                            <m:t>)</m:t>
                          </m:r>
                        </m:e>
                        <m:sup>
                          <m:r>
                            <a:rPr lang="en-US" b="0" i="1" smtClean="0">
                              <a:latin typeface="Cambria Math" panose="02040503050406030204" pitchFamily="18" charset="0"/>
                            </a:rPr>
                            <m:t>2</m:t>
                          </m:r>
                        </m:sup>
                      </m:sSup>
                      <m:r>
                        <a:rPr lang="en-US" i="1">
                          <a:latin typeface="Cambria Math" panose="02040503050406030204" pitchFamily="18" charset="0"/>
                        </a:rPr>
                        <m:t>−2(</m:t>
                      </m:r>
                      <m:r>
                        <a:rPr lang="en-US" i="1">
                          <a:latin typeface="Cambria Math" panose="02040503050406030204" pitchFamily="18" charset="0"/>
                        </a:rPr>
                        <m:t>𝑂𝐴</m:t>
                      </m:r>
                      <m:r>
                        <a:rPr lang="en-US" i="1">
                          <a:latin typeface="Cambria Math" panose="02040503050406030204" pitchFamily="18" charset="0"/>
                        </a:rPr>
                        <m:t>.</m:t>
                      </m:r>
                      <m:r>
                        <a:rPr lang="en-US" b="0" i="1" smtClean="0">
                          <a:latin typeface="Cambria Math" panose="02040503050406030204" pitchFamily="18" charset="0"/>
                        </a:rPr>
                        <m:t>𝑠𝑒𝑐</m:t>
                      </m:r>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𝑂𝐴</m:t>
                      </m:r>
                      <m:r>
                        <a:rPr lang="en-US" i="1">
                          <a:latin typeface="Cambria Math" panose="02040503050406030204" pitchFamily="18" charset="0"/>
                        </a:rPr>
                        <m:t>.</m:t>
                      </m:r>
                      <m:r>
                        <a:rPr lang="en-US" b="0" i="1" smtClean="0">
                          <a:latin typeface="Cambria Math" panose="02040503050406030204" pitchFamily="18" charset="0"/>
                        </a:rPr>
                        <m:t>𝑠𝑒𝑐</m:t>
                      </m:r>
                      <m:r>
                        <a:rPr lang="en-US" i="1">
                          <a:latin typeface="Cambria Math" panose="02040503050406030204" pitchFamily="18" charset="0"/>
                        </a:rPr>
                        <m:t>𝑏</m:t>
                      </m:r>
                      <m:r>
                        <a:rPr lang="en-US" i="1">
                          <a:latin typeface="Cambria Math" panose="02040503050406030204" pitchFamily="18" charset="0"/>
                        </a:rPr>
                        <m:t>).</m:t>
                      </m:r>
                      <m:r>
                        <m:rPr>
                          <m:sty m:val="p"/>
                        </m:rPr>
                        <a:rPr lang="en-US">
                          <a:latin typeface="Cambria Math" panose="02040503050406030204" pitchFamily="18" charset="0"/>
                        </a:rPr>
                        <m:t>cos</m:t>
                      </m:r>
                      <m:r>
                        <a:rPr lang="en-US" i="1">
                          <a:latin typeface="Cambria Math" panose="02040503050406030204" pitchFamily="18" charset="0"/>
                        </a:rPr>
                        <m:t>⁡</m:t>
                      </m:r>
                      <m:r>
                        <a:rPr lang="en-US" i="1">
                          <a:latin typeface="Cambria Math" panose="02040503050406030204" pitchFamily="18" charset="0"/>
                        </a:rPr>
                        <m:t>𝐴</m:t>
                      </m:r>
                    </m:oMath>
                  </m:oMathPara>
                </a14:m>
                <a:endParaRPr lang="en-US" dirty="0"/>
              </a:p>
            </p:txBody>
          </p:sp>
        </mc:Choice>
        <mc:Fallback xmlns="">
          <p:sp>
            <p:nvSpPr>
              <p:cNvPr id="68" name="TextBox 67">
                <a:extLst>
                  <a:ext uri="{FF2B5EF4-FFF2-40B4-BE49-F238E27FC236}">
                    <a16:creationId xmlns:a16="http://schemas.microsoft.com/office/drawing/2014/main" id="{2B76ECAC-E2CB-3034-4572-D3F7C030E639}"/>
                  </a:ext>
                </a:extLst>
              </p:cNvPr>
              <p:cNvSpPr txBox="1">
                <a:spLocks noRot="1" noChangeAspect="1" noMove="1" noResize="1" noEditPoints="1" noAdjustHandles="1" noChangeArrowheads="1" noChangeShapeType="1" noTextEdit="1"/>
              </p:cNvSpPr>
              <p:nvPr/>
            </p:nvSpPr>
            <p:spPr>
              <a:xfrm>
                <a:off x="509986" y="5336544"/>
                <a:ext cx="6270884" cy="276999"/>
              </a:xfrm>
              <a:prstGeom prst="rect">
                <a:avLst/>
              </a:prstGeom>
              <a:blipFill>
                <a:blip r:embed="rId12"/>
                <a:stretch>
                  <a:fillRect l="-486" t="-4348" r="-389" b="-326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D4F7A257-646D-6F7D-FE6E-42F46330649F}"/>
                  </a:ext>
                </a:extLst>
              </p:cNvPr>
              <p:cNvSpPr txBox="1"/>
              <p:nvPr/>
            </p:nvSpPr>
            <p:spPr>
              <a:xfrm>
                <a:off x="608359" y="5660684"/>
                <a:ext cx="47210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pt-BR" i="1" smtClean="0">
                              <a:latin typeface="Cambria Math" panose="02040503050406030204" pitchFamily="18" charset="0"/>
                            </a:rPr>
                          </m:ctrlPr>
                        </m:sSupPr>
                        <m:e>
                          <m:r>
                            <a:rPr lang="en-US" b="0" i="1" smtClean="0">
                              <a:latin typeface="Cambria Math" panose="02040503050406030204" pitchFamily="18" charset="0"/>
                            </a:rPr>
                            <m:t>𝐷𝐸</m:t>
                          </m:r>
                        </m:e>
                        <m:sup>
                          <m:r>
                            <a:rPr lang="pt-BR"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𝑂𝐴</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pt-BR" i="1" smtClean="0">
                              <a:latin typeface="Cambria Math" panose="02040503050406030204" pitchFamily="18" charset="0"/>
                            </a:rPr>
                          </m:ctrlPr>
                        </m:sSupPr>
                        <m:e>
                          <m:r>
                            <a:rPr lang="en-US" b="0" i="1" smtClean="0">
                              <a:latin typeface="Cambria Math" panose="02040503050406030204" pitchFamily="18" charset="0"/>
                            </a:rPr>
                            <m:t>𝑠𝑒𝑐</m:t>
                          </m:r>
                        </m:e>
                        <m:sup>
                          <m:r>
                            <a:rPr lang="pt-BR" i="1" smtClean="0">
                              <a:latin typeface="Cambria Math" panose="02040503050406030204" pitchFamily="18" charset="0"/>
                            </a:rPr>
                            <m:t>2</m:t>
                          </m:r>
                        </m:sup>
                      </m:sSup>
                      <m:r>
                        <a:rPr lang="en-US" b="0" i="1" smtClean="0">
                          <a:latin typeface="Cambria Math" panose="02040503050406030204" pitchFamily="18" charset="0"/>
                        </a:rPr>
                        <m:t>𝑐</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𝑠𝑒𝑐</m:t>
                          </m:r>
                        </m:e>
                        <m:sup>
                          <m:r>
                            <a:rPr lang="en-US" b="0" i="1" smtClean="0">
                              <a:latin typeface="Cambria Math" panose="02040503050406030204" pitchFamily="18" charset="0"/>
                            </a:rPr>
                            <m:t>2</m:t>
                          </m:r>
                        </m:sup>
                      </m:sSup>
                      <m:r>
                        <a:rPr lang="en-US" b="0" i="1" smtClean="0">
                          <a:latin typeface="Cambria Math" panose="02040503050406030204" pitchFamily="18" charset="0"/>
                        </a:rPr>
                        <m:t>𝑏</m:t>
                      </m:r>
                      <m:r>
                        <a:rPr lang="en-US" i="1">
                          <a:latin typeface="Cambria Math" panose="02040503050406030204" pitchFamily="18" charset="0"/>
                        </a:rPr>
                        <m:t>−2</m:t>
                      </m:r>
                      <m:r>
                        <a:rPr lang="en-US" b="0" i="1" smtClean="0">
                          <a:latin typeface="Cambria Math" panose="02040503050406030204" pitchFamily="18" charset="0"/>
                        </a:rPr>
                        <m:t>𝑠𝑒𝑐𝑏</m:t>
                      </m:r>
                      <m:r>
                        <a:rPr lang="en-US" i="1">
                          <a:latin typeface="Cambria Math" panose="02040503050406030204" pitchFamily="18" charset="0"/>
                        </a:rPr>
                        <m:t>.</m:t>
                      </m:r>
                      <m:r>
                        <a:rPr lang="en-US" b="0" i="1" smtClean="0">
                          <a:latin typeface="Cambria Math" panose="02040503050406030204" pitchFamily="18" charset="0"/>
                        </a:rPr>
                        <m:t>𝑠𝑒𝑐𝑐</m:t>
                      </m:r>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r>
                            <a:rPr lang="en-US" b="0" i="1" smtClean="0">
                              <a:latin typeface="Cambria Math" panose="02040503050406030204" pitchFamily="18" charset="0"/>
                            </a:rPr>
                            <m:t>𝑎</m:t>
                          </m:r>
                        </m:e>
                      </m:func>
                      <m:r>
                        <a:rPr lang="en-US" b="0" i="1" smtClean="0">
                          <a:latin typeface="Cambria Math" panose="02040503050406030204" pitchFamily="18" charset="0"/>
                        </a:rPr>
                        <m:t>]</m:t>
                      </m:r>
                    </m:oMath>
                  </m:oMathPara>
                </a14:m>
                <a:endParaRPr lang="en-US" dirty="0"/>
              </a:p>
            </p:txBody>
          </p:sp>
        </mc:Choice>
        <mc:Fallback xmlns="">
          <p:sp>
            <p:nvSpPr>
              <p:cNvPr id="69" name="TextBox 68">
                <a:extLst>
                  <a:ext uri="{FF2B5EF4-FFF2-40B4-BE49-F238E27FC236}">
                    <a16:creationId xmlns:a16="http://schemas.microsoft.com/office/drawing/2014/main" id="{D4F7A257-646D-6F7D-FE6E-42F46330649F}"/>
                  </a:ext>
                </a:extLst>
              </p:cNvPr>
              <p:cNvSpPr txBox="1">
                <a:spLocks noRot="1" noChangeAspect="1" noMove="1" noResize="1" noEditPoints="1" noAdjustHandles="1" noChangeArrowheads="1" noChangeShapeType="1" noTextEdit="1"/>
              </p:cNvSpPr>
              <p:nvPr/>
            </p:nvSpPr>
            <p:spPr>
              <a:xfrm>
                <a:off x="608359" y="5660684"/>
                <a:ext cx="4721036" cy="276999"/>
              </a:xfrm>
              <a:prstGeom prst="rect">
                <a:avLst/>
              </a:prstGeom>
              <a:blipFill>
                <a:blip r:embed="rId13"/>
                <a:stretch>
                  <a:fillRect l="-775" t="-4444" r="-1421" b="-37778"/>
                </a:stretch>
              </a:blipFill>
            </p:spPr>
            <p:txBody>
              <a:bodyPr/>
              <a:lstStyle/>
              <a:p>
                <a:r>
                  <a:rPr lang="en-US">
                    <a:noFill/>
                  </a:rPr>
                  <a:t> </a:t>
                </a:r>
              </a:p>
            </p:txBody>
          </p:sp>
        </mc:Fallback>
      </mc:AlternateContent>
      <p:sp>
        <p:nvSpPr>
          <p:cNvPr id="70" name="TextBox 69">
            <a:extLst>
              <a:ext uri="{FF2B5EF4-FFF2-40B4-BE49-F238E27FC236}">
                <a16:creationId xmlns:a16="http://schemas.microsoft.com/office/drawing/2014/main" id="{85297AFE-E5FC-D2BA-C737-2796262E2012}"/>
              </a:ext>
            </a:extLst>
          </p:cNvPr>
          <p:cNvSpPr txBox="1"/>
          <p:nvPr/>
        </p:nvSpPr>
        <p:spPr>
          <a:xfrm>
            <a:off x="5862618" y="5615492"/>
            <a:ext cx="621842" cy="369332"/>
          </a:xfrm>
          <a:prstGeom prst="rect">
            <a:avLst/>
          </a:prstGeom>
          <a:noFill/>
        </p:spPr>
        <p:txBody>
          <a:bodyPr wrap="square" rtlCol="0">
            <a:spAutoFit/>
          </a:bodyPr>
          <a:lstStyle/>
          <a:p>
            <a:r>
              <a:rPr lang="en-US" dirty="0"/>
              <a:t>…(6)</a:t>
            </a:r>
          </a:p>
        </p:txBody>
      </p:sp>
      <p:sp>
        <p:nvSpPr>
          <p:cNvPr id="71" name="TextBox 70">
            <a:extLst>
              <a:ext uri="{FF2B5EF4-FFF2-40B4-BE49-F238E27FC236}">
                <a16:creationId xmlns:a16="http://schemas.microsoft.com/office/drawing/2014/main" id="{921C364F-CDCA-1E95-009B-C8499EB95236}"/>
              </a:ext>
            </a:extLst>
          </p:cNvPr>
          <p:cNvSpPr txBox="1"/>
          <p:nvPr/>
        </p:nvSpPr>
        <p:spPr>
          <a:xfrm>
            <a:off x="5862618" y="4893379"/>
            <a:ext cx="1828720" cy="369332"/>
          </a:xfrm>
          <a:prstGeom prst="rect">
            <a:avLst/>
          </a:prstGeom>
          <a:noFill/>
        </p:spPr>
        <p:txBody>
          <a:bodyPr wrap="square" rtlCol="0">
            <a:spAutoFit/>
          </a:bodyPr>
          <a:lstStyle/>
          <a:p>
            <a:r>
              <a:rPr lang="en-US" dirty="0"/>
              <a:t>(DOE = BOC = a)</a:t>
            </a:r>
          </a:p>
        </p:txBody>
      </p:sp>
    </p:spTree>
    <p:extLst>
      <p:ext uri="{BB962C8B-B14F-4D97-AF65-F5344CB8AC3E}">
        <p14:creationId xmlns:p14="http://schemas.microsoft.com/office/powerpoint/2010/main" val="2702729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4E33655-DE22-903A-05A4-D9536743239A}"/>
              </a:ext>
            </a:extLst>
          </p:cNvPr>
          <p:cNvSpPr>
            <a:spLocks noGrp="1"/>
          </p:cNvSpPr>
          <p:nvPr>
            <p:ph type="ftr" sz="quarter" idx="11"/>
          </p:nvPr>
        </p:nvSpPr>
        <p:spPr/>
        <p:txBody>
          <a:bodyPr/>
          <a:lstStyle/>
          <a:p>
            <a:r>
              <a:rPr lang="en-US"/>
              <a:t>spherical trigonometry </a:t>
            </a:r>
          </a:p>
        </p:txBody>
      </p:sp>
      <p:sp>
        <p:nvSpPr>
          <p:cNvPr id="3" name="Slide Number Placeholder 2">
            <a:extLst>
              <a:ext uri="{FF2B5EF4-FFF2-40B4-BE49-F238E27FC236}">
                <a16:creationId xmlns:a16="http://schemas.microsoft.com/office/drawing/2014/main" id="{AA114014-AECF-0B21-FF80-5B4318B4AF8A}"/>
              </a:ext>
            </a:extLst>
          </p:cNvPr>
          <p:cNvSpPr>
            <a:spLocks noGrp="1"/>
          </p:cNvSpPr>
          <p:nvPr>
            <p:ph type="sldNum" sz="quarter" idx="12"/>
          </p:nvPr>
        </p:nvSpPr>
        <p:spPr/>
        <p:txBody>
          <a:bodyPr/>
          <a:lstStyle/>
          <a:p>
            <a:fld id="{EAD0E5A3-E5BF-4C62-9ABC-B3B6F8D8761B}" type="slidenum">
              <a:rPr lang="en-US" smtClean="0"/>
              <a:t>7</a:t>
            </a:fld>
            <a:endParaRPr lang="en-US"/>
          </a:p>
        </p:txBody>
      </p:sp>
      <p:sp>
        <p:nvSpPr>
          <p:cNvPr id="4" name="Arc 3">
            <a:extLst>
              <a:ext uri="{FF2B5EF4-FFF2-40B4-BE49-F238E27FC236}">
                <a16:creationId xmlns:a16="http://schemas.microsoft.com/office/drawing/2014/main" id="{9DFE98F5-7357-E316-0E90-F2BC573B39CD}"/>
              </a:ext>
            </a:extLst>
          </p:cNvPr>
          <p:cNvSpPr/>
          <p:nvPr/>
        </p:nvSpPr>
        <p:spPr>
          <a:xfrm rot="20750231" flipH="1" flipV="1">
            <a:off x="8094582" y="284249"/>
            <a:ext cx="4140278" cy="2751354"/>
          </a:xfrm>
          <a:prstGeom prst="arc">
            <a:avLst>
              <a:gd name="adj1" fmla="val 16026314"/>
              <a:gd name="adj2" fmla="val 20488418"/>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35" name="Group 34">
            <a:extLst>
              <a:ext uri="{FF2B5EF4-FFF2-40B4-BE49-F238E27FC236}">
                <a16:creationId xmlns:a16="http://schemas.microsoft.com/office/drawing/2014/main" id="{4A539EB5-CF9F-B9FB-73A4-CFF0F404D9EA}"/>
              </a:ext>
            </a:extLst>
          </p:cNvPr>
          <p:cNvGrpSpPr/>
          <p:nvPr/>
        </p:nvGrpSpPr>
        <p:grpSpPr>
          <a:xfrm>
            <a:off x="6854895" y="159025"/>
            <a:ext cx="5260377" cy="4025938"/>
            <a:chOff x="6741624" y="-834888"/>
            <a:chExt cx="5260377" cy="4025938"/>
          </a:xfrm>
        </p:grpSpPr>
        <p:sp>
          <p:nvSpPr>
            <p:cNvPr id="14" name="Arc 13">
              <a:extLst>
                <a:ext uri="{FF2B5EF4-FFF2-40B4-BE49-F238E27FC236}">
                  <a16:creationId xmlns:a16="http://schemas.microsoft.com/office/drawing/2014/main" id="{2DECBA85-019B-838E-DAEF-4B9C29EA5850}"/>
                </a:ext>
              </a:extLst>
            </p:cNvPr>
            <p:cNvSpPr/>
            <p:nvPr/>
          </p:nvSpPr>
          <p:spPr>
            <a:xfrm flipH="1" flipV="1">
              <a:off x="8238381" y="-475221"/>
              <a:ext cx="2525697" cy="2942581"/>
            </a:xfrm>
            <a:prstGeom prst="arc">
              <a:avLst>
                <a:gd name="adj1" fmla="val 16661525"/>
                <a:gd name="adj2" fmla="val 19745749"/>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DA3C2493-323A-7638-A6FD-A2E617791803}"/>
                </a:ext>
              </a:extLst>
            </p:cNvPr>
            <p:cNvCxnSpPr>
              <a:cxnSpLocks/>
            </p:cNvCxnSpPr>
            <p:nvPr/>
          </p:nvCxnSpPr>
          <p:spPr>
            <a:xfrm>
              <a:off x="9273570" y="916027"/>
              <a:ext cx="0" cy="152689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 name="Straight Connector 7">
              <a:extLst>
                <a:ext uri="{FF2B5EF4-FFF2-40B4-BE49-F238E27FC236}">
                  <a16:creationId xmlns:a16="http://schemas.microsoft.com/office/drawing/2014/main" id="{2727FB35-A1FB-D674-D153-93C71836C89E}"/>
                </a:ext>
              </a:extLst>
            </p:cNvPr>
            <p:cNvCxnSpPr>
              <a:cxnSpLocks/>
            </p:cNvCxnSpPr>
            <p:nvPr/>
          </p:nvCxnSpPr>
          <p:spPr>
            <a:xfrm flipH="1">
              <a:off x="8077211" y="809033"/>
              <a:ext cx="1196358" cy="1155332"/>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B8AD328E-7A51-4CEA-79A2-4B134E23DB87}"/>
                </a:ext>
              </a:extLst>
            </p:cNvPr>
            <p:cNvCxnSpPr>
              <a:cxnSpLocks/>
            </p:cNvCxnSpPr>
            <p:nvPr/>
          </p:nvCxnSpPr>
          <p:spPr>
            <a:xfrm>
              <a:off x="9273570" y="809033"/>
              <a:ext cx="2266826" cy="218909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Straight Connector 9">
              <a:extLst>
                <a:ext uri="{FF2B5EF4-FFF2-40B4-BE49-F238E27FC236}">
                  <a16:creationId xmlns:a16="http://schemas.microsoft.com/office/drawing/2014/main" id="{33E97E45-4811-6311-EAE5-5CB7913D095A}"/>
                </a:ext>
              </a:extLst>
            </p:cNvPr>
            <p:cNvCxnSpPr>
              <a:cxnSpLocks/>
            </p:cNvCxnSpPr>
            <p:nvPr/>
          </p:nvCxnSpPr>
          <p:spPr>
            <a:xfrm flipH="1">
              <a:off x="7006742" y="1964365"/>
              <a:ext cx="1070469" cy="103375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Straight Connector 10">
              <a:extLst>
                <a:ext uri="{FF2B5EF4-FFF2-40B4-BE49-F238E27FC236}">
                  <a16:creationId xmlns:a16="http://schemas.microsoft.com/office/drawing/2014/main" id="{D59D530B-AD84-A3A8-E74C-564B9326401F}"/>
                </a:ext>
              </a:extLst>
            </p:cNvPr>
            <p:cNvCxnSpPr>
              <a:cxnSpLocks/>
            </p:cNvCxnSpPr>
            <p:nvPr/>
          </p:nvCxnSpPr>
          <p:spPr>
            <a:xfrm>
              <a:off x="7006743" y="2998123"/>
              <a:ext cx="4548897" cy="79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288296-3F43-514D-B820-23A332C2B5B0}"/>
                </a:ext>
              </a:extLst>
            </p:cNvPr>
            <p:cNvCxnSpPr>
              <a:cxnSpLocks/>
            </p:cNvCxnSpPr>
            <p:nvPr/>
          </p:nvCxnSpPr>
          <p:spPr>
            <a:xfrm flipV="1">
              <a:off x="7006742" y="2442919"/>
              <a:ext cx="2266828" cy="5552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00FEF6E-CE67-18F7-9C68-1668E477E852}"/>
                </a:ext>
              </a:extLst>
            </p:cNvPr>
            <p:cNvCxnSpPr>
              <a:cxnSpLocks/>
            </p:cNvCxnSpPr>
            <p:nvPr/>
          </p:nvCxnSpPr>
          <p:spPr>
            <a:xfrm flipH="1" flipV="1">
              <a:off x="9273570" y="2442919"/>
              <a:ext cx="2282071" cy="563135"/>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C56A62F-5D2D-63AF-F406-BAD23584DCC4}"/>
                </a:ext>
              </a:extLst>
            </p:cNvPr>
            <p:cNvSpPr txBox="1"/>
            <p:nvPr/>
          </p:nvSpPr>
          <p:spPr>
            <a:xfrm>
              <a:off x="9217927" y="579996"/>
              <a:ext cx="433626" cy="368411"/>
            </a:xfrm>
            <a:prstGeom prst="rect">
              <a:avLst/>
            </a:prstGeom>
            <a:noFill/>
          </p:spPr>
          <p:txBody>
            <a:bodyPr wrap="square" rtlCol="0">
              <a:spAutoFit/>
            </a:bodyPr>
            <a:lstStyle/>
            <a:p>
              <a:r>
                <a:rPr lang="en-US" dirty="0"/>
                <a:t>O</a:t>
              </a:r>
            </a:p>
          </p:txBody>
        </p:sp>
        <p:sp>
          <p:nvSpPr>
            <p:cNvPr id="17" name="TextBox 16">
              <a:extLst>
                <a:ext uri="{FF2B5EF4-FFF2-40B4-BE49-F238E27FC236}">
                  <a16:creationId xmlns:a16="http://schemas.microsoft.com/office/drawing/2014/main" id="{9532CB5E-C79F-5C6C-21B3-20EA25D2A9CF}"/>
                </a:ext>
              </a:extLst>
            </p:cNvPr>
            <p:cNvSpPr txBox="1"/>
            <p:nvPr/>
          </p:nvSpPr>
          <p:spPr>
            <a:xfrm>
              <a:off x="9118646" y="2415079"/>
              <a:ext cx="420042" cy="366831"/>
            </a:xfrm>
            <a:prstGeom prst="rect">
              <a:avLst/>
            </a:prstGeom>
            <a:noFill/>
          </p:spPr>
          <p:txBody>
            <a:bodyPr wrap="square" rtlCol="0">
              <a:spAutoFit/>
            </a:bodyPr>
            <a:lstStyle/>
            <a:p>
              <a:r>
                <a:rPr lang="en-US" dirty="0"/>
                <a:t>A</a:t>
              </a:r>
            </a:p>
          </p:txBody>
        </p:sp>
        <p:sp>
          <p:nvSpPr>
            <p:cNvPr id="18" name="TextBox 17">
              <a:extLst>
                <a:ext uri="{FF2B5EF4-FFF2-40B4-BE49-F238E27FC236}">
                  <a16:creationId xmlns:a16="http://schemas.microsoft.com/office/drawing/2014/main" id="{5DC4B98B-9C22-B47A-419F-0EC60BC3AFFB}"/>
                </a:ext>
              </a:extLst>
            </p:cNvPr>
            <p:cNvSpPr txBox="1"/>
            <p:nvPr/>
          </p:nvSpPr>
          <p:spPr>
            <a:xfrm>
              <a:off x="8819757" y="1669473"/>
              <a:ext cx="420042" cy="368411"/>
            </a:xfrm>
            <a:prstGeom prst="rect">
              <a:avLst/>
            </a:prstGeom>
            <a:noFill/>
          </p:spPr>
          <p:txBody>
            <a:bodyPr wrap="square" rtlCol="0">
              <a:spAutoFit/>
            </a:bodyPr>
            <a:lstStyle/>
            <a:p>
              <a:r>
                <a:rPr lang="en-US" dirty="0"/>
                <a:t>a</a:t>
              </a:r>
            </a:p>
          </p:txBody>
        </p:sp>
        <p:sp>
          <p:nvSpPr>
            <p:cNvPr id="19" name="TextBox 18">
              <a:extLst>
                <a:ext uri="{FF2B5EF4-FFF2-40B4-BE49-F238E27FC236}">
                  <a16:creationId xmlns:a16="http://schemas.microsoft.com/office/drawing/2014/main" id="{557F9FBA-CA0D-01D2-B88D-6906B4770405}"/>
                </a:ext>
              </a:extLst>
            </p:cNvPr>
            <p:cNvSpPr txBox="1"/>
            <p:nvPr/>
          </p:nvSpPr>
          <p:spPr>
            <a:xfrm>
              <a:off x="10022154" y="2151683"/>
              <a:ext cx="367458" cy="368411"/>
            </a:xfrm>
            <a:prstGeom prst="rect">
              <a:avLst/>
            </a:prstGeom>
            <a:noFill/>
          </p:spPr>
          <p:txBody>
            <a:bodyPr wrap="square" rtlCol="0">
              <a:spAutoFit/>
            </a:bodyPr>
            <a:lstStyle/>
            <a:p>
              <a:r>
                <a:rPr lang="en-US" dirty="0"/>
                <a:t>b</a:t>
              </a:r>
            </a:p>
          </p:txBody>
        </p:sp>
        <p:sp>
          <p:nvSpPr>
            <p:cNvPr id="20" name="TextBox 19">
              <a:extLst>
                <a:ext uri="{FF2B5EF4-FFF2-40B4-BE49-F238E27FC236}">
                  <a16:creationId xmlns:a16="http://schemas.microsoft.com/office/drawing/2014/main" id="{0D65A3BF-E41E-620D-A7F5-69D05C4E682A}"/>
                </a:ext>
              </a:extLst>
            </p:cNvPr>
            <p:cNvSpPr txBox="1"/>
            <p:nvPr/>
          </p:nvSpPr>
          <p:spPr>
            <a:xfrm>
              <a:off x="11581959" y="2822639"/>
              <a:ext cx="420042" cy="368411"/>
            </a:xfrm>
            <a:prstGeom prst="rect">
              <a:avLst/>
            </a:prstGeom>
            <a:noFill/>
          </p:spPr>
          <p:txBody>
            <a:bodyPr wrap="square" rtlCol="0">
              <a:spAutoFit/>
            </a:bodyPr>
            <a:lstStyle/>
            <a:p>
              <a:r>
                <a:rPr lang="en-US" dirty="0"/>
                <a:t>E</a:t>
              </a:r>
            </a:p>
          </p:txBody>
        </p:sp>
        <p:sp>
          <p:nvSpPr>
            <p:cNvPr id="21" name="TextBox 20">
              <a:extLst>
                <a:ext uri="{FF2B5EF4-FFF2-40B4-BE49-F238E27FC236}">
                  <a16:creationId xmlns:a16="http://schemas.microsoft.com/office/drawing/2014/main" id="{8C090E5E-17E6-1ED2-E99F-27BB33919D5D}"/>
                </a:ext>
              </a:extLst>
            </p:cNvPr>
            <p:cNvSpPr txBox="1"/>
            <p:nvPr/>
          </p:nvSpPr>
          <p:spPr>
            <a:xfrm>
              <a:off x="6741624" y="2720521"/>
              <a:ext cx="420042" cy="368411"/>
            </a:xfrm>
            <a:prstGeom prst="rect">
              <a:avLst/>
            </a:prstGeom>
            <a:noFill/>
          </p:spPr>
          <p:txBody>
            <a:bodyPr wrap="square" rtlCol="0">
              <a:spAutoFit/>
            </a:bodyPr>
            <a:lstStyle/>
            <a:p>
              <a:r>
                <a:rPr lang="en-US" dirty="0"/>
                <a:t>D</a:t>
              </a:r>
            </a:p>
          </p:txBody>
        </p:sp>
        <p:sp>
          <p:nvSpPr>
            <p:cNvPr id="22" name="TextBox 21">
              <a:extLst>
                <a:ext uri="{FF2B5EF4-FFF2-40B4-BE49-F238E27FC236}">
                  <a16:creationId xmlns:a16="http://schemas.microsoft.com/office/drawing/2014/main" id="{D8932005-2923-22F8-CA1A-D2F57BE6A29C}"/>
                </a:ext>
              </a:extLst>
            </p:cNvPr>
            <p:cNvSpPr txBox="1"/>
            <p:nvPr/>
          </p:nvSpPr>
          <p:spPr>
            <a:xfrm>
              <a:off x="10502948" y="1774775"/>
              <a:ext cx="420042" cy="368411"/>
            </a:xfrm>
            <a:prstGeom prst="rect">
              <a:avLst/>
            </a:prstGeom>
            <a:noFill/>
          </p:spPr>
          <p:txBody>
            <a:bodyPr wrap="square" rtlCol="0">
              <a:spAutoFit/>
            </a:bodyPr>
            <a:lstStyle/>
            <a:p>
              <a:r>
                <a:rPr lang="en-US" dirty="0"/>
                <a:t>C</a:t>
              </a:r>
            </a:p>
          </p:txBody>
        </p:sp>
        <p:sp>
          <p:nvSpPr>
            <p:cNvPr id="23" name="TextBox 22">
              <a:extLst>
                <a:ext uri="{FF2B5EF4-FFF2-40B4-BE49-F238E27FC236}">
                  <a16:creationId xmlns:a16="http://schemas.microsoft.com/office/drawing/2014/main" id="{9E1E25B8-C935-86E9-E9D2-2EDCEBA469C3}"/>
                </a:ext>
              </a:extLst>
            </p:cNvPr>
            <p:cNvSpPr txBox="1"/>
            <p:nvPr/>
          </p:nvSpPr>
          <p:spPr>
            <a:xfrm>
              <a:off x="8161873" y="1305952"/>
              <a:ext cx="420042" cy="368411"/>
            </a:xfrm>
            <a:prstGeom prst="rect">
              <a:avLst/>
            </a:prstGeom>
            <a:noFill/>
          </p:spPr>
          <p:txBody>
            <a:bodyPr wrap="square" rtlCol="0">
              <a:spAutoFit/>
            </a:bodyPr>
            <a:lstStyle/>
            <a:p>
              <a:r>
                <a:rPr lang="en-US" dirty="0"/>
                <a:t>B</a:t>
              </a:r>
            </a:p>
          </p:txBody>
        </p:sp>
        <p:sp>
          <p:nvSpPr>
            <p:cNvPr id="24" name="TextBox 23">
              <a:extLst>
                <a:ext uri="{FF2B5EF4-FFF2-40B4-BE49-F238E27FC236}">
                  <a16:creationId xmlns:a16="http://schemas.microsoft.com/office/drawing/2014/main" id="{11F71FCC-44EE-B67C-EC9D-4680BF720D51}"/>
                </a:ext>
              </a:extLst>
            </p:cNvPr>
            <p:cNvSpPr txBox="1"/>
            <p:nvPr/>
          </p:nvSpPr>
          <p:spPr>
            <a:xfrm>
              <a:off x="8400925" y="1926973"/>
              <a:ext cx="420042" cy="368411"/>
            </a:xfrm>
            <a:prstGeom prst="rect">
              <a:avLst/>
            </a:prstGeom>
            <a:noFill/>
          </p:spPr>
          <p:txBody>
            <a:bodyPr wrap="square" rtlCol="0">
              <a:spAutoFit/>
            </a:bodyPr>
            <a:lstStyle/>
            <a:p>
              <a:r>
                <a:rPr lang="en-US" dirty="0"/>
                <a:t>c</a:t>
              </a:r>
            </a:p>
          </p:txBody>
        </p:sp>
        <p:sp>
          <p:nvSpPr>
            <p:cNvPr id="26" name="Arc 25">
              <a:extLst>
                <a:ext uri="{FF2B5EF4-FFF2-40B4-BE49-F238E27FC236}">
                  <a16:creationId xmlns:a16="http://schemas.microsoft.com/office/drawing/2014/main" id="{0DA6BA5F-93F9-03BB-C8D6-4F8DD89FC710}"/>
                </a:ext>
              </a:extLst>
            </p:cNvPr>
            <p:cNvSpPr/>
            <p:nvPr/>
          </p:nvSpPr>
          <p:spPr>
            <a:xfrm>
              <a:off x="7581662" y="-834888"/>
              <a:ext cx="3383813" cy="3267773"/>
            </a:xfrm>
            <a:prstGeom prst="arc">
              <a:avLst>
                <a:gd name="adj1" fmla="val 2711812"/>
                <a:gd name="adj2" fmla="val 5395685"/>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63DF7946-D132-9F30-9177-B0A014DB028D}"/>
                  </a:ext>
                </a:extLst>
              </p:cNvPr>
              <p:cNvSpPr txBox="1"/>
              <p:nvPr/>
            </p:nvSpPr>
            <p:spPr>
              <a:xfrm>
                <a:off x="1053257" y="856602"/>
                <a:ext cx="721781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𝑡𝑎𝑛</m:t>
                          </m:r>
                        </m:e>
                        <m:sup>
                          <m:r>
                            <a:rPr lang="en-US" b="0" i="1" smtClean="0">
                              <a:latin typeface="Cambria Math" panose="02040503050406030204" pitchFamily="18" charset="0"/>
                            </a:rPr>
                            <m:t>2</m:t>
                          </m:r>
                        </m:sup>
                      </m:sSup>
                      <m:r>
                        <a:rPr lang="en-US" b="0" i="1" smtClean="0">
                          <a:latin typeface="Cambria Math" panose="02040503050406030204" pitchFamily="18" charset="0"/>
                        </a:rPr>
                        <m:t>𝑐</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𝑡𝑎𝑛</m:t>
                          </m:r>
                        </m:e>
                        <m:sup>
                          <m:r>
                            <a:rPr lang="en-US" b="0" i="1" smtClean="0">
                              <a:latin typeface="Cambria Math" panose="02040503050406030204" pitchFamily="18" charset="0"/>
                            </a:rPr>
                            <m:t>2</m:t>
                          </m:r>
                        </m:sup>
                      </m:sSup>
                      <m:r>
                        <a:rPr lang="en-US" b="0" i="1" smtClean="0">
                          <a:latin typeface="Cambria Math" panose="02040503050406030204" pitchFamily="18" charset="0"/>
                        </a:rPr>
                        <m:t>𝑏</m:t>
                      </m:r>
                      <m:r>
                        <a:rPr lang="en-US" b="0" i="1" smtClean="0">
                          <a:latin typeface="Cambria Math" panose="02040503050406030204" pitchFamily="18" charset="0"/>
                        </a:rPr>
                        <m:t> −2</m:t>
                      </m:r>
                      <m:r>
                        <a:rPr lang="en-US" b="0" i="1" smtClean="0">
                          <a:latin typeface="Cambria Math" panose="02040503050406030204" pitchFamily="18" charset="0"/>
                        </a:rPr>
                        <m:t>𝑡𝑎𝑛𝑏</m:t>
                      </m:r>
                      <m:r>
                        <a:rPr lang="en-US" b="0" i="1" smtClean="0">
                          <a:latin typeface="Cambria Math" panose="02040503050406030204" pitchFamily="18" charset="0"/>
                        </a:rPr>
                        <m:t>.</m:t>
                      </m:r>
                      <m:r>
                        <a:rPr lang="en-US" b="0" i="1" smtClean="0">
                          <a:latin typeface="Cambria Math" panose="02040503050406030204" pitchFamily="18" charset="0"/>
                        </a:rPr>
                        <m:t>𝑡𝑎𝑛𝑐</m:t>
                      </m:r>
                      <m:r>
                        <a:rPr lang="en-US" b="0" i="1" smtClean="0">
                          <a:latin typeface="Cambria Math" panose="02040503050406030204" pitchFamily="18" charset="0"/>
                        </a:rPr>
                        <m:t>.</m:t>
                      </m:r>
                      <m:r>
                        <a:rPr lang="en-US" b="0" i="1" smtClean="0">
                          <a:latin typeface="Cambria Math" panose="02040503050406030204" pitchFamily="18" charset="0"/>
                        </a:rPr>
                        <m:t>𝑐𝑜𝑠𝐴</m:t>
                      </m:r>
                      <m:r>
                        <a:rPr lang="en-US" b="0" i="0"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𝑠𝑒𝑐</m:t>
                          </m:r>
                        </m:e>
                        <m:sup>
                          <m:r>
                            <a:rPr lang="en-US" b="0" i="1" smtClean="0">
                              <a:latin typeface="Cambria Math" panose="02040503050406030204" pitchFamily="18" charset="0"/>
                            </a:rPr>
                            <m:t>2</m:t>
                          </m:r>
                        </m:sup>
                      </m:sSup>
                      <m:r>
                        <a:rPr lang="en-US" b="0" i="1" smtClean="0">
                          <a:latin typeface="Cambria Math" panose="02040503050406030204" pitchFamily="18" charset="0"/>
                        </a:rPr>
                        <m:t>𝑏</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𝑠𝑒𝑐</m:t>
                          </m:r>
                        </m:e>
                        <m:sup>
                          <m:r>
                            <a:rPr lang="en-US" b="0" i="1" smtClean="0">
                              <a:latin typeface="Cambria Math" panose="02040503050406030204" pitchFamily="18" charset="0"/>
                            </a:rPr>
                            <m:t>2</m:t>
                          </m:r>
                        </m:sup>
                      </m:sSup>
                      <m:r>
                        <a:rPr lang="en-US" b="0" i="1" smtClean="0">
                          <a:latin typeface="Cambria Math" panose="02040503050406030204" pitchFamily="18" charset="0"/>
                        </a:rPr>
                        <m:t>𝑐</m:t>
                      </m:r>
                      <m:r>
                        <a:rPr lang="en-US" b="0" i="1" smtClean="0">
                          <a:latin typeface="Cambria Math" panose="02040503050406030204" pitchFamily="18" charset="0"/>
                        </a:rPr>
                        <m:t>−2</m:t>
                      </m:r>
                      <m:r>
                        <a:rPr lang="en-US" b="0" i="1" smtClean="0">
                          <a:latin typeface="Cambria Math" panose="02040503050406030204" pitchFamily="18" charset="0"/>
                        </a:rPr>
                        <m:t>𝑠𝑒𝑐𝑏</m:t>
                      </m:r>
                      <m:r>
                        <a:rPr lang="en-US" b="0" i="1" smtClean="0">
                          <a:latin typeface="Cambria Math" panose="02040503050406030204" pitchFamily="18" charset="0"/>
                        </a:rPr>
                        <m:t>.</m:t>
                      </m:r>
                      <m:r>
                        <a:rPr lang="en-US" b="0" i="1" smtClean="0">
                          <a:latin typeface="Cambria Math" panose="02040503050406030204" pitchFamily="18" charset="0"/>
                        </a:rPr>
                        <m:t>𝑠𝑒𝑐𝑐</m:t>
                      </m:r>
                      <m:r>
                        <a:rPr lang="en-US" b="0" i="1" smtClean="0">
                          <a:latin typeface="Cambria Math" panose="02040503050406030204" pitchFamily="18" charset="0"/>
                        </a:rPr>
                        <m:t>.</m:t>
                      </m:r>
                      <m:r>
                        <a:rPr lang="en-US" b="0" i="1" smtClean="0">
                          <a:latin typeface="Cambria Math" panose="02040503050406030204" pitchFamily="18" charset="0"/>
                        </a:rPr>
                        <m:t>𝑐𝑜𝑠𝑎</m:t>
                      </m:r>
                    </m:oMath>
                  </m:oMathPara>
                </a14:m>
                <a:endParaRPr lang="en-US" dirty="0"/>
              </a:p>
            </p:txBody>
          </p:sp>
        </mc:Choice>
        <mc:Fallback xmlns="">
          <p:sp>
            <p:nvSpPr>
              <p:cNvPr id="38" name="TextBox 37">
                <a:extLst>
                  <a:ext uri="{FF2B5EF4-FFF2-40B4-BE49-F238E27FC236}">
                    <a16:creationId xmlns:a16="http://schemas.microsoft.com/office/drawing/2014/main" id="{63DF7946-D132-9F30-9177-B0A014DB028D}"/>
                  </a:ext>
                </a:extLst>
              </p:cNvPr>
              <p:cNvSpPr txBox="1">
                <a:spLocks noRot="1" noChangeAspect="1" noMove="1" noResize="1" noEditPoints="1" noAdjustHandles="1" noChangeArrowheads="1" noChangeShapeType="1" noTextEdit="1"/>
              </p:cNvSpPr>
              <p:nvPr/>
            </p:nvSpPr>
            <p:spPr>
              <a:xfrm>
                <a:off x="1053257" y="856602"/>
                <a:ext cx="7217810" cy="276999"/>
              </a:xfrm>
              <a:prstGeom prst="rect">
                <a:avLst/>
              </a:prstGeom>
              <a:blipFill>
                <a:blip r:embed="rId2"/>
                <a:stretch>
                  <a:fillRect l="-253" t="-4444" b="-8889"/>
                </a:stretch>
              </a:blipFill>
            </p:spPr>
            <p:txBody>
              <a:bodyPr/>
              <a:lstStyle/>
              <a:p>
                <a:r>
                  <a:rPr lang="en-US">
                    <a:noFill/>
                  </a:rPr>
                  <a:t> </a:t>
                </a:r>
              </a:p>
            </p:txBody>
          </p:sp>
        </mc:Fallback>
      </mc:AlternateContent>
      <p:sp>
        <p:nvSpPr>
          <p:cNvPr id="39" name="TextBox 38">
            <a:extLst>
              <a:ext uri="{FF2B5EF4-FFF2-40B4-BE49-F238E27FC236}">
                <a16:creationId xmlns:a16="http://schemas.microsoft.com/office/drawing/2014/main" id="{6E822952-40B6-854D-EDF8-C922FBEA1FFD}"/>
              </a:ext>
            </a:extLst>
          </p:cNvPr>
          <p:cNvSpPr txBox="1"/>
          <p:nvPr/>
        </p:nvSpPr>
        <p:spPr>
          <a:xfrm>
            <a:off x="389487" y="462780"/>
            <a:ext cx="1625664" cy="369332"/>
          </a:xfrm>
          <a:prstGeom prst="rect">
            <a:avLst/>
          </a:prstGeom>
          <a:noFill/>
        </p:spPr>
        <p:txBody>
          <a:bodyPr wrap="square" rtlCol="0">
            <a:spAutoFit/>
          </a:bodyPr>
          <a:lstStyle/>
          <a:p>
            <a:r>
              <a:rPr lang="en-US" dirty="0"/>
              <a:t>Using (5) = (6)</a:t>
            </a:r>
          </a:p>
        </p:txBody>
      </p:sp>
      <p:sp>
        <p:nvSpPr>
          <p:cNvPr id="40" name="TextBox 39">
            <a:extLst>
              <a:ext uri="{FF2B5EF4-FFF2-40B4-BE49-F238E27FC236}">
                <a16:creationId xmlns:a16="http://schemas.microsoft.com/office/drawing/2014/main" id="{D4C4023D-53B7-0190-3EE3-D9996404FA5E}"/>
              </a:ext>
            </a:extLst>
          </p:cNvPr>
          <p:cNvSpPr txBox="1"/>
          <p:nvPr/>
        </p:nvSpPr>
        <p:spPr>
          <a:xfrm>
            <a:off x="389487" y="1050820"/>
            <a:ext cx="744412" cy="369332"/>
          </a:xfrm>
          <a:prstGeom prst="rect">
            <a:avLst/>
          </a:prstGeom>
          <a:noFill/>
        </p:spPr>
        <p:txBody>
          <a:bodyPr wrap="square" rtlCol="0">
            <a:spAutoFit/>
          </a:bodyPr>
          <a:lstStyle/>
          <a:p>
            <a:r>
              <a:rPr lang="en-US" dirty="0"/>
              <a:t>Now,</a:t>
            </a:r>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12493267-C56A-17E0-3C91-65F408E45F7C}"/>
                  </a:ext>
                </a:extLst>
              </p:cNvPr>
              <p:cNvSpPr txBox="1"/>
              <p:nvPr/>
            </p:nvSpPr>
            <p:spPr>
              <a:xfrm>
                <a:off x="1022120" y="1352309"/>
                <a:ext cx="4189160" cy="276999"/>
              </a:xfrm>
              <a:prstGeom prst="rect">
                <a:avLst/>
              </a:prstGeom>
              <a:noFill/>
            </p:spPr>
            <p:txBody>
              <a:bodyPr wrap="none" lIns="0" tIns="0" rIns="0" bIns="0" rtlCol="0">
                <a:spAutoFit/>
              </a:bodyPr>
              <a:lstStyle/>
              <a:p>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𝑠𝑒𝑐</m:t>
                        </m:r>
                      </m:e>
                      <m:sup>
                        <m:r>
                          <a:rPr lang="en-US" b="0" i="1" smtClean="0">
                            <a:latin typeface="Cambria Math" panose="02040503050406030204" pitchFamily="18" charset="0"/>
                          </a:rPr>
                          <m:t>2</m:t>
                        </m:r>
                      </m:sup>
                    </m:sSup>
                    <m:r>
                      <a:rPr lang="en-US" b="0" i="1" smtClean="0">
                        <a:latin typeface="Cambria Math" panose="02040503050406030204" pitchFamily="18" charset="0"/>
                      </a:rPr>
                      <m:t>𝑐</m:t>
                    </m:r>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𝑡𝑎𝑛</m:t>
                        </m:r>
                      </m:e>
                      <m:sup>
                        <m:r>
                          <a:rPr lang="en-US" b="0" i="1" smtClean="0">
                            <a:latin typeface="Cambria Math" panose="02040503050406030204" pitchFamily="18" charset="0"/>
                          </a:rPr>
                          <m:t>2</m:t>
                        </m:r>
                      </m:sup>
                    </m:sSup>
                    <m:r>
                      <a:rPr lang="en-US" b="0" i="1" smtClean="0">
                        <a:latin typeface="Cambria Math" panose="02040503050406030204" pitchFamily="18" charset="0"/>
                      </a:rPr>
                      <m:t>𝑐</m:t>
                    </m:r>
                    <m:r>
                      <a:rPr lang="en-US" b="0" i="1" smtClean="0">
                        <a:latin typeface="Cambria Math" panose="02040503050406030204" pitchFamily="18" charset="0"/>
                      </a:rPr>
                      <m:t> </m:t>
                    </m:r>
                  </m:oMath>
                </a14:m>
                <a:r>
                  <a:rPr lang="en-US" dirty="0"/>
                  <a:t> &amp;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𝑠𝑒𝑐</m:t>
                        </m:r>
                      </m:e>
                      <m:sup>
                        <m:r>
                          <a:rPr lang="en-US" i="1">
                            <a:latin typeface="Cambria Math" panose="02040503050406030204" pitchFamily="18" charset="0"/>
                          </a:rPr>
                          <m:t>2</m:t>
                        </m:r>
                      </m:sup>
                    </m:sSup>
                    <m:r>
                      <a:rPr lang="en-US" b="0" i="1" smtClean="0">
                        <a:latin typeface="Cambria Math" panose="02040503050406030204" pitchFamily="18" charset="0"/>
                      </a:rPr>
                      <m:t>𝑏</m:t>
                    </m:r>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𝑡𝑎𝑛</m:t>
                        </m:r>
                      </m:e>
                      <m:sup>
                        <m:r>
                          <a:rPr lang="en-US" i="1">
                            <a:latin typeface="Cambria Math" panose="02040503050406030204" pitchFamily="18" charset="0"/>
                          </a:rPr>
                          <m:t>2</m:t>
                        </m:r>
                      </m:sup>
                    </m:sSup>
                    <m:r>
                      <a:rPr lang="en-US" b="0" i="1" smtClean="0">
                        <a:latin typeface="Cambria Math" panose="02040503050406030204" pitchFamily="18" charset="0"/>
                      </a:rPr>
                      <m:t>𝑏</m:t>
                    </m:r>
                  </m:oMath>
                </a14:m>
                <a:r>
                  <a:rPr lang="en-US" dirty="0"/>
                  <a:t>  </a:t>
                </a:r>
              </a:p>
            </p:txBody>
          </p:sp>
        </mc:Choice>
        <mc:Fallback xmlns="">
          <p:sp>
            <p:nvSpPr>
              <p:cNvPr id="41" name="TextBox 40">
                <a:extLst>
                  <a:ext uri="{FF2B5EF4-FFF2-40B4-BE49-F238E27FC236}">
                    <a16:creationId xmlns:a16="http://schemas.microsoft.com/office/drawing/2014/main" id="{12493267-C56A-17E0-3C91-65F408E45F7C}"/>
                  </a:ext>
                </a:extLst>
              </p:cNvPr>
              <p:cNvSpPr txBox="1">
                <a:spLocks noRot="1" noChangeAspect="1" noMove="1" noResize="1" noEditPoints="1" noAdjustHandles="1" noChangeArrowheads="1" noChangeShapeType="1" noTextEdit="1"/>
              </p:cNvSpPr>
              <p:nvPr/>
            </p:nvSpPr>
            <p:spPr>
              <a:xfrm>
                <a:off x="1022120" y="1352309"/>
                <a:ext cx="4189160" cy="276999"/>
              </a:xfrm>
              <a:prstGeom prst="rect">
                <a:avLst/>
              </a:prstGeom>
              <a:blipFill>
                <a:blip r:embed="rId3"/>
                <a:stretch>
                  <a:fillRect l="-1456" t="-28889" b="-5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03F5AA69-188A-AE4B-BB89-723035333CD2}"/>
                  </a:ext>
                </a:extLst>
              </p:cNvPr>
              <p:cNvSpPr txBox="1"/>
              <p:nvPr/>
            </p:nvSpPr>
            <p:spPr>
              <a:xfrm>
                <a:off x="262107" y="1645857"/>
                <a:ext cx="806240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𝑡𝑎𝑛</m:t>
                          </m:r>
                        </m:e>
                        <m:sup>
                          <m:r>
                            <a:rPr lang="en-US" b="0" i="1" smtClean="0">
                              <a:latin typeface="Cambria Math" panose="02040503050406030204" pitchFamily="18" charset="0"/>
                            </a:rPr>
                            <m:t>2</m:t>
                          </m:r>
                        </m:sup>
                      </m:sSup>
                      <m:r>
                        <a:rPr lang="en-US" b="0" i="1" smtClean="0">
                          <a:latin typeface="Cambria Math" panose="02040503050406030204" pitchFamily="18" charset="0"/>
                        </a:rPr>
                        <m:t>𝑐</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𝑡𝑎𝑛</m:t>
                          </m:r>
                        </m:e>
                        <m:sup>
                          <m:r>
                            <a:rPr lang="en-US" b="0" i="1" smtClean="0">
                              <a:latin typeface="Cambria Math" panose="02040503050406030204" pitchFamily="18" charset="0"/>
                            </a:rPr>
                            <m:t>2</m:t>
                          </m:r>
                        </m:sup>
                      </m:sSup>
                      <m:r>
                        <a:rPr lang="en-US" b="0" i="1" smtClean="0">
                          <a:latin typeface="Cambria Math" panose="02040503050406030204" pitchFamily="18" charset="0"/>
                        </a:rPr>
                        <m:t>𝑏</m:t>
                      </m:r>
                      <m:r>
                        <a:rPr lang="en-US" b="0" i="1" smtClean="0">
                          <a:latin typeface="Cambria Math" panose="02040503050406030204" pitchFamily="18" charset="0"/>
                        </a:rPr>
                        <m:t> −2</m:t>
                      </m:r>
                      <m:r>
                        <a:rPr lang="en-US" b="0" i="1" smtClean="0">
                          <a:latin typeface="Cambria Math" panose="02040503050406030204" pitchFamily="18" charset="0"/>
                        </a:rPr>
                        <m:t>𝑡𝑎𝑛𝑏</m:t>
                      </m:r>
                      <m:r>
                        <a:rPr lang="en-US" b="0" i="1" smtClean="0">
                          <a:latin typeface="Cambria Math" panose="02040503050406030204" pitchFamily="18" charset="0"/>
                        </a:rPr>
                        <m:t>.</m:t>
                      </m:r>
                      <m:r>
                        <a:rPr lang="en-US" b="0" i="1" smtClean="0">
                          <a:latin typeface="Cambria Math" panose="02040503050406030204" pitchFamily="18" charset="0"/>
                        </a:rPr>
                        <m:t>𝑡𝑎𝑛𝑐</m:t>
                      </m:r>
                      <m:r>
                        <a:rPr lang="en-US" b="0" i="1" smtClean="0">
                          <a:latin typeface="Cambria Math" panose="02040503050406030204" pitchFamily="18" charset="0"/>
                        </a:rPr>
                        <m:t>.</m:t>
                      </m:r>
                      <m:r>
                        <a:rPr lang="en-US" b="0" i="1" smtClean="0">
                          <a:latin typeface="Cambria Math" panose="02040503050406030204" pitchFamily="18" charset="0"/>
                        </a:rPr>
                        <m:t>𝑐𝑜𝑠𝐴</m:t>
                      </m:r>
                      <m:r>
                        <a:rPr lang="en-US" b="0" i="0" smtClean="0">
                          <a:latin typeface="Cambria Math" panose="02040503050406030204" pitchFamily="18" charset="0"/>
                        </a:rPr>
                        <m:t>=</m:t>
                      </m:r>
                      <m:r>
                        <a:rPr lang="en-US" b="0" i="1" smtClean="0">
                          <a:latin typeface="Cambria Math" panose="02040503050406030204" pitchFamily="18" charset="0"/>
                        </a:rPr>
                        <m:t>1+1+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𝑡𝑎𝑛</m:t>
                          </m:r>
                        </m:e>
                        <m:sup>
                          <m:r>
                            <a:rPr lang="en-US" b="0" i="1" smtClean="0">
                              <a:latin typeface="Cambria Math" panose="02040503050406030204" pitchFamily="18" charset="0"/>
                            </a:rPr>
                            <m:t>2</m:t>
                          </m:r>
                        </m:sup>
                      </m:sSup>
                      <m:r>
                        <a:rPr lang="en-US" b="0" i="1" smtClean="0">
                          <a:latin typeface="Cambria Math" panose="02040503050406030204" pitchFamily="18" charset="0"/>
                        </a:rPr>
                        <m:t>𝑏</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𝑡𝑎𝑛</m:t>
                          </m:r>
                        </m:e>
                        <m:sup>
                          <m:r>
                            <a:rPr lang="en-US" b="0" i="1" smtClean="0">
                              <a:latin typeface="Cambria Math" panose="02040503050406030204" pitchFamily="18" charset="0"/>
                            </a:rPr>
                            <m:t>2</m:t>
                          </m:r>
                        </m:sup>
                      </m:sSup>
                      <m:r>
                        <a:rPr lang="en-US" b="0" i="1" smtClean="0">
                          <a:latin typeface="Cambria Math" panose="02040503050406030204" pitchFamily="18" charset="0"/>
                        </a:rPr>
                        <m:t>𝑐</m:t>
                      </m:r>
                      <m:r>
                        <a:rPr lang="en-US" b="0" i="1" smtClean="0">
                          <a:latin typeface="Cambria Math" panose="02040503050406030204" pitchFamily="18" charset="0"/>
                        </a:rPr>
                        <m:t>−2</m:t>
                      </m:r>
                      <m:r>
                        <a:rPr lang="en-US" b="0" i="1" smtClean="0">
                          <a:latin typeface="Cambria Math" panose="02040503050406030204" pitchFamily="18" charset="0"/>
                        </a:rPr>
                        <m:t>𝑠𝑒𝑐𝑏</m:t>
                      </m:r>
                      <m:r>
                        <a:rPr lang="en-US" b="0" i="1" smtClean="0">
                          <a:latin typeface="Cambria Math" panose="02040503050406030204" pitchFamily="18" charset="0"/>
                        </a:rPr>
                        <m:t>.</m:t>
                      </m:r>
                      <m:r>
                        <a:rPr lang="en-US" b="0" i="1" smtClean="0">
                          <a:latin typeface="Cambria Math" panose="02040503050406030204" pitchFamily="18" charset="0"/>
                        </a:rPr>
                        <m:t>𝑠𝑒𝑐𝑐</m:t>
                      </m:r>
                      <m:r>
                        <a:rPr lang="en-US" b="0" i="1" smtClean="0">
                          <a:latin typeface="Cambria Math" panose="02040503050406030204" pitchFamily="18" charset="0"/>
                        </a:rPr>
                        <m:t>.</m:t>
                      </m:r>
                      <m:r>
                        <a:rPr lang="en-US" b="0" i="1" smtClean="0">
                          <a:latin typeface="Cambria Math" panose="02040503050406030204" pitchFamily="18" charset="0"/>
                        </a:rPr>
                        <m:t>𝑐𝑜𝑠𝑎</m:t>
                      </m:r>
                    </m:oMath>
                  </m:oMathPara>
                </a14:m>
                <a:endParaRPr lang="en-US" dirty="0"/>
              </a:p>
            </p:txBody>
          </p:sp>
        </mc:Choice>
        <mc:Fallback xmlns="">
          <p:sp>
            <p:nvSpPr>
              <p:cNvPr id="42" name="TextBox 41">
                <a:extLst>
                  <a:ext uri="{FF2B5EF4-FFF2-40B4-BE49-F238E27FC236}">
                    <a16:creationId xmlns:a16="http://schemas.microsoft.com/office/drawing/2014/main" id="{03F5AA69-188A-AE4B-BB89-723035333CD2}"/>
                  </a:ext>
                </a:extLst>
              </p:cNvPr>
              <p:cNvSpPr txBox="1">
                <a:spLocks noRot="1" noChangeAspect="1" noMove="1" noResize="1" noEditPoints="1" noAdjustHandles="1" noChangeArrowheads="1" noChangeShapeType="1" noTextEdit="1"/>
              </p:cNvSpPr>
              <p:nvPr/>
            </p:nvSpPr>
            <p:spPr>
              <a:xfrm>
                <a:off x="262107" y="1645857"/>
                <a:ext cx="8062400" cy="276999"/>
              </a:xfrm>
              <a:prstGeom prst="rect">
                <a:avLst/>
              </a:prstGeom>
              <a:blipFill>
                <a:blip r:embed="rId4"/>
                <a:stretch>
                  <a:fillRect l="-151" t="-4444" b="-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DC5E9BDF-9164-19AC-D165-E869B3FA7B76}"/>
                  </a:ext>
                </a:extLst>
              </p:cNvPr>
              <p:cNvSpPr txBox="1"/>
              <p:nvPr/>
            </p:nvSpPr>
            <p:spPr>
              <a:xfrm>
                <a:off x="1586079" y="1922856"/>
                <a:ext cx="4863127" cy="553998"/>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𝑡𝑎𝑛𝑏</m:t>
                      </m:r>
                      <m:r>
                        <a:rPr lang="en-US" b="0" i="1" smtClean="0">
                          <a:latin typeface="Cambria Math" panose="02040503050406030204" pitchFamily="18" charset="0"/>
                        </a:rPr>
                        <m:t>.</m:t>
                      </m:r>
                      <m:r>
                        <a:rPr lang="en-US" b="0" i="1" smtClean="0">
                          <a:latin typeface="Cambria Math" panose="02040503050406030204" pitchFamily="18" charset="0"/>
                        </a:rPr>
                        <m:t>𝑡𝑎𝑛𝑐</m:t>
                      </m:r>
                      <m:r>
                        <a:rPr lang="en-US" b="0" i="1" smtClean="0">
                          <a:latin typeface="Cambria Math" panose="02040503050406030204" pitchFamily="18" charset="0"/>
                        </a:rPr>
                        <m:t>.</m:t>
                      </m:r>
                      <m:r>
                        <a:rPr lang="en-US" b="0" i="1" smtClean="0">
                          <a:latin typeface="Cambria Math" panose="02040503050406030204" pitchFamily="18" charset="0"/>
                        </a:rPr>
                        <m:t>𝑐𝑜𝑠𝐴</m:t>
                      </m:r>
                      <m:r>
                        <a:rPr lang="en-US" b="0" i="0" smtClean="0">
                          <a:latin typeface="Cambria Math" panose="02040503050406030204" pitchFamily="18" charset="0"/>
                        </a:rPr>
                        <m:t>=</m:t>
                      </m:r>
                      <m:r>
                        <a:rPr lang="en-US" b="0" i="1" smtClean="0">
                          <a:latin typeface="Cambria Math" panose="02040503050406030204" pitchFamily="18" charset="0"/>
                        </a:rPr>
                        <m:t>2−2</m:t>
                      </m:r>
                      <m:r>
                        <a:rPr lang="en-US" b="0" i="1" smtClean="0">
                          <a:latin typeface="Cambria Math" panose="02040503050406030204" pitchFamily="18" charset="0"/>
                        </a:rPr>
                        <m:t>𝑠𝑒𝑐𝑏</m:t>
                      </m:r>
                      <m:r>
                        <a:rPr lang="en-US" b="0" i="1" smtClean="0">
                          <a:latin typeface="Cambria Math" panose="02040503050406030204" pitchFamily="18" charset="0"/>
                        </a:rPr>
                        <m:t>.</m:t>
                      </m:r>
                      <m:r>
                        <a:rPr lang="en-US" b="0" i="1" smtClean="0">
                          <a:latin typeface="Cambria Math" panose="02040503050406030204" pitchFamily="18" charset="0"/>
                        </a:rPr>
                        <m:t>𝑠𝑒𝑐𝑐</m:t>
                      </m:r>
                      <m:r>
                        <a:rPr lang="en-US" b="0" i="1" smtClean="0">
                          <a:latin typeface="Cambria Math" panose="02040503050406030204" pitchFamily="18" charset="0"/>
                        </a:rPr>
                        <m:t>.</m:t>
                      </m:r>
                      <m:r>
                        <a:rPr lang="en-US" b="0" i="1" smtClean="0">
                          <a:latin typeface="Cambria Math" panose="02040503050406030204" pitchFamily="18" charset="0"/>
                        </a:rPr>
                        <m:t>𝑐𝑜𝑠𝑎</m:t>
                      </m:r>
                    </m:oMath>
                  </m:oMathPara>
                </a14:m>
                <a:endParaRPr lang="en-US" dirty="0"/>
              </a:p>
              <a:p>
                <a:pPr algn="ctr"/>
                <a:r>
                  <a:rPr lang="en-US" dirty="0"/>
                  <a:t>	</a:t>
                </a:r>
                <a14:m>
                  <m:oMath xmlns:m="http://schemas.openxmlformats.org/officeDocument/2006/math">
                    <m:r>
                      <a:rPr lang="en-US" i="1">
                        <a:latin typeface="Cambria Math" panose="02040503050406030204" pitchFamily="18" charset="0"/>
                      </a:rPr>
                      <m:t>2</m:t>
                    </m:r>
                    <m:r>
                      <a:rPr lang="en-US" i="1">
                        <a:latin typeface="Cambria Math" panose="02040503050406030204" pitchFamily="18" charset="0"/>
                      </a:rPr>
                      <m:t>𝑠𝑒𝑐𝑏</m:t>
                    </m:r>
                    <m:r>
                      <a:rPr lang="en-US" i="1">
                        <a:latin typeface="Cambria Math" panose="02040503050406030204" pitchFamily="18" charset="0"/>
                      </a:rPr>
                      <m:t>.</m:t>
                    </m:r>
                    <m:r>
                      <a:rPr lang="en-US" i="1">
                        <a:latin typeface="Cambria Math" panose="02040503050406030204" pitchFamily="18" charset="0"/>
                      </a:rPr>
                      <m:t>𝑠𝑒𝑐𝑐</m:t>
                    </m:r>
                    <m:r>
                      <a:rPr lang="en-US" i="1">
                        <a:latin typeface="Cambria Math" panose="02040503050406030204" pitchFamily="18" charset="0"/>
                      </a:rPr>
                      <m:t>.</m:t>
                    </m:r>
                    <m:r>
                      <a:rPr lang="en-US" i="1">
                        <a:latin typeface="Cambria Math" panose="02040503050406030204" pitchFamily="18" charset="0"/>
                      </a:rPr>
                      <m:t>𝑐𝑜𝑠𝑎</m:t>
                    </m:r>
                    <m:r>
                      <a:rPr lang="en-US" i="1">
                        <a:latin typeface="Cambria Math" panose="02040503050406030204" pitchFamily="18" charset="0"/>
                      </a:rPr>
                      <m:t>=2(1+</m:t>
                    </m:r>
                    <m:r>
                      <a:rPr lang="en-US" i="1">
                        <a:latin typeface="Cambria Math" panose="02040503050406030204" pitchFamily="18" charset="0"/>
                      </a:rPr>
                      <m:t>𝑡𝑎𝑛𝑏</m:t>
                    </m:r>
                    <m:r>
                      <a:rPr lang="en-US" i="1">
                        <a:latin typeface="Cambria Math" panose="02040503050406030204" pitchFamily="18" charset="0"/>
                      </a:rPr>
                      <m:t>.</m:t>
                    </m:r>
                    <m:r>
                      <a:rPr lang="en-US" i="1">
                        <a:latin typeface="Cambria Math" panose="02040503050406030204" pitchFamily="18" charset="0"/>
                      </a:rPr>
                      <m:t>𝑡𝑎𝑛𝑐</m:t>
                    </m:r>
                    <m:r>
                      <a:rPr lang="en-US" i="1">
                        <a:latin typeface="Cambria Math" panose="02040503050406030204" pitchFamily="18" charset="0"/>
                      </a:rPr>
                      <m:t>.</m:t>
                    </m:r>
                    <m:r>
                      <a:rPr lang="en-US" i="1">
                        <a:latin typeface="Cambria Math" panose="02040503050406030204" pitchFamily="18" charset="0"/>
                      </a:rPr>
                      <m:t>𝑐𝑜𝑠𝐴</m:t>
                    </m:r>
                    <m:r>
                      <a:rPr lang="en-US" i="1">
                        <a:latin typeface="Cambria Math" panose="02040503050406030204" pitchFamily="18" charset="0"/>
                      </a:rPr>
                      <m:t>)</m:t>
                    </m:r>
                  </m:oMath>
                </a14:m>
                <a:endParaRPr lang="en-US" dirty="0"/>
              </a:p>
            </p:txBody>
          </p:sp>
        </mc:Choice>
        <mc:Fallback xmlns="">
          <p:sp>
            <p:nvSpPr>
              <p:cNvPr id="43" name="TextBox 42">
                <a:extLst>
                  <a:ext uri="{FF2B5EF4-FFF2-40B4-BE49-F238E27FC236}">
                    <a16:creationId xmlns:a16="http://schemas.microsoft.com/office/drawing/2014/main" id="{DC5E9BDF-9164-19AC-D165-E869B3FA7B76}"/>
                  </a:ext>
                </a:extLst>
              </p:cNvPr>
              <p:cNvSpPr txBox="1">
                <a:spLocks noRot="1" noChangeAspect="1" noMove="1" noResize="1" noEditPoints="1" noAdjustHandles="1" noChangeArrowheads="1" noChangeShapeType="1" noTextEdit="1"/>
              </p:cNvSpPr>
              <p:nvPr/>
            </p:nvSpPr>
            <p:spPr>
              <a:xfrm>
                <a:off x="1586079" y="1922856"/>
                <a:ext cx="4863127" cy="553998"/>
              </a:xfrm>
              <a:prstGeom prst="rect">
                <a:avLst/>
              </a:prstGeom>
              <a:blipFill>
                <a:blip r:embed="rId5"/>
                <a:stretch>
                  <a:fillRect r="-752" b="-164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819A4C02-836F-FC98-CFE8-6EA3F5E99196}"/>
                  </a:ext>
                </a:extLst>
              </p:cNvPr>
              <p:cNvSpPr txBox="1"/>
              <p:nvPr/>
            </p:nvSpPr>
            <p:spPr>
              <a:xfrm>
                <a:off x="1368869" y="2774205"/>
                <a:ext cx="3690690" cy="5259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𝑐𝑜𝑠𝑎</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i="1">
                              <a:latin typeface="Cambria Math" panose="02040503050406030204" pitchFamily="18" charset="0"/>
                            </a:rPr>
                            <m:t>𝑠𝑒𝑐𝑏</m:t>
                          </m:r>
                          <m:r>
                            <a:rPr lang="en-US" i="1">
                              <a:latin typeface="Cambria Math" panose="02040503050406030204" pitchFamily="18" charset="0"/>
                            </a:rPr>
                            <m:t>.</m:t>
                          </m:r>
                          <m:r>
                            <a:rPr lang="en-US" i="1">
                              <a:latin typeface="Cambria Math" panose="02040503050406030204" pitchFamily="18" charset="0"/>
                            </a:rPr>
                            <m:t>𝑠𝑒𝑐𝑐</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rPr>
                            <m:t>𝑡𝑎𝑛𝑏</m:t>
                          </m:r>
                          <m:r>
                            <a:rPr lang="en-US" i="1">
                              <a:latin typeface="Cambria Math" panose="02040503050406030204" pitchFamily="18" charset="0"/>
                            </a:rPr>
                            <m:t>.</m:t>
                          </m:r>
                          <m:r>
                            <a:rPr lang="en-US" i="1">
                              <a:latin typeface="Cambria Math" panose="02040503050406030204" pitchFamily="18" charset="0"/>
                            </a:rPr>
                            <m:t>𝑡𝑎𝑛𝑐</m:t>
                          </m:r>
                          <m:r>
                            <a:rPr lang="en-US" i="1">
                              <a:latin typeface="Cambria Math" panose="02040503050406030204" pitchFamily="18" charset="0"/>
                            </a:rPr>
                            <m:t>.</m:t>
                          </m:r>
                          <m:r>
                            <a:rPr lang="en-US" i="1">
                              <a:latin typeface="Cambria Math" panose="02040503050406030204" pitchFamily="18" charset="0"/>
                            </a:rPr>
                            <m:t>𝑐𝑜𝑠𝐴</m:t>
                          </m:r>
                        </m:num>
                        <m:den>
                          <m:r>
                            <a:rPr lang="en-US" i="1">
                              <a:latin typeface="Cambria Math" panose="02040503050406030204" pitchFamily="18" charset="0"/>
                            </a:rPr>
                            <m:t>𝑠𝑒𝑐𝑏</m:t>
                          </m:r>
                          <m:r>
                            <a:rPr lang="en-US" i="1">
                              <a:latin typeface="Cambria Math" panose="02040503050406030204" pitchFamily="18" charset="0"/>
                            </a:rPr>
                            <m:t>.</m:t>
                          </m:r>
                          <m:r>
                            <a:rPr lang="en-US" i="1">
                              <a:latin typeface="Cambria Math" panose="02040503050406030204" pitchFamily="18" charset="0"/>
                            </a:rPr>
                            <m:t>𝑠𝑒𝑐𝑐</m:t>
                          </m:r>
                        </m:den>
                      </m:f>
                    </m:oMath>
                  </m:oMathPara>
                </a14:m>
                <a:endParaRPr lang="en-US" dirty="0"/>
              </a:p>
            </p:txBody>
          </p:sp>
        </mc:Choice>
        <mc:Fallback xmlns="">
          <p:sp>
            <p:nvSpPr>
              <p:cNvPr id="44" name="TextBox 43">
                <a:extLst>
                  <a:ext uri="{FF2B5EF4-FFF2-40B4-BE49-F238E27FC236}">
                    <a16:creationId xmlns:a16="http://schemas.microsoft.com/office/drawing/2014/main" id="{819A4C02-836F-FC98-CFE8-6EA3F5E99196}"/>
                  </a:ext>
                </a:extLst>
              </p:cNvPr>
              <p:cNvSpPr txBox="1">
                <a:spLocks noRot="1" noChangeAspect="1" noMove="1" noResize="1" noEditPoints="1" noAdjustHandles="1" noChangeArrowheads="1" noChangeShapeType="1" noTextEdit="1"/>
              </p:cNvSpPr>
              <p:nvPr/>
            </p:nvSpPr>
            <p:spPr>
              <a:xfrm>
                <a:off x="1368869" y="2774205"/>
                <a:ext cx="3690690" cy="525978"/>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5" name="TextBox 44">
                <a:extLst>
                  <a:ext uri="{FF2B5EF4-FFF2-40B4-BE49-F238E27FC236}">
                    <a16:creationId xmlns:a16="http://schemas.microsoft.com/office/drawing/2014/main" id="{5F140171-91BA-9E50-B61A-0BB58158B35F}"/>
                  </a:ext>
                </a:extLst>
              </p:cNvPr>
              <p:cNvSpPr txBox="1"/>
              <p:nvPr/>
            </p:nvSpPr>
            <p:spPr>
              <a:xfrm>
                <a:off x="1237233" y="3589238"/>
                <a:ext cx="5560818" cy="307777"/>
              </a:xfrm>
              <a:prstGeom prst="rect">
                <a:avLst/>
              </a:prstGeom>
              <a:noFill/>
            </p:spPr>
            <p:txBody>
              <a:bodyPr wrap="none" lIns="0" tIns="0" rIns="0" bIns="0" rtlCol="0">
                <a:spAutoFit/>
              </a:bodyPr>
              <a:lstStyle/>
              <a:p>
                <a14:m>
                  <m:oMath xmlns:m="http://schemas.openxmlformats.org/officeDocument/2006/math">
                    <m:r>
                      <a:rPr lang="en-US" sz="2000" b="0" i="1" smtClean="0">
                        <a:solidFill>
                          <a:srgbClr val="FF0000"/>
                        </a:solidFill>
                        <a:latin typeface="Cambria Math" panose="02040503050406030204" pitchFamily="18" charset="0"/>
                      </a:rPr>
                      <m:t>𝑐𝑜𝑠𝑎</m:t>
                    </m:r>
                    <m:r>
                      <a:rPr lang="en-US" sz="2000" b="0" i="1" smtClean="0">
                        <a:solidFill>
                          <a:srgbClr val="FF0000"/>
                        </a:solidFill>
                        <a:latin typeface="Cambria Math" panose="02040503050406030204" pitchFamily="18" charset="0"/>
                      </a:rPr>
                      <m:t>=</m:t>
                    </m:r>
                    <m:r>
                      <a:rPr lang="en-US" sz="2000" b="0" i="1" smtClean="0">
                        <a:solidFill>
                          <a:srgbClr val="FF0000"/>
                        </a:solidFill>
                        <a:latin typeface="Cambria Math" panose="02040503050406030204" pitchFamily="18" charset="0"/>
                      </a:rPr>
                      <m:t>𝑐𝑜𝑠𝑏</m:t>
                    </m:r>
                    <m:r>
                      <a:rPr lang="en-US" sz="2000" b="0" i="1" smtClean="0">
                        <a:solidFill>
                          <a:srgbClr val="FF0000"/>
                        </a:solidFill>
                        <a:latin typeface="Cambria Math" panose="02040503050406030204" pitchFamily="18" charset="0"/>
                      </a:rPr>
                      <m:t>.</m:t>
                    </m:r>
                    <m:r>
                      <a:rPr lang="en-US" sz="2000" b="0" i="1" smtClean="0">
                        <a:solidFill>
                          <a:srgbClr val="FF0000"/>
                        </a:solidFill>
                        <a:latin typeface="Cambria Math" panose="02040503050406030204" pitchFamily="18" charset="0"/>
                      </a:rPr>
                      <m:t>𝑐𝑜𝑠𝑐</m:t>
                    </m:r>
                    <m:r>
                      <a:rPr lang="en-US" sz="2000" b="0" i="1" smtClean="0">
                        <a:solidFill>
                          <a:srgbClr val="FF0000"/>
                        </a:solidFill>
                        <a:latin typeface="Cambria Math" panose="02040503050406030204" pitchFamily="18" charset="0"/>
                      </a:rPr>
                      <m:t>+</m:t>
                    </m:r>
                    <m:r>
                      <a:rPr lang="en-US" sz="2000" b="0" i="1" smtClean="0">
                        <a:solidFill>
                          <a:srgbClr val="FF0000"/>
                        </a:solidFill>
                        <a:latin typeface="Cambria Math" panose="02040503050406030204" pitchFamily="18" charset="0"/>
                      </a:rPr>
                      <m:t>𝑠𝑖𝑛𝑏</m:t>
                    </m:r>
                    <m:r>
                      <a:rPr lang="en-US" sz="2000" b="0" i="1" smtClean="0">
                        <a:solidFill>
                          <a:srgbClr val="FF0000"/>
                        </a:solidFill>
                        <a:latin typeface="Cambria Math" panose="02040503050406030204" pitchFamily="18" charset="0"/>
                      </a:rPr>
                      <m:t>.</m:t>
                    </m:r>
                    <m:r>
                      <a:rPr lang="en-US" sz="2000" b="0" i="1" smtClean="0">
                        <a:solidFill>
                          <a:srgbClr val="FF0000"/>
                        </a:solidFill>
                        <a:latin typeface="Cambria Math" panose="02040503050406030204" pitchFamily="18" charset="0"/>
                      </a:rPr>
                      <m:t>𝑠𝑖𝑛𝑐</m:t>
                    </m:r>
                    <m:r>
                      <a:rPr lang="en-US" sz="2000" b="0" i="1" smtClean="0">
                        <a:solidFill>
                          <a:srgbClr val="FF0000"/>
                        </a:solidFill>
                        <a:latin typeface="Cambria Math" panose="02040503050406030204" pitchFamily="18" charset="0"/>
                      </a:rPr>
                      <m:t>.</m:t>
                    </m:r>
                    <m:r>
                      <a:rPr lang="en-US" sz="2000" b="0" i="1" smtClean="0">
                        <a:solidFill>
                          <a:srgbClr val="FF0000"/>
                        </a:solidFill>
                        <a:latin typeface="Cambria Math" panose="02040503050406030204" pitchFamily="18" charset="0"/>
                      </a:rPr>
                      <m:t>𝑐𝑜𝑠𝐴</m:t>
                    </m:r>
                  </m:oMath>
                </a14:m>
                <a:r>
                  <a:rPr lang="en-US" sz="2000" dirty="0">
                    <a:solidFill>
                      <a:srgbClr val="FF0000"/>
                    </a:solidFill>
                  </a:rPr>
                  <a:t>		 	…(A)</a:t>
                </a:r>
              </a:p>
            </p:txBody>
          </p:sp>
        </mc:Choice>
        <mc:Fallback>
          <p:sp>
            <p:nvSpPr>
              <p:cNvPr id="45" name="TextBox 44">
                <a:extLst>
                  <a:ext uri="{FF2B5EF4-FFF2-40B4-BE49-F238E27FC236}">
                    <a16:creationId xmlns:a16="http://schemas.microsoft.com/office/drawing/2014/main" id="{5F140171-91BA-9E50-B61A-0BB58158B35F}"/>
                  </a:ext>
                </a:extLst>
              </p:cNvPr>
              <p:cNvSpPr txBox="1">
                <a:spLocks noRot="1" noChangeAspect="1" noMove="1" noResize="1" noEditPoints="1" noAdjustHandles="1" noChangeArrowheads="1" noChangeShapeType="1" noTextEdit="1"/>
              </p:cNvSpPr>
              <p:nvPr/>
            </p:nvSpPr>
            <p:spPr>
              <a:xfrm>
                <a:off x="1237233" y="3589238"/>
                <a:ext cx="5560818" cy="307777"/>
              </a:xfrm>
              <a:prstGeom prst="rect">
                <a:avLst/>
              </a:prstGeom>
              <a:blipFill>
                <a:blip r:embed="rId7"/>
                <a:stretch>
                  <a:fillRect l="-1206" t="-26000" r="-1864" b="-50000"/>
                </a:stretch>
              </a:blipFill>
            </p:spPr>
            <p:txBody>
              <a:bodyPr/>
              <a:lstStyle/>
              <a:p>
                <a:r>
                  <a:rPr lang="en-US">
                    <a:noFill/>
                  </a:rPr>
                  <a:t> </a:t>
                </a:r>
              </a:p>
            </p:txBody>
          </p:sp>
        </mc:Fallback>
      </mc:AlternateContent>
      <p:sp>
        <p:nvSpPr>
          <p:cNvPr id="46" name="Arrow: Right 45">
            <a:extLst>
              <a:ext uri="{FF2B5EF4-FFF2-40B4-BE49-F238E27FC236}">
                <a16:creationId xmlns:a16="http://schemas.microsoft.com/office/drawing/2014/main" id="{7EC9E42B-1A26-E3DA-2578-8C325A95491E}"/>
              </a:ext>
            </a:extLst>
          </p:cNvPr>
          <p:cNvSpPr/>
          <p:nvPr/>
        </p:nvSpPr>
        <p:spPr>
          <a:xfrm>
            <a:off x="561806" y="3705436"/>
            <a:ext cx="360047" cy="140591"/>
          </a:xfrm>
          <a:prstGeom prst="rightArrow">
            <a:avLst/>
          </a:prstGeom>
          <a:solidFill>
            <a:srgbClr val="92D05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0E74B6DB-31A8-31BF-5C14-BAAA8470021B}"/>
              </a:ext>
            </a:extLst>
          </p:cNvPr>
          <p:cNvSpPr txBox="1"/>
          <p:nvPr/>
        </p:nvSpPr>
        <p:spPr>
          <a:xfrm>
            <a:off x="538333" y="4001817"/>
            <a:ext cx="5872410" cy="584775"/>
          </a:xfrm>
          <a:prstGeom prst="rect">
            <a:avLst/>
          </a:prstGeom>
          <a:noFill/>
        </p:spPr>
        <p:txBody>
          <a:bodyPr wrap="square" rtlCol="0">
            <a:spAutoFit/>
          </a:bodyPr>
          <a:lstStyle/>
          <a:p>
            <a:r>
              <a:rPr lang="en-US" sz="1600" dirty="0"/>
              <a:t>Equation (A) is known as </a:t>
            </a:r>
            <a:r>
              <a:rPr lang="en-US" sz="1600" dirty="0">
                <a:solidFill>
                  <a:srgbClr val="00B0F0"/>
                </a:solidFill>
              </a:rPr>
              <a:t>fundamental formula of spherical trigonometry</a:t>
            </a:r>
            <a:r>
              <a:rPr lang="en-US" sz="1600" dirty="0"/>
              <a:t> (cosine formula) and Similarly others can be derived.</a:t>
            </a:r>
          </a:p>
        </p:txBody>
      </p: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2316604E-46B8-DA05-04D5-22833E73C512}"/>
                  </a:ext>
                </a:extLst>
              </p:cNvPr>
              <p:cNvSpPr txBox="1"/>
              <p:nvPr/>
            </p:nvSpPr>
            <p:spPr>
              <a:xfrm>
                <a:off x="1304106" y="4705905"/>
                <a:ext cx="5541582" cy="307777"/>
              </a:xfrm>
              <a:prstGeom prst="rect">
                <a:avLst/>
              </a:prstGeom>
              <a:noFill/>
            </p:spPr>
            <p:txBody>
              <a:bodyPr wrap="none" lIns="0" tIns="0" rIns="0" bIns="0" rtlCol="0">
                <a:spAutoFit/>
              </a:bodyPr>
              <a:lstStyle/>
              <a:p>
                <a14:m>
                  <m:oMath xmlns:m="http://schemas.openxmlformats.org/officeDocument/2006/math">
                    <m:r>
                      <a:rPr lang="en-US" sz="2000" b="0" i="1" smtClean="0">
                        <a:solidFill>
                          <a:srgbClr val="00B0F0"/>
                        </a:solidFill>
                        <a:latin typeface="Cambria Math" panose="02040503050406030204" pitchFamily="18" charset="0"/>
                      </a:rPr>
                      <m:t>𝑐𝑜𝑠𝑏</m:t>
                    </m:r>
                    <m:r>
                      <a:rPr lang="en-US" sz="2000" b="0" i="1" smtClean="0">
                        <a:solidFill>
                          <a:srgbClr val="00B0F0"/>
                        </a:solidFill>
                        <a:latin typeface="Cambria Math" panose="02040503050406030204" pitchFamily="18" charset="0"/>
                      </a:rPr>
                      <m:t>=</m:t>
                    </m:r>
                    <m:r>
                      <a:rPr lang="en-US" sz="2000" b="0" i="1" smtClean="0">
                        <a:solidFill>
                          <a:srgbClr val="00B0F0"/>
                        </a:solidFill>
                        <a:latin typeface="Cambria Math" panose="02040503050406030204" pitchFamily="18" charset="0"/>
                      </a:rPr>
                      <m:t>𝑐𝑜𝑠𝑐</m:t>
                    </m:r>
                    <m:r>
                      <a:rPr lang="en-US" sz="2000" b="0" i="1" smtClean="0">
                        <a:solidFill>
                          <a:srgbClr val="00B0F0"/>
                        </a:solidFill>
                        <a:latin typeface="Cambria Math" panose="02040503050406030204" pitchFamily="18" charset="0"/>
                      </a:rPr>
                      <m:t>.</m:t>
                    </m:r>
                    <m:r>
                      <a:rPr lang="en-US" sz="2000" b="0" i="1" smtClean="0">
                        <a:solidFill>
                          <a:srgbClr val="00B0F0"/>
                        </a:solidFill>
                        <a:latin typeface="Cambria Math" panose="02040503050406030204" pitchFamily="18" charset="0"/>
                      </a:rPr>
                      <m:t>𝑐𝑜𝑠𝑎</m:t>
                    </m:r>
                    <m:r>
                      <a:rPr lang="en-US" sz="2000" b="0" i="1" smtClean="0">
                        <a:solidFill>
                          <a:srgbClr val="00B0F0"/>
                        </a:solidFill>
                        <a:latin typeface="Cambria Math" panose="02040503050406030204" pitchFamily="18" charset="0"/>
                      </a:rPr>
                      <m:t>+</m:t>
                    </m:r>
                    <m:r>
                      <a:rPr lang="en-US" sz="2000" b="0" i="1" smtClean="0">
                        <a:solidFill>
                          <a:srgbClr val="00B0F0"/>
                        </a:solidFill>
                        <a:latin typeface="Cambria Math" panose="02040503050406030204" pitchFamily="18" charset="0"/>
                      </a:rPr>
                      <m:t>𝑠𝑖𝑛𝑐</m:t>
                    </m:r>
                    <m:r>
                      <a:rPr lang="en-US" sz="2000" b="0" i="1" smtClean="0">
                        <a:solidFill>
                          <a:srgbClr val="00B0F0"/>
                        </a:solidFill>
                        <a:latin typeface="Cambria Math" panose="02040503050406030204" pitchFamily="18" charset="0"/>
                      </a:rPr>
                      <m:t>.</m:t>
                    </m:r>
                    <m:r>
                      <a:rPr lang="en-US" sz="2000" b="0" i="1" smtClean="0">
                        <a:solidFill>
                          <a:srgbClr val="00B0F0"/>
                        </a:solidFill>
                        <a:latin typeface="Cambria Math" panose="02040503050406030204" pitchFamily="18" charset="0"/>
                      </a:rPr>
                      <m:t>𝑠𝑖𝑛𝑎</m:t>
                    </m:r>
                    <m:r>
                      <a:rPr lang="en-US" sz="2000" b="0" i="1" smtClean="0">
                        <a:solidFill>
                          <a:srgbClr val="00B0F0"/>
                        </a:solidFill>
                        <a:latin typeface="Cambria Math" panose="02040503050406030204" pitchFamily="18" charset="0"/>
                      </a:rPr>
                      <m:t>.</m:t>
                    </m:r>
                    <m:r>
                      <a:rPr lang="en-US" sz="2000" b="0" i="1" smtClean="0">
                        <a:solidFill>
                          <a:srgbClr val="00B0F0"/>
                        </a:solidFill>
                        <a:latin typeface="Cambria Math" panose="02040503050406030204" pitchFamily="18" charset="0"/>
                      </a:rPr>
                      <m:t>𝑐𝑜𝑠𝐵</m:t>
                    </m:r>
                  </m:oMath>
                </a14:m>
                <a:r>
                  <a:rPr lang="en-US" sz="2000" dirty="0">
                    <a:solidFill>
                      <a:srgbClr val="00B0F0"/>
                    </a:solidFill>
                  </a:rPr>
                  <a:t> 			…(7)</a:t>
                </a:r>
              </a:p>
            </p:txBody>
          </p:sp>
        </mc:Choice>
        <mc:Fallback xmlns="">
          <p:sp>
            <p:nvSpPr>
              <p:cNvPr id="49" name="TextBox 48">
                <a:extLst>
                  <a:ext uri="{FF2B5EF4-FFF2-40B4-BE49-F238E27FC236}">
                    <a16:creationId xmlns:a16="http://schemas.microsoft.com/office/drawing/2014/main" id="{2316604E-46B8-DA05-04D5-22833E73C512}"/>
                  </a:ext>
                </a:extLst>
              </p:cNvPr>
              <p:cNvSpPr txBox="1">
                <a:spLocks noRot="1" noChangeAspect="1" noMove="1" noResize="1" noEditPoints="1" noAdjustHandles="1" noChangeArrowheads="1" noChangeShapeType="1" noTextEdit="1"/>
              </p:cNvSpPr>
              <p:nvPr/>
            </p:nvSpPr>
            <p:spPr>
              <a:xfrm>
                <a:off x="1304106" y="4705905"/>
                <a:ext cx="5541582" cy="307777"/>
              </a:xfrm>
              <a:prstGeom prst="rect">
                <a:avLst/>
              </a:prstGeom>
              <a:blipFill>
                <a:blip r:embed="rId8"/>
                <a:stretch>
                  <a:fillRect l="-1650" t="-26000" r="-1870"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5C1D1D4B-4741-217F-4E76-ED3B5F97FEF1}"/>
                  </a:ext>
                </a:extLst>
              </p:cNvPr>
              <p:cNvSpPr txBox="1"/>
              <p:nvPr/>
            </p:nvSpPr>
            <p:spPr>
              <a:xfrm>
                <a:off x="1304106" y="4994960"/>
                <a:ext cx="5541582" cy="307777"/>
              </a:xfrm>
              <a:prstGeom prst="rect">
                <a:avLst/>
              </a:prstGeom>
              <a:noFill/>
            </p:spPr>
            <p:txBody>
              <a:bodyPr wrap="none" lIns="0" tIns="0" rIns="0" bIns="0" rtlCol="0">
                <a:spAutoFit/>
              </a:bodyPr>
              <a:lstStyle/>
              <a:p>
                <a14:m>
                  <m:oMath xmlns:m="http://schemas.openxmlformats.org/officeDocument/2006/math">
                    <m:r>
                      <a:rPr lang="en-US" sz="2000" b="0" i="1" smtClean="0">
                        <a:solidFill>
                          <a:srgbClr val="00B0F0"/>
                        </a:solidFill>
                        <a:latin typeface="Cambria Math" panose="02040503050406030204" pitchFamily="18" charset="0"/>
                      </a:rPr>
                      <m:t>𝑐𝑜𝑠𝑐</m:t>
                    </m:r>
                    <m:r>
                      <a:rPr lang="en-US" sz="2000" b="0" i="1" smtClean="0">
                        <a:solidFill>
                          <a:srgbClr val="00B0F0"/>
                        </a:solidFill>
                        <a:latin typeface="Cambria Math" panose="02040503050406030204" pitchFamily="18" charset="0"/>
                      </a:rPr>
                      <m:t>=</m:t>
                    </m:r>
                    <m:r>
                      <a:rPr lang="en-US" sz="2000" b="0" i="1" smtClean="0">
                        <a:solidFill>
                          <a:srgbClr val="00B0F0"/>
                        </a:solidFill>
                        <a:latin typeface="Cambria Math" panose="02040503050406030204" pitchFamily="18" charset="0"/>
                      </a:rPr>
                      <m:t>𝑐𝑜𝑠𝑎</m:t>
                    </m:r>
                    <m:r>
                      <a:rPr lang="en-US" sz="2000" b="0" i="1" smtClean="0">
                        <a:solidFill>
                          <a:srgbClr val="00B0F0"/>
                        </a:solidFill>
                        <a:latin typeface="Cambria Math" panose="02040503050406030204" pitchFamily="18" charset="0"/>
                      </a:rPr>
                      <m:t>.</m:t>
                    </m:r>
                    <m:r>
                      <a:rPr lang="en-US" sz="2000" b="0" i="1" smtClean="0">
                        <a:solidFill>
                          <a:srgbClr val="00B0F0"/>
                        </a:solidFill>
                        <a:latin typeface="Cambria Math" panose="02040503050406030204" pitchFamily="18" charset="0"/>
                      </a:rPr>
                      <m:t>𝑐𝑜𝑠𝑏</m:t>
                    </m:r>
                    <m:r>
                      <a:rPr lang="en-US" sz="2000" b="0" i="1" smtClean="0">
                        <a:solidFill>
                          <a:srgbClr val="00B0F0"/>
                        </a:solidFill>
                        <a:latin typeface="Cambria Math" panose="02040503050406030204" pitchFamily="18" charset="0"/>
                      </a:rPr>
                      <m:t>+</m:t>
                    </m:r>
                    <m:r>
                      <a:rPr lang="en-US" sz="2000" b="0" i="1" smtClean="0">
                        <a:solidFill>
                          <a:srgbClr val="00B0F0"/>
                        </a:solidFill>
                        <a:latin typeface="Cambria Math" panose="02040503050406030204" pitchFamily="18" charset="0"/>
                      </a:rPr>
                      <m:t>𝑠𝑖𝑛𝑎</m:t>
                    </m:r>
                    <m:r>
                      <a:rPr lang="en-US" sz="2000" b="0" i="1" smtClean="0">
                        <a:solidFill>
                          <a:srgbClr val="00B0F0"/>
                        </a:solidFill>
                        <a:latin typeface="Cambria Math" panose="02040503050406030204" pitchFamily="18" charset="0"/>
                      </a:rPr>
                      <m:t>.</m:t>
                    </m:r>
                    <m:r>
                      <a:rPr lang="en-US" sz="2000" b="0" i="1" smtClean="0">
                        <a:solidFill>
                          <a:srgbClr val="00B0F0"/>
                        </a:solidFill>
                        <a:latin typeface="Cambria Math" panose="02040503050406030204" pitchFamily="18" charset="0"/>
                      </a:rPr>
                      <m:t>𝑠𝑖𝑛𝑏</m:t>
                    </m:r>
                    <m:r>
                      <a:rPr lang="en-US" sz="2000" b="0" i="1" smtClean="0">
                        <a:solidFill>
                          <a:srgbClr val="00B0F0"/>
                        </a:solidFill>
                        <a:latin typeface="Cambria Math" panose="02040503050406030204" pitchFamily="18" charset="0"/>
                      </a:rPr>
                      <m:t>.</m:t>
                    </m:r>
                    <m:r>
                      <a:rPr lang="en-US" sz="2000" b="0" i="1" smtClean="0">
                        <a:solidFill>
                          <a:srgbClr val="00B0F0"/>
                        </a:solidFill>
                        <a:latin typeface="Cambria Math" panose="02040503050406030204" pitchFamily="18" charset="0"/>
                      </a:rPr>
                      <m:t>𝑐𝑜𝑠𝐶</m:t>
                    </m:r>
                  </m:oMath>
                </a14:m>
                <a:r>
                  <a:rPr lang="en-US" sz="2000" dirty="0">
                    <a:solidFill>
                      <a:srgbClr val="00B0F0"/>
                    </a:solidFill>
                  </a:rPr>
                  <a:t> 			…(8)</a:t>
                </a:r>
              </a:p>
            </p:txBody>
          </p:sp>
        </mc:Choice>
        <mc:Fallback xmlns="">
          <p:sp>
            <p:nvSpPr>
              <p:cNvPr id="51" name="TextBox 50">
                <a:extLst>
                  <a:ext uri="{FF2B5EF4-FFF2-40B4-BE49-F238E27FC236}">
                    <a16:creationId xmlns:a16="http://schemas.microsoft.com/office/drawing/2014/main" id="{5C1D1D4B-4741-217F-4E76-ED3B5F97FEF1}"/>
                  </a:ext>
                </a:extLst>
              </p:cNvPr>
              <p:cNvSpPr txBox="1">
                <a:spLocks noRot="1" noChangeAspect="1" noMove="1" noResize="1" noEditPoints="1" noAdjustHandles="1" noChangeArrowheads="1" noChangeShapeType="1" noTextEdit="1"/>
              </p:cNvSpPr>
              <p:nvPr/>
            </p:nvSpPr>
            <p:spPr>
              <a:xfrm>
                <a:off x="1304106" y="4994960"/>
                <a:ext cx="5541582" cy="307777"/>
              </a:xfrm>
              <a:prstGeom prst="rect">
                <a:avLst/>
              </a:prstGeom>
              <a:blipFill>
                <a:blip r:embed="rId9"/>
                <a:stretch>
                  <a:fillRect l="-1210" t="-25490" r="-1870" b="-49020"/>
                </a:stretch>
              </a:blipFill>
            </p:spPr>
            <p:txBody>
              <a:bodyPr/>
              <a:lstStyle/>
              <a:p>
                <a:r>
                  <a:rPr lang="en-US">
                    <a:noFill/>
                  </a:rPr>
                  <a:t> </a:t>
                </a:r>
              </a:p>
            </p:txBody>
          </p:sp>
        </mc:Fallback>
      </mc:AlternateContent>
    </p:spTree>
    <p:extLst>
      <p:ext uri="{BB962C8B-B14F-4D97-AF65-F5344CB8AC3E}">
        <p14:creationId xmlns:p14="http://schemas.microsoft.com/office/powerpoint/2010/main" val="4215146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4"/>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SPHERICAL TRIGONOMETRY </a:t>
            </a:r>
            <a:endParaRPr/>
          </a:p>
        </p:txBody>
      </p:sp>
      <p:sp>
        <p:nvSpPr>
          <p:cNvPr id="167" name="Google Shape;167;p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grpSp>
        <p:nvGrpSpPr>
          <p:cNvPr id="168" name="Google Shape;168;p4"/>
          <p:cNvGrpSpPr/>
          <p:nvPr/>
        </p:nvGrpSpPr>
        <p:grpSpPr>
          <a:xfrm>
            <a:off x="6873578" y="263863"/>
            <a:ext cx="4441127" cy="4451693"/>
            <a:chOff x="7053890" y="666124"/>
            <a:chExt cx="4426902" cy="4478370"/>
          </a:xfrm>
        </p:grpSpPr>
        <p:sp>
          <p:nvSpPr>
            <p:cNvPr id="169" name="Google Shape;169;p4"/>
            <p:cNvSpPr/>
            <p:nvPr/>
          </p:nvSpPr>
          <p:spPr>
            <a:xfrm>
              <a:off x="7344016" y="991390"/>
              <a:ext cx="3737322" cy="3737322"/>
            </a:xfrm>
            <a:prstGeom prst="ellipse">
              <a:avLst/>
            </a:prstGeom>
            <a:solidFill>
              <a:srgbClr val="F2F2F2"/>
            </a:solidFill>
            <a:ln>
              <a:noFill/>
            </a:ln>
            <a:effectLst>
              <a:outerShdw blurRad="44450" dist="25400" dir="2700000" algn="br"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0" name="Google Shape;170;p4"/>
            <p:cNvSpPr/>
            <p:nvPr/>
          </p:nvSpPr>
          <p:spPr>
            <a:xfrm>
              <a:off x="7340135" y="2607965"/>
              <a:ext cx="3737324" cy="504172"/>
            </a:xfrm>
            <a:prstGeom prst="ellipse">
              <a:avLst/>
            </a:prstGeom>
            <a:solidFill>
              <a:srgbClr val="B1C5D7"/>
            </a:solidFill>
            <a:ln w="15875" cap="flat" cmpd="sng">
              <a:solidFill>
                <a:srgbClr val="256C8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171" name="Google Shape;171;p4"/>
            <p:cNvCxnSpPr>
              <a:stCxn id="170" idx="6"/>
              <a:endCxn id="170" idx="6"/>
            </p:cNvCxnSpPr>
            <p:nvPr/>
          </p:nvCxnSpPr>
          <p:spPr>
            <a:xfrm>
              <a:off x="11077459" y="2860051"/>
              <a:ext cx="0" cy="0"/>
            </a:xfrm>
            <a:prstGeom prst="straightConnector1">
              <a:avLst/>
            </a:prstGeom>
            <a:noFill/>
            <a:ln w="12700" cap="flat" cmpd="sng">
              <a:solidFill>
                <a:schemeClr val="accent1"/>
              </a:solidFill>
              <a:prstDash val="solid"/>
              <a:round/>
              <a:headEnd type="none" w="sm" len="sm"/>
              <a:tailEnd type="none" w="sm" len="sm"/>
            </a:ln>
          </p:spPr>
        </p:cxnSp>
        <p:cxnSp>
          <p:nvCxnSpPr>
            <p:cNvPr id="172" name="Google Shape;172;p4"/>
            <p:cNvCxnSpPr>
              <a:stCxn id="170" idx="6"/>
            </p:cNvCxnSpPr>
            <p:nvPr/>
          </p:nvCxnSpPr>
          <p:spPr>
            <a:xfrm rot="10800000">
              <a:off x="9248059" y="2860051"/>
              <a:ext cx="1829400" cy="0"/>
            </a:xfrm>
            <a:prstGeom prst="straightConnector1">
              <a:avLst/>
            </a:prstGeom>
            <a:noFill/>
            <a:ln w="12700" cap="flat" cmpd="sng">
              <a:solidFill>
                <a:schemeClr val="accent1"/>
              </a:solidFill>
              <a:prstDash val="solid"/>
              <a:round/>
              <a:headEnd type="none" w="sm" len="sm"/>
              <a:tailEnd type="none" w="sm" len="sm"/>
            </a:ln>
          </p:spPr>
        </p:cxnSp>
        <p:sp>
          <p:nvSpPr>
            <p:cNvPr id="173" name="Google Shape;173;p4"/>
            <p:cNvSpPr txBox="1"/>
            <p:nvPr/>
          </p:nvSpPr>
          <p:spPr>
            <a:xfrm>
              <a:off x="9208796" y="2518065"/>
              <a:ext cx="33818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o</a:t>
              </a:r>
              <a:endParaRPr/>
            </a:p>
          </p:txBody>
        </p:sp>
        <p:sp>
          <p:nvSpPr>
            <p:cNvPr id="174" name="Google Shape;174;p4"/>
            <p:cNvSpPr/>
            <p:nvPr/>
          </p:nvSpPr>
          <p:spPr>
            <a:xfrm>
              <a:off x="7561690" y="1802714"/>
              <a:ext cx="3291680" cy="341307"/>
            </a:xfrm>
            <a:prstGeom prst="ellipse">
              <a:avLst/>
            </a:prstGeom>
            <a:solidFill>
              <a:srgbClr val="B1C5D7"/>
            </a:solidFill>
            <a:ln w="15875" cap="flat" cmpd="sng">
              <a:solidFill>
                <a:srgbClr val="256C8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175" name="Google Shape;175;p4"/>
            <p:cNvCxnSpPr>
              <a:stCxn id="174" idx="6"/>
            </p:cNvCxnSpPr>
            <p:nvPr/>
          </p:nvCxnSpPr>
          <p:spPr>
            <a:xfrm flipH="1">
              <a:off x="9208770" y="1973368"/>
              <a:ext cx="1644600" cy="31500"/>
            </a:xfrm>
            <a:prstGeom prst="straightConnector1">
              <a:avLst/>
            </a:prstGeom>
            <a:noFill/>
            <a:ln w="12700" cap="flat" cmpd="sng">
              <a:solidFill>
                <a:schemeClr val="accent1"/>
              </a:solidFill>
              <a:prstDash val="solid"/>
              <a:round/>
              <a:headEnd type="none" w="sm" len="sm"/>
              <a:tailEnd type="none" w="sm" len="sm"/>
            </a:ln>
          </p:spPr>
        </p:cxnSp>
        <p:sp>
          <p:nvSpPr>
            <p:cNvPr id="176" name="Google Shape;176;p4"/>
            <p:cNvSpPr txBox="1"/>
            <p:nvPr/>
          </p:nvSpPr>
          <p:spPr>
            <a:xfrm>
              <a:off x="10853370" y="1731598"/>
              <a:ext cx="44817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D</a:t>
              </a:r>
              <a:endParaRPr/>
            </a:p>
          </p:txBody>
        </p:sp>
        <p:sp>
          <p:nvSpPr>
            <p:cNvPr id="177" name="Google Shape;177;p4"/>
            <p:cNvSpPr txBox="1"/>
            <p:nvPr/>
          </p:nvSpPr>
          <p:spPr>
            <a:xfrm>
              <a:off x="9175037" y="1720816"/>
              <a:ext cx="40570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R</a:t>
              </a:r>
              <a:endParaRPr/>
            </a:p>
          </p:txBody>
        </p:sp>
        <p:cxnSp>
          <p:nvCxnSpPr>
            <p:cNvPr id="178" name="Google Shape;178;p4"/>
            <p:cNvCxnSpPr>
              <a:stCxn id="177" idx="1"/>
              <a:endCxn id="177" idx="1"/>
            </p:cNvCxnSpPr>
            <p:nvPr/>
          </p:nvCxnSpPr>
          <p:spPr>
            <a:xfrm>
              <a:off x="9175037" y="1905482"/>
              <a:ext cx="0" cy="0"/>
            </a:xfrm>
            <a:prstGeom prst="straightConnector1">
              <a:avLst/>
            </a:prstGeom>
            <a:noFill/>
            <a:ln w="12700" cap="flat" cmpd="sng">
              <a:solidFill>
                <a:schemeClr val="accent1"/>
              </a:solidFill>
              <a:prstDash val="solid"/>
              <a:round/>
              <a:headEnd type="none" w="sm" len="sm"/>
              <a:tailEnd type="none" w="sm" len="sm"/>
            </a:ln>
          </p:spPr>
        </p:cxnSp>
        <p:cxnSp>
          <p:nvCxnSpPr>
            <p:cNvPr id="179" name="Google Shape;179;p4"/>
            <p:cNvCxnSpPr/>
            <p:nvPr/>
          </p:nvCxnSpPr>
          <p:spPr>
            <a:xfrm rot="10800000" flipH="1">
              <a:off x="8380533" y="2859473"/>
              <a:ext cx="884602" cy="217179"/>
            </a:xfrm>
            <a:prstGeom prst="straightConnector1">
              <a:avLst/>
            </a:prstGeom>
            <a:noFill/>
            <a:ln w="12700" cap="flat" cmpd="sng">
              <a:solidFill>
                <a:schemeClr val="accent1"/>
              </a:solidFill>
              <a:prstDash val="solid"/>
              <a:round/>
              <a:headEnd type="none" w="sm" len="sm"/>
              <a:tailEnd type="none" w="sm" len="sm"/>
            </a:ln>
          </p:spPr>
        </p:cxnSp>
        <p:cxnSp>
          <p:nvCxnSpPr>
            <p:cNvPr id="180" name="Google Shape;180;p4"/>
            <p:cNvCxnSpPr/>
            <p:nvPr/>
          </p:nvCxnSpPr>
          <p:spPr>
            <a:xfrm flipH="1">
              <a:off x="8443030" y="2005007"/>
              <a:ext cx="764500" cy="116797"/>
            </a:xfrm>
            <a:prstGeom prst="straightConnector1">
              <a:avLst/>
            </a:prstGeom>
            <a:noFill/>
            <a:ln w="12700" cap="flat" cmpd="sng">
              <a:solidFill>
                <a:schemeClr val="accent1"/>
              </a:solidFill>
              <a:prstDash val="solid"/>
              <a:round/>
              <a:headEnd type="none" w="sm" len="sm"/>
              <a:tailEnd type="none" w="sm" len="sm"/>
            </a:ln>
          </p:spPr>
        </p:cxnSp>
        <p:sp>
          <p:nvSpPr>
            <p:cNvPr id="181" name="Google Shape;181;p4"/>
            <p:cNvSpPr/>
            <p:nvPr/>
          </p:nvSpPr>
          <p:spPr>
            <a:xfrm flipH="1">
              <a:off x="8384412" y="991390"/>
              <a:ext cx="1737435" cy="3737322"/>
            </a:xfrm>
            <a:prstGeom prst="arc">
              <a:avLst>
                <a:gd name="adj1" fmla="val 16200000"/>
                <a:gd name="adj2" fmla="val 5456237"/>
              </a:avLst>
            </a:prstGeom>
            <a:noFill/>
            <a:ln w="127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182" name="Google Shape;182;p4"/>
            <p:cNvCxnSpPr>
              <a:stCxn id="181" idx="0"/>
              <a:endCxn id="181" idx="0"/>
            </p:cNvCxnSpPr>
            <p:nvPr/>
          </p:nvCxnSpPr>
          <p:spPr>
            <a:xfrm>
              <a:off x="9253130" y="991390"/>
              <a:ext cx="0" cy="0"/>
            </a:xfrm>
            <a:prstGeom prst="straightConnector1">
              <a:avLst/>
            </a:prstGeom>
            <a:noFill/>
            <a:ln w="9525" cap="flat" cmpd="sng">
              <a:solidFill>
                <a:schemeClr val="accent1"/>
              </a:solidFill>
              <a:prstDash val="dash"/>
              <a:round/>
              <a:headEnd type="none" w="sm" len="sm"/>
              <a:tailEnd type="none" w="sm" len="sm"/>
            </a:ln>
          </p:spPr>
        </p:cxnSp>
        <p:cxnSp>
          <p:nvCxnSpPr>
            <p:cNvPr id="183" name="Google Shape;183;p4"/>
            <p:cNvCxnSpPr/>
            <p:nvPr/>
          </p:nvCxnSpPr>
          <p:spPr>
            <a:xfrm>
              <a:off x="9204917" y="666124"/>
              <a:ext cx="76439" cy="4478370"/>
            </a:xfrm>
            <a:prstGeom prst="straightConnector1">
              <a:avLst/>
            </a:prstGeom>
            <a:noFill/>
            <a:ln w="9525" cap="flat" cmpd="sng">
              <a:solidFill>
                <a:schemeClr val="accent1"/>
              </a:solidFill>
              <a:prstDash val="dash"/>
              <a:round/>
              <a:headEnd type="none" w="sm" len="sm"/>
              <a:tailEnd type="none" w="sm" len="sm"/>
            </a:ln>
          </p:spPr>
        </p:cxnSp>
        <p:sp>
          <p:nvSpPr>
            <p:cNvPr id="184" name="Google Shape;184;p4"/>
            <p:cNvSpPr txBox="1"/>
            <p:nvPr/>
          </p:nvSpPr>
          <p:spPr>
            <a:xfrm>
              <a:off x="8156444" y="2063405"/>
              <a:ext cx="30096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C</a:t>
              </a:r>
              <a:endParaRPr/>
            </a:p>
          </p:txBody>
        </p:sp>
        <p:sp>
          <p:nvSpPr>
            <p:cNvPr id="185" name="Google Shape;185;p4"/>
            <p:cNvSpPr txBox="1"/>
            <p:nvPr/>
          </p:nvSpPr>
          <p:spPr>
            <a:xfrm flipH="1">
              <a:off x="8108123" y="3055780"/>
              <a:ext cx="2901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a:t>
              </a:r>
              <a:endParaRPr/>
            </a:p>
          </p:txBody>
        </p:sp>
        <p:sp>
          <p:nvSpPr>
            <p:cNvPr id="186" name="Google Shape;186;p4"/>
            <p:cNvSpPr txBox="1"/>
            <p:nvPr/>
          </p:nvSpPr>
          <p:spPr>
            <a:xfrm flipH="1">
              <a:off x="7053890" y="2598730"/>
              <a:ext cx="2901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E</a:t>
              </a:r>
              <a:endParaRPr/>
            </a:p>
          </p:txBody>
        </p:sp>
        <p:sp>
          <p:nvSpPr>
            <p:cNvPr id="187" name="Google Shape;187;p4"/>
            <p:cNvSpPr txBox="1"/>
            <p:nvPr/>
          </p:nvSpPr>
          <p:spPr>
            <a:xfrm flipH="1">
              <a:off x="7305897" y="1733924"/>
              <a:ext cx="2901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F</a:t>
              </a:r>
              <a:endParaRPr/>
            </a:p>
          </p:txBody>
        </p:sp>
        <p:sp>
          <p:nvSpPr>
            <p:cNvPr id="188" name="Google Shape;188;p4"/>
            <p:cNvSpPr txBox="1"/>
            <p:nvPr/>
          </p:nvSpPr>
          <p:spPr>
            <a:xfrm>
              <a:off x="9175037" y="666124"/>
              <a:ext cx="33945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P</a:t>
              </a:r>
              <a:endParaRPr/>
            </a:p>
          </p:txBody>
        </p:sp>
        <p:sp>
          <p:nvSpPr>
            <p:cNvPr id="189" name="Google Shape;189;p4"/>
            <p:cNvSpPr txBox="1"/>
            <p:nvPr/>
          </p:nvSpPr>
          <p:spPr>
            <a:xfrm>
              <a:off x="9244561" y="4660335"/>
              <a:ext cx="32071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Q</a:t>
              </a:r>
              <a:endParaRPr/>
            </a:p>
          </p:txBody>
        </p:sp>
        <p:sp>
          <p:nvSpPr>
            <p:cNvPr id="190" name="Google Shape;190;p4"/>
            <p:cNvSpPr txBox="1"/>
            <p:nvPr/>
          </p:nvSpPr>
          <p:spPr>
            <a:xfrm>
              <a:off x="11032621" y="2742805"/>
              <a:ext cx="44817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B</a:t>
              </a:r>
              <a:endParaRPr/>
            </a:p>
          </p:txBody>
        </p:sp>
      </p:grpSp>
      <p:sp>
        <p:nvSpPr>
          <p:cNvPr id="191" name="Google Shape;191;p4"/>
          <p:cNvSpPr txBox="1"/>
          <p:nvPr/>
        </p:nvSpPr>
        <p:spPr>
          <a:xfrm>
            <a:off x="341906" y="399921"/>
            <a:ext cx="286247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B0F0"/>
                </a:solidFill>
                <a:latin typeface="Calibri"/>
                <a:ea typeface="Calibri"/>
                <a:cs typeface="Calibri"/>
                <a:sym typeface="Calibri"/>
              </a:rPr>
              <a:t>Length of small Circle Arc</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Consider small circle arc CD </a:t>
            </a:r>
            <a:endParaRPr/>
          </a:p>
        </p:txBody>
      </p:sp>
      <p:sp>
        <p:nvSpPr>
          <p:cNvPr id="192" name="Google Shape;192;p4"/>
          <p:cNvSpPr txBox="1"/>
          <p:nvPr/>
        </p:nvSpPr>
        <p:spPr>
          <a:xfrm>
            <a:off x="1850277" y="1032625"/>
            <a:ext cx="331569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          CD = RC x angle(CRD)</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Also, AD = OA x angle(AOB)</a:t>
            </a:r>
            <a:endParaRPr/>
          </a:p>
        </p:txBody>
      </p:sp>
      <p:sp>
        <p:nvSpPr>
          <p:cNvPr id="193" name="Google Shape;193;p4"/>
          <p:cNvSpPr txBox="1"/>
          <p:nvPr/>
        </p:nvSpPr>
        <p:spPr>
          <a:xfrm>
            <a:off x="345547" y="1820855"/>
            <a:ext cx="4943723"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Now, the plane(FCD) is parallel to the Plane(EAB)</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Then,  C</a:t>
            </a:r>
            <a:r>
              <a:rPr lang="en-US" sz="1800" b="1">
                <a:solidFill>
                  <a:schemeClr val="dk1"/>
                </a:solidFill>
                <a:latin typeface="Calibri"/>
                <a:ea typeface="Calibri"/>
                <a:cs typeface="Calibri"/>
                <a:sym typeface="Calibri"/>
              </a:rPr>
              <a:t>R</a:t>
            </a:r>
            <a:r>
              <a:rPr lang="en-US" sz="1800">
                <a:solidFill>
                  <a:schemeClr val="dk1"/>
                </a:solidFill>
                <a:latin typeface="Calibri"/>
                <a:ea typeface="Calibri"/>
                <a:cs typeface="Calibri"/>
                <a:sym typeface="Calibri"/>
              </a:rPr>
              <a:t>D = A</a:t>
            </a:r>
            <a:r>
              <a:rPr lang="en-US" sz="1800" b="1">
                <a:solidFill>
                  <a:schemeClr val="dk1"/>
                </a:solidFill>
                <a:latin typeface="Calibri"/>
                <a:ea typeface="Calibri"/>
                <a:cs typeface="Calibri"/>
                <a:sym typeface="Calibri"/>
              </a:rPr>
              <a:t>O</a:t>
            </a:r>
            <a:r>
              <a:rPr lang="en-US" sz="1800">
                <a:solidFill>
                  <a:schemeClr val="dk1"/>
                </a:solidFill>
                <a:latin typeface="Calibri"/>
                <a:ea typeface="Calibri"/>
                <a:cs typeface="Calibri"/>
                <a:sym typeface="Calibri"/>
              </a:rPr>
              <a:t>B</a:t>
            </a:r>
            <a:endParaRPr/>
          </a:p>
        </p:txBody>
      </p:sp>
      <p:sp>
        <p:nvSpPr>
          <p:cNvPr id="194" name="Google Shape;194;p4"/>
          <p:cNvSpPr txBox="1"/>
          <p:nvPr/>
        </p:nvSpPr>
        <p:spPr>
          <a:xfrm>
            <a:off x="1004050" y="2407993"/>
            <a:ext cx="284417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So, for RC||OB  and RD||OB</a:t>
            </a:r>
            <a:endParaRPr dirty="0"/>
          </a:p>
        </p:txBody>
      </p:sp>
      <p:sp>
        <p:nvSpPr>
          <p:cNvPr id="195" name="Google Shape;195;p4"/>
          <p:cNvSpPr txBox="1"/>
          <p:nvPr/>
        </p:nvSpPr>
        <p:spPr>
          <a:xfrm>
            <a:off x="2752505" y="2770254"/>
            <a:ext cx="2006496" cy="612796"/>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196" name="Google Shape;196;p4"/>
          <p:cNvSpPr txBox="1"/>
          <p:nvPr/>
        </p:nvSpPr>
        <p:spPr>
          <a:xfrm>
            <a:off x="2752505" y="3410029"/>
            <a:ext cx="2006496" cy="612796"/>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197" name="Google Shape;197;p4"/>
          <p:cNvSpPr txBox="1"/>
          <p:nvPr/>
        </p:nvSpPr>
        <p:spPr>
          <a:xfrm>
            <a:off x="936132" y="3983233"/>
            <a:ext cx="200649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We have, RC Ʇ OR</a:t>
            </a:r>
            <a:endParaRPr/>
          </a:p>
        </p:txBody>
      </p:sp>
      <p:sp>
        <p:nvSpPr>
          <p:cNvPr id="198" name="Google Shape;198;p4"/>
          <p:cNvSpPr txBox="1"/>
          <p:nvPr/>
        </p:nvSpPr>
        <p:spPr>
          <a:xfrm>
            <a:off x="2682937" y="4346224"/>
            <a:ext cx="2006496" cy="369332"/>
          </a:xfrm>
          <a:prstGeom prst="rect">
            <a:avLst/>
          </a:pr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199" name="Google Shape;199;p4"/>
          <p:cNvSpPr txBox="1"/>
          <p:nvPr/>
        </p:nvSpPr>
        <p:spPr>
          <a:xfrm>
            <a:off x="2682937" y="4669519"/>
            <a:ext cx="2006496" cy="369332"/>
          </a:xfrm>
          <a:prstGeom prst="rect">
            <a:avLst/>
          </a:pr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cxnSp>
        <p:nvCxnSpPr>
          <p:cNvPr id="200" name="Google Shape;200;p4"/>
          <p:cNvCxnSpPr/>
          <p:nvPr/>
        </p:nvCxnSpPr>
        <p:spPr>
          <a:xfrm>
            <a:off x="8288778" y="1739590"/>
            <a:ext cx="781081" cy="685914"/>
          </a:xfrm>
          <a:prstGeom prst="straightConnector1">
            <a:avLst/>
          </a:prstGeom>
          <a:noFill/>
          <a:ln w="9525" cap="flat" cmpd="sng">
            <a:solidFill>
              <a:schemeClr val="accent4"/>
            </a:solidFill>
            <a:prstDash val="dash"/>
            <a:round/>
            <a:headEnd type="none" w="sm" len="sm"/>
            <a:tailEnd type="none" w="sm" len="sm"/>
          </a:ln>
        </p:spPr>
      </p:cxnSp>
      <p:sp>
        <p:nvSpPr>
          <p:cNvPr id="201" name="Google Shape;201;p4"/>
          <p:cNvSpPr txBox="1"/>
          <p:nvPr/>
        </p:nvSpPr>
        <p:spPr>
          <a:xfrm>
            <a:off x="4304188" y="4669519"/>
            <a:ext cx="2006496" cy="369332"/>
          </a:xfrm>
          <a:prstGeom prst="rect">
            <a:avLst/>
          </a:prstGeom>
          <a:blipFill rotWithShape="1">
            <a:blip r:embed="rId7">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202" name="Google Shape;202;p4"/>
          <p:cNvSpPr txBox="1"/>
          <p:nvPr/>
        </p:nvSpPr>
        <p:spPr>
          <a:xfrm flipH="1">
            <a:off x="341906" y="5039214"/>
            <a:ext cx="624376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Since, A</a:t>
            </a:r>
            <a:r>
              <a:rPr lang="en-US" sz="1800" b="1">
                <a:solidFill>
                  <a:schemeClr val="dk1"/>
                </a:solidFill>
                <a:latin typeface="Calibri"/>
                <a:ea typeface="Calibri"/>
                <a:cs typeface="Calibri"/>
                <a:sym typeface="Calibri"/>
              </a:rPr>
              <a:t>O</a:t>
            </a:r>
            <a:r>
              <a:rPr lang="en-US" sz="1800">
                <a:solidFill>
                  <a:schemeClr val="dk1"/>
                </a:solidFill>
                <a:latin typeface="Calibri"/>
                <a:ea typeface="Calibri"/>
                <a:cs typeface="Calibri"/>
                <a:sym typeface="Calibri"/>
              </a:rPr>
              <a:t>C is the angle subtended at center of the sphere by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the great Circle arc AC.</a:t>
            </a:r>
            <a:endParaRPr/>
          </a:p>
        </p:txBody>
      </p:sp>
      <p:sp>
        <p:nvSpPr>
          <p:cNvPr id="203" name="Google Shape;203;p4"/>
          <p:cNvSpPr txBox="1"/>
          <p:nvPr/>
        </p:nvSpPr>
        <p:spPr>
          <a:xfrm>
            <a:off x="2650927" y="5443759"/>
            <a:ext cx="2006496" cy="369332"/>
          </a:xfrm>
          <a:prstGeom prst="rect">
            <a:avLst/>
          </a:prstGeom>
          <a:blipFill rotWithShape="1">
            <a:blip r:embed="rId8">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204" name="Google Shape;204;p4"/>
          <p:cNvSpPr txBox="1"/>
          <p:nvPr/>
        </p:nvSpPr>
        <p:spPr>
          <a:xfrm>
            <a:off x="4865105" y="5626624"/>
            <a:ext cx="146943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 PA = 90  ̊)</a:t>
            </a:r>
            <a:endParaRPr/>
          </a:p>
        </p:txBody>
      </p:sp>
      <p:sp>
        <p:nvSpPr>
          <p:cNvPr id="205" name="Google Shape;205;p4"/>
          <p:cNvSpPr txBox="1"/>
          <p:nvPr/>
        </p:nvSpPr>
        <p:spPr>
          <a:xfrm>
            <a:off x="2650927" y="5811290"/>
            <a:ext cx="2006496" cy="369332"/>
          </a:xfrm>
          <a:prstGeom prst="rect">
            <a:avLst/>
          </a:prstGeom>
          <a:blipFill rotWithShape="1">
            <a:blip r:embed="rId9">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206" name="Google Shape;206;p4"/>
          <p:cNvSpPr/>
          <p:nvPr/>
        </p:nvSpPr>
        <p:spPr>
          <a:xfrm>
            <a:off x="2246114" y="5938907"/>
            <a:ext cx="360047" cy="140591"/>
          </a:xfrm>
          <a:prstGeom prst="rightArrow">
            <a:avLst>
              <a:gd name="adj1" fmla="val 50000"/>
              <a:gd name="adj2" fmla="val 50000"/>
            </a:avLst>
          </a:prstGeom>
          <a:solidFill>
            <a:srgbClr val="92D050"/>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7" name="Google Shape;207;p4"/>
          <p:cNvSpPr txBox="1"/>
          <p:nvPr/>
        </p:nvSpPr>
        <p:spPr>
          <a:xfrm flipH="1">
            <a:off x="4759001" y="3543736"/>
            <a:ext cx="199400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(OB = OC = radius)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SPHERICAL TRIGONOMETRY </a:t>
            </a:r>
            <a:endParaRPr/>
          </a:p>
        </p:txBody>
      </p:sp>
      <p:sp>
        <p:nvSpPr>
          <p:cNvPr id="213" name="Google Shape;213;p5"/>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grpSp>
        <p:nvGrpSpPr>
          <p:cNvPr id="214" name="Google Shape;214;p5"/>
          <p:cNvGrpSpPr/>
          <p:nvPr/>
        </p:nvGrpSpPr>
        <p:grpSpPr>
          <a:xfrm>
            <a:off x="6992847" y="375182"/>
            <a:ext cx="4441127" cy="4451693"/>
            <a:chOff x="6992847" y="383133"/>
            <a:chExt cx="4441127" cy="4451693"/>
          </a:xfrm>
        </p:grpSpPr>
        <p:sp>
          <p:nvSpPr>
            <p:cNvPr id="215" name="Google Shape;215;p5"/>
            <p:cNvSpPr/>
            <p:nvPr/>
          </p:nvSpPr>
          <p:spPr>
            <a:xfrm>
              <a:off x="7283905" y="706461"/>
              <a:ext cx="3749331" cy="3715059"/>
            </a:xfrm>
            <a:prstGeom prst="ellipse">
              <a:avLst/>
            </a:prstGeom>
            <a:solidFill>
              <a:srgbClr val="F2F2F2"/>
            </a:solidFill>
            <a:ln>
              <a:noFill/>
            </a:ln>
            <a:effectLst>
              <a:outerShdw blurRad="44450" dist="25400" dir="2700000" algn="br"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6" name="Google Shape;216;p5"/>
            <p:cNvSpPr/>
            <p:nvPr/>
          </p:nvSpPr>
          <p:spPr>
            <a:xfrm>
              <a:off x="7280012" y="2313407"/>
              <a:ext cx="3749333" cy="501169"/>
            </a:xfrm>
            <a:prstGeom prst="ellipse">
              <a:avLst/>
            </a:prstGeom>
            <a:solidFill>
              <a:srgbClr val="B1C5D7"/>
            </a:solidFill>
            <a:ln w="15875" cap="flat" cmpd="sng">
              <a:solidFill>
                <a:srgbClr val="256C8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217" name="Google Shape;217;p5"/>
            <p:cNvCxnSpPr>
              <a:stCxn id="216" idx="6"/>
              <a:endCxn id="216" idx="6"/>
            </p:cNvCxnSpPr>
            <p:nvPr/>
          </p:nvCxnSpPr>
          <p:spPr>
            <a:xfrm>
              <a:off x="11029345" y="2563992"/>
              <a:ext cx="0" cy="0"/>
            </a:xfrm>
            <a:prstGeom prst="straightConnector1">
              <a:avLst/>
            </a:prstGeom>
            <a:noFill/>
            <a:ln w="12700" cap="flat" cmpd="sng">
              <a:solidFill>
                <a:schemeClr val="accent1"/>
              </a:solidFill>
              <a:prstDash val="solid"/>
              <a:round/>
              <a:headEnd type="none" w="sm" len="sm"/>
              <a:tailEnd type="none" w="sm" len="sm"/>
            </a:ln>
          </p:spPr>
        </p:cxnSp>
        <p:cxnSp>
          <p:nvCxnSpPr>
            <p:cNvPr id="218" name="Google Shape;218;p5"/>
            <p:cNvCxnSpPr/>
            <p:nvPr/>
          </p:nvCxnSpPr>
          <p:spPr>
            <a:xfrm rot="10800000">
              <a:off x="9194187" y="2563991"/>
              <a:ext cx="756584" cy="215311"/>
            </a:xfrm>
            <a:prstGeom prst="straightConnector1">
              <a:avLst/>
            </a:prstGeom>
            <a:noFill/>
            <a:ln w="12700" cap="flat" cmpd="sng">
              <a:solidFill>
                <a:schemeClr val="dk1"/>
              </a:solidFill>
              <a:prstDash val="solid"/>
              <a:round/>
              <a:headEnd type="none" w="sm" len="sm"/>
              <a:tailEnd type="none" w="sm" len="sm"/>
            </a:ln>
          </p:spPr>
        </p:cxnSp>
        <p:sp>
          <p:nvSpPr>
            <p:cNvPr id="219" name="Google Shape;219;p5"/>
            <p:cNvSpPr txBox="1"/>
            <p:nvPr/>
          </p:nvSpPr>
          <p:spPr>
            <a:xfrm>
              <a:off x="8869890" y="2295634"/>
              <a:ext cx="339274" cy="3671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o</a:t>
              </a:r>
              <a:endParaRPr/>
            </a:p>
          </p:txBody>
        </p:sp>
        <p:sp>
          <p:nvSpPr>
            <p:cNvPr id="220" name="Google Shape;220;p5"/>
            <p:cNvSpPr txBox="1"/>
            <p:nvPr/>
          </p:nvSpPr>
          <p:spPr>
            <a:xfrm>
              <a:off x="10492060" y="1062481"/>
              <a:ext cx="449611" cy="3671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X</a:t>
              </a:r>
              <a:endParaRPr/>
            </a:p>
          </p:txBody>
        </p:sp>
        <p:sp>
          <p:nvSpPr>
            <p:cNvPr id="221" name="Google Shape;221;p5"/>
            <p:cNvSpPr txBox="1"/>
            <p:nvPr/>
          </p:nvSpPr>
          <p:spPr>
            <a:xfrm>
              <a:off x="9807213" y="1258694"/>
              <a:ext cx="407007" cy="3671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H</a:t>
              </a:r>
              <a:endParaRPr/>
            </a:p>
          </p:txBody>
        </p:sp>
        <p:cxnSp>
          <p:nvCxnSpPr>
            <p:cNvPr id="222" name="Google Shape;222;p5"/>
            <p:cNvCxnSpPr>
              <a:stCxn id="221" idx="1"/>
              <a:endCxn id="221" idx="1"/>
            </p:cNvCxnSpPr>
            <p:nvPr/>
          </p:nvCxnSpPr>
          <p:spPr>
            <a:xfrm>
              <a:off x="9807213" y="1442260"/>
              <a:ext cx="0" cy="0"/>
            </a:xfrm>
            <a:prstGeom prst="straightConnector1">
              <a:avLst/>
            </a:prstGeom>
            <a:noFill/>
            <a:ln w="12700" cap="flat" cmpd="sng">
              <a:solidFill>
                <a:schemeClr val="accent1"/>
              </a:solidFill>
              <a:prstDash val="solid"/>
              <a:round/>
              <a:headEnd type="none" w="sm" len="sm"/>
              <a:tailEnd type="none" w="sm" len="sm"/>
            </a:ln>
          </p:spPr>
        </p:cxnSp>
        <p:cxnSp>
          <p:nvCxnSpPr>
            <p:cNvPr id="223" name="Google Shape;223;p5"/>
            <p:cNvCxnSpPr/>
            <p:nvPr/>
          </p:nvCxnSpPr>
          <p:spPr>
            <a:xfrm rot="10800000" flipH="1">
              <a:off x="8323753" y="2563417"/>
              <a:ext cx="887444" cy="215885"/>
            </a:xfrm>
            <a:prstGeom prst="straightConnector1">
              <a:avLst/>
            </a:prstGeom>
            <a:noFill/>
            <a:ln w="12700" cap="flat" cmpd="sng">
              <a:solidFill>
                <a:schemeClr val="dk1"/>
              </a:solidFill>
              <a:prstDash val="solid"/>
              <a:round/>
              <a:headEnd type="none" w="sm" len="sm"/>
              <a:tailEnd type="none" w="sm" len="sm"/>
            </a:ln>
          </p:spPr>
        </p:cxnSp>
        <p:sp>
          <p:nvSpPr>
            <p:cNvPr id="224" name="Google Shape;224;p5"/>
            <p:cNvSpPr/>
            <p:nvPr/>
          </p:nvSpPr>
          <p:spPr>
            <a:xfrm flipH="1">
              <a:off x="8327644" y="706461"/>
              <a:ext cx="1743018" cy="3715059"/>
            </a:xfrm>
            <a:prstGeom prst="arc">
              <a:avLst>
                <a:gd name="adj1" fmla="val 16200000"/>
                <a:gd name="adj2" fmla="val 5456237"/>
              </a:avLst>
            </a:prstGeom>
            <a:noFill/>
            <a:ln w="127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B050"/>
                </a:solidFill>
                <a:latin typeface="Calibri"/>
                <a:ea typeface="Calibri"/>
                <a:cs typeface="Calibri"/>
                <a:sym typeface="Calibri"/>
              </a:endParaRPr>
            </a:p>
          </p:txBody>
        </p:sp>
        <p:cxnSp>
          <p:nvCxnSpPr>
            <p:cNvPr id="225" name="Google Shape;225;p5"/>
            <p:cNvCxnSpPr>
              <a:stCxn id="224" idx="0"/>
              <a:endCxn id="224" idx="0"/>
            </p:cNvCxnSpPr>
            <p:nvPr/>
          </p:nvCxnSpPr>
          <p:spPr>
            <a:xfrm>
              <a:off x="9199153" y="706461"/>
              <a:ext cx="0" cy="0"/>
            </a:xfrm>
            <a:prstGeom prst="straightConnector1">
              <a:avLst/>
            </a:prstGeom>
            <a:noFill/>
            <a:ln w="9525" cap="flat" cmpd="sng">
              <a:solidFill>
                <a:schemeClr val="accent1"/>
              </a:solidFill>
              <a:prstDash val="dash"/>
              <a:round/>
              <a:headEnd type="none" w="sm" len="sm"/>
              <a:tailEnd type="none" w="sm" len="sm"/>
            </a:ln>
          </p:spPr>
        </p:cxnSp>
        <p:cxnSp>
          <p:nvCxnSpPr>
            <p:cNvPr id="226" name="Google Shape;226;p5"/>
            <p:cNvCxnSpPr/>
            <p:nvPr/>
          </p:nvCxnSpPr>
          <p:spPr>
            <a:xfrm>
              <a:off x="9150786" y="383133"/>
              <a:ext cx="76685" cy="4451693"/>
            </a:xfrm>
            <a:prstGeom prst="straightConnector1">
              <a:avLst/>
            </a:prstGeom>
            <a:noFill/>
            <a:ln w="9525" cap="flat" cmpd="sng">
              <a:solidFill>
                <a:schemeClr val="accent1"/>
              </a:solidFill>
              <a:prstDash val="dash"/>
              <a:round/>
              <a:headEnd type="none" w="sm" len="sm"/>
              <a:tailEnd type="none" w="sm" len="sm"/>
            </a:ln>
          </p:spPr>
        </p:cxnSp>
        <p:sp>
          <p:nvSpPr>
            <p:cNvPr id="227" name="Google Shape;227;p5"/>
            <p:cNvSpPr txBox="1"/>
            <p:nvPr/>
          </p:nvSpPr>
          <p:spPr>
            <a:xfrm>
              <a:off x="8194744" y="1256832"/>
              <a:ext cx="301932" cy="3671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G</a:t>
              </a:r>
              <a:endParaRPr/>
            </a:p>
          </p:txBody>
        </p:sp>
        <p:sp>
          <p:nvSpPr>
            <p:cNvPr id="228" name="Google Shape;228;p5"/>
            <p:cNvSpPr txBox="1"/>
            <p:nvPr/>
          </p:nvSpPr>
          <p:spPr>
            <a:xfrm flipH="1">
              <a:off x="8050468" y="2758554"/>
              <a:ext cx="291058" cy="3671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K</a:t>
              </a:r>
              <a:endParaRPr/>
            </a:p>
          </p:txBody>
        </p:sp>
        <p:sp>
          <p:nvSpPr>
            <p:cNvPr id="229" name="Google Shape;229;p5"/>
            <p:cNvSpPr txBox="1"/>
            <p:nvPr/>
          </p:nvSpPr>
          <p:spPr>
            <a:xfrm flipH="1">
              <a:off x="6992847" y="2304227"/>
              <a:ext cx="291058" cy="3671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N</a:t>
              </a:r>
              <a:endParaRPr/>
            </a:p>
          </p:txBody>
        </p:sp>
        <p:sp>
          <p:nvSpPr>
            <p:cNvPr id="230" name="Google Shape;230;p5"/>
            <p:cNvSpPr txBox="1"/>
            <p:nvPr/>
          </p:nvSpPr>
          <p:spPr>
            <a:xfrm flipH="1">
              <a:off x="7444840" y="1073266"/>
              <a:ext cx="291543" cy="3671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M</a:t>
              </a:r>
              <a:endParaRPr/>
            </a:p>
          </p:txBody>
        </p:sp>
        <p:sp>
          <p:nvSpPr>
            <p:cNvPr id="231" name="Google Shape;231;p5"/>
            <p:cNvSpPr txBox="1"/>
            <p:nvPr/>
          </p:nvSpPr>
          <p:spPr>
            <a:xfrm>
              <a:off x="9120810" y="383133"/>
              <a:ext cx="340544" cy="3671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P</a:t>
              </a:r>
              <a:endParaRPr/>
            </a:p>
          </p:txBody>
        </p:sp>
        <p:sp>
          <p:nvSpPr>
            <p:cNvPr id="232" name="Google Shape;232;p5"/>
            <p:cNvSpPr txBox="1"/>
            <p:nvPr/>
          </p:nvSpPr>
          <p:spPr>
            <a:xfrm>
              <a:off x="9190557" y="4353551"/>
              <a:ext cx="321745" cy="3671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Q</a:t>
              </a:r>
              <a:endParaRPr/>
            </a:p>
          </p:txBody>
        </p:sp>
        <p:sp>
          <p:nvSpPr>
            <p:cNvPr id="233" name="Google Shape;233;p5"/>
            <p:cNvSpPr txBox="1"/>
            <p:nvPr/>
          </p:nvSpPr>
          <p:spPr>
            <a:xfrm>
              <a:off x="10984363" y="2447444"/>
              <a:ext cx="449611" cy="3671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Y</a:t>
              </a:r>
              <a:endParaRPr/>
            </a:p>
          </p:txBody>
        </p:sp>
        <p:sp>
          <p:nvSpPr>
            <p:cNvPr id="234" name="Google Shape;234;p5"/>
            <p:cNvSpPr/>
            <p:nvPr/>
          </p:nvSpPr>
          <p:spPr>
            <a:xfrm>
              <a:off x="8459683" y="705887"/>
              <a:ext cx="1491088" cy="3715059"/>
            </a:xfrm>
            <a:prstGeom prst="arc">
              <a:avLst>
                <a:gd name="adj1" fmla="val 16200000"/>
                <a:gd name="adj2" fmla="val 5456237"/>
              </a:avLst>
            </a:prstGeom>
            <a:noFill/>
            <a:ln w="127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35" name="Google Shape;235;p5"/>
            <p:cNvSpPr/>
            <p:nvPr/>
          </p:nvSpPr>
          <p:spPr>
            <a:xfrm>
              <a:off x="7827780" y="909520"/>
              <a:ext cx="2689774" cy="748428"/>
            </a:xfrm>
            <a:prstGeom prst="arc">
              <a:avLst>
                <a:gd name="adj1" fmla="val 21580701"/>
                <a:gd name="adj2" fmla="val 10909997"/>
              </a:avLst>
            </a:prstGeom>
            <a:no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36" name="Google Shape;236;p5"/>
            <p:cNvSpPr txBox="1"/>
            <p:nvPr/>
          </p:nvSpPr>
          <p:spPr>
            <a:xfrm>
              <a:off x="9890054" y="1914782"/>
              <a:ext cx="449611" cy="3671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J</a:t>
              </a:r>
              <a:endParaRPr/>
            </a:p>
          </p:txBody>
        </p:sp>
        <p:sp>
          <p:nvSpPr>
            <p:cNvPr id="237" name="Google Shape;237;p5"/>
            <p:cNvSpPr txBox="1"/>
            <p:nvPr/>
          </p:nvSpPr>
          <p:spPr>
            <a:xfrm>
              <a:off x="9924326" y="2734924"/>
              <a:ext cx="449611" cy="3671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L</a:t>
              </a:r>
              <a:endParaRPr/>
            </a:p>
          </p:txBody>
        </p:sp>
        <p:cxnSp>
          <p:nvCxnSpPr>
            <p:cNvPr id="238" name="Google Shape;238;p5"/>
            <p:cNvCxnSpPr>
              <a:stCxn id="219" idx="3"/>
              <a:endCxn id="219" idx="3"/>
            </p:cNvCxnSpPr>
            <p:nvPr/>
          </p:nvCxnSpPr>
          <p:spPr>
            <a:xfrm>
              <a:off x="9209164" y="2479200"/>
              <a:ext cx="0" cy="0"/>
            </a:xfrm>
            <a:prstGeom prst="straightConnector1">
              <a:avLst/>
            </a:prstGeom>
            <a:noFill/>
            <a:ln w="12700" cap="flat" cmpd="sng">
              <a:solidFill>
                <a:schemeClr val="accent1"/>
              </a:solidFill>
              <a:prstDash val="solid"/>
              <a:round/>
              <a:headEnd type="none" w="sm" len="sm"/>
              <a:tailEnd type="none" w="sm" len="sm"/>
            </a:ln>
          </p:spPr>
        </p:cxnSp>
        <p:cxnSp>
          <p:nvCxnSpPr>
            <p:cNvPr id="239" name="Google Shape;239;p5"/>
            <p:cNvCxnSpPr/>
            <p:nvPr/>
          </p:nvCxnSpPr>
          <p:spPr>
            <a:xfrm rot="10800000" flipH="1">
              <a:off x="9229004" y="2160711"/>
              <a:ext cx="693788" cy="377553"/>
            </a:xfrm>
            <a:prstGeom prst="straightConnector1">
              <a:avLst/>
            </a:prstGeom>
            <a:noFill/>
            <a:ln w="9525" cap="flat" cmpd="sng">
              <a:solidFill>
                <a:schemeClr val="dk1"/>
              </a:solidFill>
              <a:prstDash val="dash"/>
              <a:round/>
              <a:headEnd type="none" w="sm" len="sm"/>
              <a:tailEnd type="none" w="sm" len="sm"/>
            </a:ln>
          </p:spPr>
        </p:cxnSp>
        <p:sp>
          <p:nvSpPr>
            <p:cNvPr id="240" name="Google Shape;240;p5"/>
            <p:cNvSpPr txBox="1"/>
            <p:nvPr/>
          </p:nvSpPr>
          <p:spPr>
            <a:xfrm>
              <a:off x="9829887" y="3210395"/>
              <a:ext cx="449611" cy="3671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R</a:t>
              </a:r>
              <a:endParaRPr/>
            </a:p>
          </p:txBody>
        </p:sp>
        <p:cxnSp>
          <p:nvCxnSpPr>
            <p:cNvPr id="241" name="Google Shape;241;p5"/>
            <p:cNvCxnSpPr/>
            <p:nvPr/>
          </p:nvCxnSpPr>
          <p:spPr>
            <a:xfrm>
              <a:off x="9205227" y="2562843"/>
              <a:ext cx="672812" cy="764465"/>
            </a:xfrm>
            <a:prstGeom prst="straightConnector1">
              <a:avLst/>
            </a:prstGeom>
            <a:noFill/>
            <a:ln w="9525" cap="flat" cmpd="sng">
              <a:solidFill>
                <a:schemeClr val="dk1"/>
              </a:solidFill>
              <a:prstDash val="dash"/>
              <a:round/>
              <a:headEnd type="none" w="sm" len="sm"/>
              <a:tailEnd type="none" w="sm" len="sm"/>
            </a:ln>
          </p:spPr>
        </p:cxnSp>
      </p:grpSp>
      <p:sp>
        <p:nvSpPr>
          <p:cNvPr id="242" name="Google Shape;242;p5"/>
          <p:cNvSpPr txBox="1"/>
          <p:nvPr/>
        </p:nvSpPr>
        <p:spPr>
          <a:xfrm>
            <a:off x="6155576" y="1103975"/>
            <a:ext cx="139436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Greenwich</a:t>
            </a:r>
            <a:endParaRPr/>
          </a:p>
        </p:txBody>
      </p:sp>
      <p:sp>
        <p:nvSpPr>
          <p:cNvPr id="243" name="Google Shape;243;p5"/>
          <p:cNvSpPr txBox="1"/>
          <p:nvPr/>
        </p:nvSpPr>
        <p:spPr>
          <a:xfrm>
            <a:off x="8698688" y="3467548"/>
            <a:ext cx="67884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rgbClr val="00B0F0"/>
                </a:solidFill>
                <a:latin typeface="Calibri"/>
                <a:ea typeface="Calibri"/>
                <a:cs typeface="Calibri"/>
                <a:sym typeface="Calibri"/>
              </a:rPr>
              <a:t>east</a:t>
            </a:r>
            <a:endParaRPr sz="1800">
              <a:solidFill>
                <a:srgbClr val="00B0F0"/>
              </a:solidFill>
              <a:latin typeface="Calibri"/>
              <a:ea typeface="Calibri"/>
              <a:cs typeface="Calibri"/>
              <a:sym typeface="Calibri"/>
            </a:endParaRPr>
          </a:p>
        </p:txBody>
      </p:sp>
      <p:sp>
        <p:nvSpPr>
          <p:cNvPr id="244" name="Google Shape;244;p5"/>
          <p:cNvSpPr txBox="1"/>
          <p:nvPr/>
        </p:nvSpPr>
        <p:spPr>
          <a:xfrm>
            <a:off x="7838828" y="3559448"/>
            <a:ext cx="761138"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rgbClr val="FF0000"/>
                </a:solidFill>
                <a:latin typeface="Calibri"/>
                <a:ea typeface="Calibri"/>
                <a:cs typeface="Calibri"/>
                <a:sym typeface="Calibri"/>
              </a:rPr>
              <a:t>west</a:t>
            </a:r>
            <a:endParaRPr/>
          </a:p>
        </p:txBody>
      </p:sp>
      <p:sp>
        <p:nvSpPr>
          <p:cNvPr id="245" name="Google Shape;245;p5"/>
          <p:cNvSpPr txBox="1"/>
          <p:nvPr/>
        </p:nvSpPr>
        <p:spPr>
          <a:xfrm>
            <a:off x="391255" y="746963"/>
            <a:ext cx="519729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Longitude are measured from 0</a:t>
            </a:r>
            <a:r>
              <a:rPr lang="en-US" sz="1800">
                <a:solidFill>
                  <a:schemeClr val="dk1"/>
                </a:solidFill>
                <a:latin typeface="Times New Roman"/>
                <a:ea typeface="Times New Roman"/>
                <a:cs typeface="Times New Roman"/>
                <a:sym typeface="Times New Roman"/>
              </a:rPr>
              <a:t>°</a:t>
            </a:r>
            <a:r>
              <a:rPr lang="en-US" sz="1800">
                <a:solidFill>
                  <a:schemeClr val="dk1"/>
                </a:solidFill>
                <a:latin typeface="Calibri"/>
                <a:ea typeface="Calibri"/>
                <a:cs typeface="Calibri"/>
                <a:sym typeface="Calibri"/>
              </a:rPr>
              <a:t> to 180</a:t>
            </a:r>
            <a:r>
              <a:rPr lang="en-US" sz="1800">
                <a:solidFill>
                  <a:schemeClr val="dk1"/>
                </a:solidFill>
                <a:latin typeface="Times New Roman"/>
                <a:ea typeface="Times New Roman"/>
                <a:cs typeface="Times New Roman"/>
                <a:sym typeface="Times New Roman"/>
              </a:rPr>
              <a:t>° </a:t>
            </a:r>
            <a:r>
              <a:rPr lang="en-US" sz="1800">
                <a:solidFill>
                  <a:srgbClr val="FF0000"/>
                </a:solidFill>
                <a:latin typeface="Times New Roman"/>
                <a:ea typeface="Times New Roman"/>
                <a:cs typeface="Times New Roman"/>
                <a:sym typeface="Times New Roman"/>
              </a:rPr>
              <a:t>east</a:t>
            </a:r>
            <a:r>
              <a:rPr lang="en-US" sz="1800">
                <a:solidFill>
                  <a:schemeClr val="dk1"/>
                </a:solidFill>
                <a:latin typeface="Times New Roman"/>
                <a:ea typeface="Times New Roman"/>
                <a:cs typeface="Times New Roman"/>
                <a:sym typeface="Times New Roman"/>
              </a:rPr>
              <a:t> of Greenwich meridian and </a:t>
            </a:r>
            <a:r>
              <a:rPr lang="en-US" sz="1800">
                <a:solidFill>
                  <a:schemeClr val="dk1"/>
                </a:solidFill>
                <a:latin typeface="Calibri"/>
                <a:ea typeface="Calibri"/>
                <a:cs typeface="Calibri"/>
                <a:sym typeface="Calibri"/>
              </a:rPr>
              <a:t>0</a:t>
            </a:r>
            <a:r>
              <a:rPr lang="en-US" sz="1800">
                <a:solidFill>
                  <a:schemeClr val="dk1"/>
                </a:solidFill>
                <a:latin typeface="Times New Roman"/>
                <a:ea typeface="Times New Roman"/>
                <a:cs typeface="Times New Roman"/>
                <a:sym typeface="Times New Roman"/>
              </a:rPr>
              <a:t>°</a:t>
            </a:r>
            <a:r>
              <a:rPr lang="en-US" sz="1800">
                <a:solidFill>
                  <a:schemeClr val="dk1"/>
                </a:solidFill>
                <a:latin typeface="Calibri"/>
                <a:ea typeface="Calibri"/>
                <a:cs typeface="Calibri"/>
                <a:sym typeface="Calibri"/>
              </a:rPr>
              <a:t> to 180</a:t>
            </a:r>
            <a:r>
              <a:rPr lang="en-US" sz="1800">
                <a:solidFill>
                  <a:schemeClr val="dk1"/>
                </a:solidFill>
                <a:latin typeface="Times New Roman"/>
                <a:ea typeface="Times New Roman"/>
                <a:cs typeface="Times New Roman"/>
                <a:sym typeface="Times New Roman"/>
              </a:rPr>
              <a:t>° </a:t>
            </a:r>
            <a:r>
              <a:rPr lang="en-US" sz="1800">
                <a:solidFill>
                  <a:srgbClr val="00B0F0"/>
                </a:solidFill>
                <a:latin typeface="Times New Roman"/>
                <a:ea typeface="Times New Roman"/>
                <a:cs typeface="Times New Roman"/>
                <a:sym typeface="Times New Roman"/>
              </a:rPr>
              <a:t>west.</a:t>
            </a:r>
            <a:endParaRPr sz="1800">
              <a:solidFill>
                <a:srgbClr val="00B0F0"/>
              </a:solidFill>
              <a:latin typeface="Calibri"/>
              <a:ea typeface="Calibri"/>
              <a:cs typeface="Calibri"/>
              <a:sym typeface="Calibri"/>
            </a:endParaRPr>
          </a:p>
        </p:txBody>
      </p:sp>
      <p:sp>
        <p:nvSpPr>
          <p:cNvPr id="246" name="Google Shape;246;p5"/>
          <p:cNvSpPr txBox="1"/>
          <p:nvPr/>
        </p:nvSpPr>
        <p:spPr>
          <a:xfrm flipH="1">
            <a:off x="217347" y="1551855"/>
            <a:ext cx="5912094" cy="1200329"/>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Meridian through J cuts the equator at point L and the angle(LOJ) or great Circle arc LJ, is called the </a:t>
            </a:r>
            <a:r>
              <a:rPr lang="en-US" sz="1800">
                <a:solidFill>
                  <a:srgbClr val="FF0000"/>
                </a:solidFill>
                <a:latin typeface="Calibri"/>
                <a:ea typeface="Calibri"/>
                <a:cs typeface="Calibri"/>
                <a:sym typeface="Calibri"/>
              </a:rPr>
              <a:t>latitude</a:t>
            </a:r>
            <a:r>
              <a:rPr lang="en-US" sz="1800">
                <a:solidFill>
                  <a:schemeClr val="dk1"/>
                </a:solidFill>
                <a:latin typeface="Calibri"/>
                <a:ea typeface="Calibri"/>
                <a:cs typeface="Calibri"/>
                <a:sym typeface="Calibri"/>
              </a:rPr>
              <a:t> of J.</a:t>
            </a:r>
            <a:endParaRPr/>
          </a:p>
          <a:p>
            <a:pPr marL="342900" marR="0" lvl="0" indent="-342900" algn="l" rtl="0">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The angle KOL is defined to be the </a:t>
            </a:r>
            <a:r>
              <a:rPr lang="en-US" sz="1800">
                <a:solidFill>
                  <a:srgbClr val="FF0000"/>
                </a:solidFill>
                <a:latin typeface="Calibri"/>
                <a:ea typeface="Calibri"/>
                <a:cs typeface="Calibri"/>
                <a:sym typeface="Calibri"/>
              </a:rPr>
              <a:t>longitude</a:t>
            </a:r>
            <a:r>
              <a:rPr lang="en-US" sz="1800">
                <a:solidFill>
                  <a:schemeClr val="dk1"/>
                </a:solidFill>
                <a:latin typeface="Calibri"/>
                <a:ea typeface="Calibri"/>
                <a:cs typeface="Calibri"/>
                <a:sym typeface="Calibri"/>
              </a:rPr>
              <a:t> of the meridian PHQ.(</a:t>
            </a:r>
            <a:r>
              <a:rPr lang="en-US" sz="1800">
                <a:solidFill>
                  <a:srgbClr val="002060"/>
                </a:solidFill>
                <a:latin typeface="Calibri"/>
                <a:ea typeface="Calibri"/>
                <a:cs typeface="Calibri"/>
                <a:sym typeface="Calibri"/>
              </a:rPr>
              <a:t>equatorial arc KL or spherical angle KPL</a:t>
            </a:r>
            <a:r>
              <a:rPr lang="en-US" sz="1800">
                <a:solidFill>
                  <a:schemeClr val="dk1"/>
                </a:solidFill>
                <a:latin typeface="Calibri"/>
                <a:ea typeface="Calibri"/>
                <a:cs typeface="Calibri"/>
                <a:sym typeface="Calibri"/>
              </a:rPr>
              <a:t>)</a:t>
            </a:r>
            <a:endParaRPr/>
          </a:p>
        </p:txBody>
      </p:sp>
      <p:sp>
        <p:nvSpPr>
          <p:cNvPr id="247" name="Google Shape;247;p5"/>
          <p:cNvSpPr/>
          <p:nvPr/>
        </p:nvSpPr>
        <p:spPr>
          <a:xfrm rot="175124">
            <a:off x="8794894" y="1039651"/>
            <a:ext cx="1106768" cy="3421904"/>
          </a:xfrm>
          <a:prstGeom prst="arc">
            <a:avLst>
              <a:gd name="adj1" fmla="val 18672618"/>
              <a:gd name="adj2" fmla="val 165779"/>
            </a:avLst>
          </a:prstGeom>
          <a:noFill/>
          <a:ln w="127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48" name="Google Shape;248;p5"/>
          <p:cNvSpPr txBox="1"/>
          <p:nvPr/>
        </p:nvSpPr>
        <p:spPr>
          <a:xfrm>
            <a:off x="508946" y="2725314"/>
            <a:ext cx="4310569" cy="1077218"/>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If J is between equator and the north pole P, </a:t>
            </a:r>
            <a:endParaRPr/>
          </a:p>
          <a:p>
            <a:pPr marL="0" marR="0" lvl="0" indent="0" algn="l" rtl="0">
              <a:spcBef>
                <a:spcPts val="0"/>
              </a:spcBef>
              <a:spcAft>
                <a:spcPts val="0"/>
              </a:spcAft>
              <a:buNone/>
            </a:pPr>
            <a:r>
              <a:rPr lang="en-US" sz="1600">
                <a:solidFill>
                  <a:schemeClr val="dk1"/>
                </a:solidFill>
                <a:latin typeface="Calibri"/>
                <a:ea typeface="Calibri"/>
                <a:cs typeface="Calibri"/>
                <a:sym typeface="Calibri"/>
              </a:rPr>
              <a:t>	latitude is said to be north(N).</a:t>
            </a:r>
            <a:endParaRPr/>
          </a:p>
          <a:p>
            <a:pPr marL="285750" marR="0" lvl="0" indent="-285750" algn="l" rtl="0">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If R is between equator and the South pole Q, </a:t>
            </a:r>
            <a:endParaRPr/>
          </a:p>
          <a:p>
            <a:pPr marL="0" marR="0" lvl="0" indent="0" algn="l" rtl="0">
              <a:spcBef>
                <a:spcPts val="0"/>
              </a:spcBef>
              <a:spcAft>
                <a:spcPts val="0"/>
              </a:spcAft>
              <a:buNone/>
            </a:pPr>
            <a:r>
              <a:rPr lang="en-US" sz="1600">
                <a:solidFill>
                  <a:schemeClr val="dk1"/>
                </a:solidFill>
                <a:latin typeface="Calibri"/>
                <a:ea typeface="Calibri"/>
                <a:cs typeface="Calibri"/>
                <a:sym typeface="Calibri"/>
              </a:rPr>
              <a:t>	latitude is said to be south(S).</a:t>
            </a:r>
            <a:endParaRPr/>
          </a:p>
        </p:txBody>
      </p:sp>
      <p:sp>
        <p:nvSpPr>
          <p:cNvPr id="249" name="Google Shape;249;p5"/>
          <p:cNvSpPr txBox="1"/>
          <p:nvPr/>
        </p:nvSpPr>
        <p:spPr>
          <a:xfrm>
            <a:off x="391255" y="3742883"/>
            <a:ext cx="6411964"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Let </a:t>
            </a:r>
            <a:r>
              <a:rPr lang="en-US" sz="1800">
                <a:solidFill>
                  <a:schemeClr val="dk1"/>
                </a:solidFill>
                <a:latin typeface="Arial"/>
                <a:ea typeface="Arial"/>
                <a:cs typeface="Arial"/>
                <a:sym typeface="Arial"/>
              </a:rPr>
              <a:t>ϕ</a:t>
            </a:r>
            <a:r>
              <a:rPr lang="en-US" sz="1800">
                <a:solidFill>
                  <a:schemeClr val="dk1"/>
                </a:solidFill>
                <a:latin typeface="Calibri"/>
                <a:ea typeface="Calibri"/>
                <a:cs typeface="Calibri"/>
                <a:sym typeface="Calibri"/>
              </a:rPr>
              <a:t> denote the latitude of J.</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then L</a:t>
            </a:r>
            <a:r>
              <a:rPr lang="en-US" sz="1800" b="1">
                <a:solidFill>
                  <a:schemeClr val="dk1"/>
                </a:solidFill>
                <a:latin typeface="Calibri"/>
                <a:ea typeface="Calibri"/>
                <a:cs typeface="Calibri"/>
                <a:sym typeface="Calibri"/>
              </a:rPr>
              <a:t>O</a:t>
            </a:r>
            <a:r>
              <a:rPr lang="en-US" sz="1800">
                <a:solidFill>
                  <a:schemeClr val="dk1"/>
                </a:solidFill>
                <a:latin typeface="Calibri"/>
                <a:ea typeface="Calibri"/>
                <a:cs typeface="Calibri"/>
                <a:sym typeface="Calibri"/>
              </a:rPr>
              <a:t>J or LJ = </a:t>
            </a:r>
            <a:r>
              <a:rPr lang="en-US" sz="1800">
                <a:solidFill>
                  <a:schemeClr val="dk1"/>
                </a:solidFill>
                <a:latin typeface="Arial"/>
                <a:ea typeface="Arial"/>
                <a:cs typeface="Arial"/>
                <a:sym typeface="Arial"/>
              </a:rPr>
              <a:t>ϕ</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Since OP is Ʇ to equator, P</a:t>
            </a:r>
            <a:r>
              <a:rPr lang="en-US" sz="1800" b="1">
                <a:solidFill>
                  <a:schemeClr val="dk1"/>
                </a:solidFill>
                <a:latin typeface="Calibri"/>
                <a:ea typeface="Calibri"/>
                <a:cs typeface="Calibri"/>
                <a:sym typeface="Calibri"/>
              </a:rPr>
              <a:t>O</a:t>
            </a:r>
            <a:r>
              <a:rPr lang="en-US" sz="1800">
                <a:solidFill>
                  <a:schemeClr val="dk1"/>
                </a:solidFill>
                <a:latin typeface="Calibri"/>
                <a:ea typeface="Calibri"/>
                <a:cs typeface="Calibri"/>
                <a:sym typeface="Calibri"/>
              </a:rPr>
              <a:t>L = 90</a:t>
            </a:r>
            <a:r>
              <a:rPr lang="en-US" sz="1800">
                <a:solidFill>
                  <a:schemeClr val="dk1"/>
                </a:solidFill>
                <a:latin typeface="Times New Roman"/>
                <a:ea typeface="Times New Roman"/>
                <a:cs typeface="Times New Roman"/>
                <a:sym typeface="Times New Roman"/>
              </a:rPr>
              <a:t>°	 POJ = 90° - Lat </a:t>
            </a:r>
            <a:endParaRPr sz="1800">
              <a:solidFill>
                <a:schemeClr val="dk1"/>
              </a:solidFill>
              <a:latin typeface="Calibri"/>
              <a:ea typeface="Calibri"/>
              <a:cs typeface="Calibri"/>
              <a:sym typeface="Calibri"/>
            </a:endParaRPr>
          </a:p>
        </p:txBody>
      </p:sp>
      <p:sp>
        <p:nvSpPr>
          <p:cNvPr id="250" name="Google Shape;250;p5"/>
          <p:cNvSpPr txBox="1"/>
          <p:nvPr/>
        </p:nvSpPr>
        <p:spPr>
          <a:xfrm>
            <a:off x="391255" y="4618590"/>
            <a:ext cx="5033176"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Angle(POJ) or Spherical arc PJ is the </a:t>
            </a:r>
            <a:r>
              <a:rPr lang="en-US" sz="1800">
                <a:solidFill>
                  <a:srgbClr val="FF0000"/>
                </a:solidFill>
                <a:latin typeface="Calibri"/>
                <a:ea typeface="Calibri"/>
                <a:cs typeface="Calibri"/>
                <a:sym typeface="Calibri"/>
              </a:rPr>
              <a:t>colatitude</a:t>
            </a:r>
            <a:r>
              <a:rPr lang="en-US" sz="1800">
                <a:solidFill>
                  <a:schemeClr val="dk1"/>
                </a:solidFill>
                <a:latin typeface="Calibri"/>
                <a:ea typeface="Calibri"/>
                <a:cs typeface="Calibri"/>
                <a:sym typeface="Calibri"/>
              </a:rPr>
              <a:t> of J.</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colatitude = </a:t>
            </a:r>
            <a:r>
              <a:rPr lang="en-US" sz="1800">
                <a:solidFill>
                  <a:schemeClr val="dk1"/>
                </a:solidFill>
                <a:latin typeface="Times New Roman"/>
                <a:ea typeface="Times New Roman"/>
                <a:cs typeface="Times New Roman"/>
                <a:sym typeface="Times New Roman"/>
              </a:rPr>
              <a:t>90° - Lat </a:t>
            </a:r>
            <a:endParaRPr sz="1800">
              <a:solidFill>
                <a:schemeClr val="dk1"/>
              </a:solidFill>
              <a:latin typeface="Calibri"/>
              <a:ea typeface="Calibri"/>
              <a:cs typeface="Calibri"/>
              <a:sym typeface="Calibri"/>
            </a:endParaRPr>
          </a:p>
        </p:txBody>
      </p:sp>
      <p:sp>
        <p:nvSpPr>
          <p:cNvPr id="251" name="Google Shape;251;p5"/>
          <p:cNvSpPr/>
          <p:nvPr/>
        </p:nvSpPr>
        <p:spPr>
          <a:xfrm>
            <a:off x="3804570" y="4405218"/>
            <a:ext cx="360047" cy="140591"/>
          </a:xfrm>
          <a:prstGeom prst="rightArrow">
            <a:avLst>
              <a:gd name="adj1" fmla="val 50000"/>
              <a:gd name="adj2" fmla="val 50000"/>
            </a:avLst>
          </a:prstGeom>
          <a:solidFill>
            <a:srgbClr val="92D050"/>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2" name="Google Shape;252;p5"/>
          <p:cNvSpPr txBox="1"/>
          <p:nvPr/>
        </p:nvSpPr>
        <p:spPr>
          <a:xfrm>
            <a:off x="2102767" y="5340597"/>
            <a:ext cx="5035609" cy="646331"/>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253" name="Google Shape;253;p5"/>
          <p:cNvSpPr txBox="1"/>
          <p:nvPr/>
        </p:nvSpPr>
        <p:spPr>
          <a:xfrm>
            <a:off x="3920137" y="114575"/>
            <a:ext cx="355210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u="sng">
                <a:solidFill>
                  <a:srgbClr val="7030A0"/>
                </a:solidFill>
                <a:latin typeface="Calibri"/>
                <a:ea typeface="Calibri"/>
                <a:cs typeface="Calibri"/>
                <a:sym typeface="Calibri"/>
              </a:rPr>
              <a:t>Terrestrial latitude and longitude</a:t>
            </a:r>
            <a:endParaRPr/>
          </a:p>
        </p:txBody>
      </p:sp>
    </p:spTree>
  </p:cSld>
  <p:clrMapOvr>
    <a:masterClrMapping/>
  </p:clrMapOvr>
</p:sld>
</file>

<file path=ppt/theme/theme1.xml><?xml version="1.0" encoding="utf-8"?>
<a:theme xmlns:a="http://schemas.openxmlformats.org/drawingml/2006/main" name="Retrospec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6511</TotalTime>
  <Words>5342</Words>
  <Application>Microsoft Office PowerPoint</Application>
  <PresentationFormat>Widescreen</PresentationFormat>
  <Paragraphs>1306</Paragraphs>
  <Slides>59</Slides>
  <Notes>16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59</vt:i4>
      </vt:variant>
    </vt:vector>
  </HeadingPairs>
  <TitlesOfParts>
    <vt:vector size="69" baseType="lpstr">
      <vt:lpstr>Arial</vt:lpstr>
      <vt:lpstr>Bahnschrift SemiBold SemiConden</vt:lpstr>
      <vt:lpstr>Calibri</vt:lpstr>
      <vt:lpstr>Calibri Light</vt:lpstr>
      <vt:lpstr>Cambria Math</vt:lpstr>
      <vt:lpstr>Noto Sans Symbols</vt:lpstr>
      <vt:lpstr>Nunito</vt:lpstr>
      <vt:lpstr>The Serif Hand Light</vt:lpstr>
      <vt:lpstr>Times New Roman</vt:lpstr>
      <vt:lpstr>Retrospect</vt:lpstr>
      <vt:lpstr>Spherical Trigonometry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Spherical Trigonometry</dc:title>
  <dc:creator>Prashant Sharma</dc:creator>
  <cp:lastModifiedBy>Prashant Sharma</cp:lastModifiedBy>
  <cp:revision>4</cp:revision>
  <dcterms:created xsi:type="dcterms:W3CDTF">2022-10-05T17:30:25Z</dcterms:created>
  <dcterms:modified xsi:type="dcterms:W3CDTF">2023-03-31T21:03:26Z</dcterms:modified>
</cp:coreProperties>
</file>