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6"/>
  </p:notesMasterIdLst>
  <p:handoutMasterIdLst>
    <p:handoutMasterId r:id="rId37"/>
  </p:handoutMasterIdLst>
  <p:sldIdLst>
    <p:sldId id="257" r:id="rId2"/>
    <p:sldId id="287" r:id="rId3"/>
    <p:sldId id="261" r:id="rId4"/>
    <p:sldId id="270" r:id="rId5"/>
    <p:sldId id="264" r:id="rId6"/>
    <p:sldId id="271" r:id="rId7"/>
    <p:sldId id="275" r:id="rId8"/>
    <p:sldId id="272" r:id="rId9"/>
    <p:sldId id="285" r:id="rId10"/>
    <p:sldId id="296" r:id="rId11"/>
    <p:sldId id="265" r:id="rId12"/>
    <p:sldId id="266" r:id="rId13"/>
    <p:sldId id="267" r:id="rId14"/>
    <p:sldId id="268" r:id="rId15"/>
    <p:sldId id="269" r:id="rId16"/>
    <p:sldId id="278" r:id="rId17"/>
    <p:sldId id="277" r:id="rId18"/>
    <p:sldId id="288" r:id="rId19"/>
    <p:sldId id="290" r:id="rId20"/>
    <p:sldId id="291" r:id="rId21"/>
    <p:sldId id="292" r:id="rId22"/>
    <p:sldId id="289" r:id="rId23"/>
    <p:sldId id="293" r:id="rId24"/>
    <p:sldId id="294" r:id="rId25"/>
    <p:sldId id="295" r:id="rId26"/>
    <p:sldId id="279" r:id="rId27"/>
    <p:sldId id="286" r:id="rId28"/>
    <p:sldId id="298" r:id="rId29"/>
    <p:sldId id="284" r:id="rId30"/>
    <p:sldId id="297" r:id="rId31"/>
    <p:sldId id="262" r:id="rId32"/>
    <p:sldId id="259" r:id="rId33"/>
    <p:sldId id="260" r:id="rId34"/>
    <p:sldId id="274" r:id="rId3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Sharma" initials="PS" lastIdx="2" clrIdx="0">
    <p:extLst>
      <p:ext uri="{19B8F6BF-5375-455C-9EA6-DF929625EA0E}">
        <p15:presenceInfo xmlns:p15="http://schemas.microsoft.com/office/powerpoint/2012/main" userId="cea7928ef5640c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  <a:srgbClr val="FF6600"/>
    <a:srgbClr val="FF00FF"/>
    <a:srgbClr val="FD8177"/>
    <a:srgbClr val="0F6FC6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726" autoAdjust="0"/>
  </p:normalViewPr>
  <p:slideViewPr>
    <p:cSldViewPr snapToGrid="0">
      <p:cViewPr>
        <p:scale>
          <a:sx n="113" d="100"/>
          <a:sy n="113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F2AC50-EF6A-D709-9FB4-25C5C52BBB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9817B4-5BD8-F53E-110A-D879A8654E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2D9E6-C7FD-44A1-BF38-58CF57DDDFA6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B2631-79EE-8025-9D6B-CA8A8B808C7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8F1011-0983-FEFD-436C-CC9BF22B76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E5495E-D66F-4C44-9ED1-4C9F094EF9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5771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5C88C-0C15-47C6-B940-9928F6414491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IISER TVM   Prashant Sharma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48526-EA9B-4F72-A531-6F4D52D262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44855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aim of the project involves multi-sensor data analysis and designing a set-up to characterise devices for the identification of gases.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78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977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096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The tree is constructed recursively by repeatedly partitioning the data based on the selected splitting criteria until certain stopping criteria are met.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At each node, the algorithm searches for the best feature and threshold to split the data, aiming to minimize impurity.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solidFill>
                <a:srgbClr val="ECECEC"/>
              </a:solidFill>
              <a:effectLst/>
              <a:highlight>
                <a:srgbClr val="212121"/>
              </a:highlight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ECECEC"/>
                </a:solidFill>
                <a:effectLst/>
                <a:highlight>
                  <a:srgbClr val="212121"/>
                </a:highlight>
                <a:latin typeface="Söhne"/>
              </a:rPr>
              <a:t>This process continues until one of the stopping criteria is reached, such as reaching the maximum depth of the tree or no further reduction in impurity is possible.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53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- To make a prediction for a new data point, its features are compared against the decision criteria at each node, and the corresponding class is assigned based on the leaf node reached.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9727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- To make a prediction for a new data point, its features are compared against the decision criteria at each node, and the corresponding class is assigned based on the leaf node reached.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05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when all the data samples have been exposed to the neural network for learning patterns, one epoch is said to be completed.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24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E8E8E8"/>
                </a:solidFill>
                <a:effectLst/>
                <a:highlight>
                  <a:srgbClr val="1F1F1F"/>
                </a:highlight>
                <a:latin typeface="Google Sans"/>
              </a:rPr>
              <a:t>when all the data samples have been exposed to the neural network for learning patterns, one epoch is said to be completed.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8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data collected with 3 sensor arrays was analysed using machine learning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techniques.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The main method for analysis relied on the dimensional reduction method to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visualise data and ML methods for the classification of the data.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effectLst/>
              <a:highlight>
                <a:srgbClr val="FFFFFF"/>
              </a:highlight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However, the decision tree model gave the fastest result compared to other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models.</a:t>
            </a:r>
            <a:endParaRPr lang="en-US" dirty="0">
              <a:highlight>
                <a:srgbClr val="FFFFFF"/>
              </a:highlight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IISER TVM   Prashant Sharma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A48526-EA9B-4F72-A531-6F4D52D2622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4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3CC98-D24B-4263-8A61-34924CE37693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13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BDC58-0931-44D9-8D3E-92EC1191013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70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21EF03-13DB-40C3-AEA4-5423AC6DD326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3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23E9C-C2EB-46F4-B30D-6D8B2133938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053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D39E4-6264-4993-A735-A4A5D6B5CCCA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533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82222-BD53-4582-8511-3F024365E96A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3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CB77E-E671-4F08-86FB-0A70FE1C33CD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856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BCEC4-6A2E-42F5-8717-90051469301D}" type="datetime1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0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6676-D575-48E9-AFB5-C80FF1486885}" type="datetime1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66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04CAC2-147B-4CF3-895D-2B5E17E5DEC2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5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21FF1-A5F5-4BB5-861D-C25FD4F3B7A1}" type="datetime1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559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87ABF8D-15C7-4BE4-B54F-2DB42DE68B34}" type="datetime1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30DF81F-3BEE-423C-8153-90746588E62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423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21" Type="http://schemas.openxmlformats.org/officeDocument/2006/relationships/image" Target="../media/image53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24" Type="http://schemas.openxmlformats.org/officeDocument/2006/relationships/image" Target="../media/image56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23" Type="http://schemas.openxmlformats.org/officeDocument/2006/relationships/image" Target="../media/image55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Relationship Id="rId22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image" Target="../media/image68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12" Type="http://schemas.openxmlformats.org/officeDocument/2006/relationships/image" Target="../media/image67.png"/><Relationship Id="rId17" Type="http://schemas.openxmlformats.org/officeDocument/2006/relationships/image" Target="../media/image72.png"/><Relationship Id="rId2" Type="http://schemas.openxmlformats.org/officeDocument/2006/relationships/image" Target="../media/image57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11" Type="http://schemas.openxmlformats.org/officeDocument/2006/relationships/image" Target="../media/image66.png"/><Relationship Id="rId5" Type="http://schemas.openxmlformats.org/officeDocument/2006/relationships/image" Target="../media/image60.png"/><Relationship Id="rId15" Type="http://schemas.openxmlformats.org/officeDocument/2006/relationships/image" Target="../media/image70.png"/><Relationship Id="rId10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Relationship Id="rId1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4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Relationship Id="rId14" Type="http://schemas.openxmlformats.org/officeDocument/2006/relationships/image" Target="../media/image8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png"/><Relationship Id="rId3" Type="http://schemas.openxmlformats.org/officeDocument/2006/relationships/image" Target="../media/image118.png"/><Relationship Id="rId7" Type="http://schemas.openxmlformats.org/officeDocument/2006/relationships/image" Target="../media/image122.png"/><Relationship Id="rId12" Type="http://schemas.openxmlformats.org/officeDocument/2006/relationships/image" Target="../media/image127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11" Type="http://schemas.openxmlformats.org/officeDocument/2006/relationships/image" Target="../media/image126.png"/><Relationship Id="rId5" Type="http://schemas.openxmlformats.org/officeDocument/2006/relationships/image" Target="../media/image120.png"/><Relationship Id="rId10" Type="http://schemas.openxmlformats.org/officeDocument/2006/relationships/image" Target="../media/image125.png"/><Relationship Id="rId4" Type="http://schemas.openxmlformats.org/officeDocument/2006/relationships/image" Target="../media/image119.png"/><Relationship Id="rId9" Type="http://schemas.openxmlformats.org/officeDocument/2006/relationships/image" Target="../media/image12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jpe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1.png"/><Relationship Id="rId4" Type="http://schemas.openxmlformats.org/officeDocument/2006/relationships/image" Target="../media/image13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4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xabay.com/en/check-mark-tick-mark-check-correct-1292787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pixabay.com/en/target-dart-aim-success-goal-1414775/" TargetMode="Externa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9BF66F-A7A3-E369-2E05-CEED006E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3CBA2-98C0-9820-99BE-00B92046C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FA7CCEF-1634-1504-7775-941F6B4808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100" y="4301937"/>
            <a:ext cx="2446341" cy="143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99E5DF-A57D-8071-BD85-455D5576E45B}"/>
              </a:ext>
            </a:extLst>
          </p:cNvPr>
          <p:cNvSpPr txBox="1"/>
          <p:nvPr/>
        </p:nvSpPr>
        <p:spPr>
          <a:xfrm>
            <a:off x="4362450" y="2912165"/>
            <a:ext cx="346710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  <a:latin typeface="Calibri" panose="020F0502020204030204" pitchFamily="34" charset="0"/>
              </a:rPr>
              <a:t>Project Supervisors</a:t>
            </a:r>
          </a:p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</a:rPr>
              <a:t>Dr. Dharmatti Sheetal</a:t>
            </a:r>
          </a:p>
          <a:p>
            <a:pPr algn="ctr"/>
            <a:r>
              <a:rPr lang="nn-NO" b="1" dirty="0">
                <a:solidFill>
                  <a:srgbClr val="000000"/>
                </a:solidFill>
                <a:latin typeface="Calibri" panose="020F0502020204030204" pitchFamily="34" charset="0"/>
              </a:rPr>
              <a:t>Dr. Vinayak B. Kamble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3A868-0F60-F1AD-8B6A-9220AEFA3686}"/>
              </a:ext>
            </a:extLst>
          </p:cNvPr>
          <p:cNvSpPr txBox="1"/>
          <p:nvPr/>
        </p:nvSpPr>
        <p:spPr>
          <a:xfrm>
            <a:off x="2296971" y="366862"/>
            <a:ext cx="75980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Classification of Gas-Sensor Array Data using Machine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52F87-E573-4644-FDAA-97C043BAE2F4}"/>
              </a:ext>
            </a:extLst>
          </p:cNvPr>
          <p:cNvSpPr txBox="1"/>
          <p:nvPr/>
        </p:nvSpPr>
        <p:spPr>
          <a:xfrm>
            <a:off x="4457700" y="2064410"/>
            <a:ext cx="327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Major Project</a:t>
            </a:r>
          </a:p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School of Mathematics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54E716-8336-F49A-D531-83D2A0D6171C}"/>
              </a:ext>
            </a:extLst>
          </p:cNvPr>
          <p:cNvSpPr txBox="1"/>
          <p:nvPr/>
        </p:nvSpPr>
        <p:spPr>
          <a:xfrm>
            <a:off x="9333723" y="5435984"/>
            <a:ext cx="2055844" cy="66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Prashant Sharma</a:t>
            </a:r>
            <a:endParaRPr lang="en-US" dirty="0"/>
          </a:p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IMS19175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27F5B2-A43A-A987-740F-8BAC13BA089F}"/>
              </a:ext>
            </a:extLst>
          </p:cNvPr>
          <p:cNvSpPr txBox="1"/>
          <p:nvPr/>
        </p:nvSpPr>
        <p:spPr>
          <a:xfrm>
            <a:off x="533400" y="5915583"/>
            <a:ext cx="20558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  <a:latin typeface="Cambria" panose="02040503050406030204" pitchFamily="18" charset="0"/>
              </a:rPr>
              <a:t>29-04-2024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132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C77EC6-578E-EEA0-DC0B-E6663CB5C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1172" y="659105"/>
            <a:ext cx="6095634" cy="4914380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C5735DC-6058-EB9D-E764-F23C5344E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4944108"/>
              </p:ext>
            </p:extLst>
          </p:nvPr>
        </p:nvGraphicFramePr>
        <p:xfrm>
          <a:off x="604243" y="2321560"/>
          <a:ext cx="349794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972">
                  <a:extLst>
                    <a:ext uri="{9D8B030D-6E8A-4147-A177-3AD203B41FA5}">
                      <a16:colId xmlns:a16="http://schemas.microsoft.com/office/drawing/2014/main" val="3137466552"/>
                    </a:ext>
                  </a:extLst>
                </a:gridCol>
                <a:gridCol w="1748972">
                  <a:extLst>
                    <a:ext uri="{9D8B030D-6E8A-4147-A177-3AD203B41FA5}">
                      <a16:colId xmlns:a16="http://schemas.microsoft.com/office/drawing/2014/main" val="22980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~0s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8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627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ABF5F6-CC6D-BFF5-13D5-6E0183F4CC04}"/>
              </a:ext>
            </a:extLst>
          </p:cNvPr>
          <p:cNvSpPr txBox="1"/>
          <p:nvPr/>
        </p:nvSpPr>
        <p:spPr>
          <a:xfrm>
            <a:off x="841829" y="1291770"/>
            <a:ext cx="924560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Random forest is an ensemble classifier which uses many decision trees.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builds multiple decision trees and merges them together to get more accurate and stable prediction.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It can be used for both classification and regression problems</a:t>
            </a:r>
          </a:p>
        </p:txBody>
      </p:sp>
    </p:spTree>
    <p:extLst>
      <p:ext uri="{BB962C8B-B14F-4D97-AF65-F5344CB8AC3E}">
        <p14:creationId xmlns:p14="http://schemas.microsoft.com/office/powerpoint/2010/main" val="3518953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EFE20-DD3D-5F61-DA45-05E4E0B120EE}"/>
              </a:ext>
            </a:extLst>
          </p:cNvPr>
          <p:cNvSpPr txBox="1"/>
          <p:nvPr/>
        </p:nvSpPr>
        <p:spPr>
          <a:xfrm>
            <a:off x="775984" y="1728127"/>
            <a:ext cx="53200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Create a bootstrapped dataset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decision tree using the bootstrapped dataset, but only use a random subset of columns at each step.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Go back to step 1 and repeat.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25A63-3CAB-AA71-AA34-6D64FBEC74C8}"/>
              </a:ext>
            </a:extLst>
          </p:cNvPr>
          <p:cNvSpPr txBox="1"/>
          <p:nvPr/>
        </p:nvSpPr>
        <p:spPr>
          <a:xfrm>
            <a:off x="775984" y="3429000"/>
            <a:ext cx="84442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 bootstrapped sample and considering only a subset of  variables at each step results in a wide variety of trees.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A7BC97A-A344-F21A-14A6-EFC8A8337615}"/>
              </a:ext>
            </a:extLst>
          </p:cNvPr>
          <p:cNvSpPr/>
          <p:nvPr/>
        </p:nvSpPr>
        <p:spPr>
          <a:xfrm>
            <a:off x="5312229" y="313267"/>
            <a:ext cx="4325257" cy="448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Algorithm</a:t>
            </a:r>
          </a:p>
        </p:txBody>
      </p:sp>
      <p:sp>
        <p:nvSpPr>
          <p:cNvPr id="4" name="Arrow: Curved Right 3">
            <a:extLst>
              <a:ext uri="{FF2B5EF4-FFF2-40B4-BE49-F238E27FC236}">
                <a16:creationId xmlns:a16="http://schemas.microsoft.com/office/drawing/2014/main" id="{041E36EC-0402-7C8F-D0CF-3A64BFD578B1}"/>
              </a:ext>
            </a:extLst>
          </p:cNvPr>
          <p:cNvSpPr/>
          <p:nvPr/>
        </p:nvSpPr>
        <p:spPr>
          <a:xfrm rot="10800000" flipH="1">
            <a:off x="195673" y="1822968"/>
            <a:ext cx="580311" cy="1287646"/>
          </a:xfrm>
          <a:prstGeom prst="curvedRightArrow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180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13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A0E70-7492-AFB4-E655-AC7B5ECEEFFB}"/>
              </a:ext>
            </a:extLst>
          </p:cNvPr>
          <p:cNvSpPr/>
          <p:nvPr/>
        </p:nvSpPr>
        <p:spPr>
          <a:xfrm>
            <a:off x="5312229" y="313267"/>
            <a:ext cx="4325257" cy="44873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Chart of Algorithm</a:t>
            </a:r>
          </a:p>
        </p:txBody>
      </p:sp>
      <p:sp>
        <p:nvSpPr>
          <p:cNvPr id="9" name="Flowchart: Terminator 8">
            <a:extLst>
              <a:ext uri="{FF2B5EF4-FFF2-40B4-BE49-F238E27FC236}">
                <a16:creationId xmlns:a16="http://schemas.microsoft.com/office/drawing/2014/main" id="{EDF8AE8B-B203-4625-EC90-F405D45E9CC7}"/>
              </a:ext>
            </a:extLst>
          </p:cNvPr>
          <p:cNvSpPr/>
          <p:nvPr/>
        </p:nvSpPr>
        <p:spPr>
          <a:xfrm>
            <a:off x="2293940" y="1355435"/>
            <a:ext cx="1037773" cy="203774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Begin</a:t>
            </a: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6999DCA7-6A53-FF72-0F04-EAA4B5032AA7}"/>
              </a:ext>
            </a:extLst>
          </p:cNvPr>
          <p:cNvSpPr/>
          <p:nvPr/>
        </p:nvSpPr>
        <p:spPr>
          <a:xfrm>
            <a:off x="2052865" y="1783575"/>
            <a:ext cx="1519928" cy="448733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For each tree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2173EB7C-C41B-5F08-79F8-2F484BAEC031}"/>
              </a:ext>
            </a:extLst>
          </p:cNvPr>
          <p:cNvSpPr/>
          <p:nvPr/>
        </p:nvSpPr>
        <p:spPr>
          <a:xfrm>
            <a:off x="2224998" y="2575460"/>
            <a:ext cx="1175658" cy="36512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Choose training data subset </a:t>
            </a:r>
          </a:p>
        </p:txBody>
      </p:sp>
      <p:sp>
        <p:nvSpPr>
          <p:cNvPr id="13" name="Flowchart: Decision 12">
            <a:extLst>
              <a:ext uri="{FF2B5EF4-FFF2-40B4-BE49-F238E27FC236}">
                <a16:creationId xmlns:a16="http://schemas.microsoft.com/office/drawing/2014/main" id="{D72AEB14-DCEB-C264-5879-1D1841946213}"/>
              </a:ext>
            </a:extLst>
          </p:cNvPr>
          <p:cNvSpPr/>
          <p:nvPr/>
        </p:nvSpPr>
        <p:spPr>
          <a:xfrm>
            <a:off x="1814971" y="3253883"/>
            <a:ext cx="1995715" cy="745101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Stop condition nodes at each node?</a:t>
            </a: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0CCB4BAC-B17F-A421-18F3-AE9C4DB467BC}"/>
              </a:ext>
            </a:extLst>
          </p:cNvPr>
          <p:cNvSpPr/>
          <p:nvPr/>
        </p:nvSpPr>
        <p:spPr>
          <a:xfrm>
            <a:off x="2025435" y="4343999"/>
            <a:ext cx="1574789" cy="3651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Build the next split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99366DF-3639-ED9E-2A4E-E6353356190E}"/>
              </a:ext>
            </a:extLst>
          </p:cNvPr>
          <p:cNvSpPr/>
          <p:nvPr/>
        </p:nvSpPr>
        <p:spPr>
          <a:xfrm>
            <a:off x="2107978" y="5113338"/>
            <a:ext cx="1409699" cy="36512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Calculate prediction error</a:t>
            </a:r>
          </a:p>
        </p:txBody>
      </p:sp>
      <p:sp>
        <p:nvSpPr>
          <p:cNvPr id="16" name="Flowchart: Terminator 15">
            <a:extLst>
              <a:ext uri="{FF2B5EF4-FFF2-40B4-BE49-F238E27FC236}">
                <a16:creationId xmlns:a16="http://schemas.microsoft.com/office/drawing/2014/main" id="{51E76795-18C2-0096-3AF7-5A1A323D2654}"/>
              </a:ext>
            </a:extLst>
          </p:cNvPr>
          <p:cNvSpPr/>
          <p:nvPr/>
        </p:nvSpPr>
        <p:spPr>
          <a:xfrm>
            <a:off x="2264913" y="5738301"/>
            <a:ext cx="1095828" cy="190956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End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068F792-8211-4CA7-3ABE-54D523D5961D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812827" y="1559209"/>
            <a:ext cx="2" cy="224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A41B796-FCCB-DDE3-6257-C93630D39A3F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2812827" y="2232308"/>
            <a:ext cx="2" cy="34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E8E430B-EFFB-8144-9449-B1FB4DA463EB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2812827" y="2940585"/>
            <a:ext cx="2" cy="313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BEF1E5E-A26A-608B-3239-65CE85C3AFDD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2812827" y="5478462"/>
            <a:ext cx="1" cy="259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3440519-2723-A4CC-3DAE-A24A5519A973}"/>
              </a:ext>
            </a:extLst>
          </p:cNvPr>
          <p:cNvSpPr txBox="1"/>
          <p:nvPr/>
        </p:nvSpPr>
        <p:spPr>
          <a:xfrm>
            <a:off x="2343434" y="3998984"/>
            <a:ext cx="3946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F796A3A-1227-5773-7AF5-4AC980593469}"/>
              </a:ext>
            </a:extLst>
          </p:cNvPr>
          <p:cNvSpPr txBox="1"/>
          <p:nvPr/>
        </p:nvSpPr>
        <p:spPr>
          <a:xfrm>
            <a:off x="3782679" y="3359439"/>
            <a:ext cx="420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Yes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2E5B25C4-5183-339D-504D-29821E6A7BCB}"/>
              </a:ext>
            </a:extLst>
          </p:cNvPr>
          <p:cNvCxnSpPr>
            <a:cxnSpLocks/>
            <a:stCxn id="13" idx="3"/>
            <a:endCxn id="15" idx="0"/>
          </p:cNvCxnSpPr>
          <p:nvPr/>
        </p:nvCxnSpPr>
        <p:spPr>
          <a:xfrm flipH="1">
            <a:off x="2812828" y="3626434"/>
            <a:ext cx="997858" cy="1486904"/>
          </a:xfrm>
          <a:prstGeom prst="bentConnector4">
            <a:avLst>
              <a:gd name="adj1" fmla="val -22909"/>
              <a:gd name="adj2" fmla="val 9242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F1F77710-918B-969D-42C6-2D00CCA171E3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rot="5400000" flipH="1">
            <a:off x="2085210" y="3981503"/>
            <a:ext cx="1455240" cy="1"/>
          </a:xfrm>
          <a:prstGeom prst="bentConnector5">
            <a:avLst>
              <a:gd name="adj1" fmla="val -9164"/>
              <a:gd name="adj2" fmla="val 122645900000"/>
              <a:gd name="adj3" fmla="val 115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D6189C5-8214-1062-B4E7-1132DEEE9CE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812829" y="3998984"/>
            <a:ext cx="1" cy="345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23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847BD91D-0BB6-8D57-FE6F-2F182A5E9C44}"/>
              </a:ext>
            </a:extLst>
          </p:cNvPr>
          <p:cNvSpPr/>
          <p:nvPr/>
        </p:nvSpPr>
        <p:spPr>
          <a:xfrm>
            <a:off x="5888758" y="762000"/>
            <a:ext cx="2401399" cy="582341"/>
          </a:xfrm>
          <a:prstGeom prst="flowChartProces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Sample set</a:t>
            </a:r>
          </a:p>
          <a:p>
            <a:pPr algn="ctr"/>
            <a:r>
              <a:rPr lang="en-US" sz="1400" dirty="0"/>
              <a:t>(M features,  N points)</a:t>
            </a:r>
          </a:p>
        </p:txBody>
      </p:sp>
      <p:sp>
        <p:nvSpPr>
          <p:cNvPr id="6" name="Flowchart: Data 5">
            <a:extLst>
              <a:ext uri="{FF2B5EF4-FFF2-40B4-BE49-F238E27FC236}">
                <a16:creationId xmlns:a16="http://schemas.microsoft.com/office/drawing/2014/main" id="{E5574803-E183-A20C-CE63-A877A9B5F11F}"/>
              </a:ext>
            </a:extLst>
          </p:cNvPr>
          <p:cNvSpPr/>
          <p:nvPr/>
        </p:nvSpPr>
        <p:spPr>
          <a:xfrm>
            <a:off x="6259830" y="1715809"/>
            <a:ext cx="1659255" cy="466727"/>
          </a:xfrm>
          <a:prstGeom prst="flowChartInputOutpu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Bootstrap</a:t>
            </a:r>
          </a:p>
          <a:p>
            <a:pPr algn="ctr"/>
            <a:r>
              <a:rPr lang="en-US" sz="1400" dirty="0"/>
              <a:t>sampling</a:t>
            </a:r>
          </a:p>
        </p:txBody>
      </p:sp>
      <p:sp>
        <p:nvSpPr>
          <p:cNvPr id="7" name="Flowchart: Stored Data 6">
            <a:extLst>
              <a:ext uri="{FF2B5EF4-FFF2-40B4-BE49-F238E27FC236}">
                <a16:creationId xmlns:a16="http://schemas.microsoft.com/office/drawing/2014/main" id="{186B0B4B-B0CF-3CFE-A67C-9F635E57FB8B}"/>
              </a:ext>
            </a:extLst>
          </p:cNvPr>
          <p:cNvSpPr/>
          <p:nvPr/>
        </p:nvSpPr>
        <p:spPr>
          <a:xfrm>
            <a:off x="6441611" y="2752447"/>
            <a:ext cx="1000125" cy="466726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set 3</a:t>
            </a:r>
          </a:p>
        </p:txBody>
      </p:sp>
      <p:sp>
        <p:nvSpPr>
          <p:cNvPr id="8" name="Flowchart: Stored Data 7">
            <a:extLst>
              <a:ext uri="{FF2B5EF4-FFF2-40B4-BE49-F238E27FC236}">
                <a16:creationId xmlns:a16="http://schemas.microsoft.com/office/drawing/2014/main" id="{FCD81FB4-0862-9233-1BE4-61491370F04E}"/>
              </a:ext>
            </a:extLst>
          </p:cNvPr>
          <p:cNvSpPr/>
          <p:nvPr/>
        </p:nvSpPr>
        <p:spPr>
          <a:xfrm>
            <a:off x="4762835" y="2752447"/>
            <a:ext cx="1000125" cy="466726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set 2</a:t>
            </a:r>
          </a:p>
        </p:txBody>
      </p:sp>
      <p:sp>
        <p:nvSpPr>
          <p:cNvPr id="9" name="Flowchart: Stored Data 8">
            <a:extLst>
              <a:ext uri="{FF2B5EF4-FFF2-40B4-BE49-F238E27FC236}">
                <a16:creationId xmlns:a16="http://schemas.microsoft.com/office/drawing/2014/main" id="{1A3F97EF-0A90-E7EC-C765-3F1369A2FF7E}"/>
              </a:ext>
            </a:extLst>
          </p:cNvPr>
          <p:cNvSpPr/>
          <p:nvPr/>
        </p:nvSpPr>
        <p:spPr>
          <a:xfrm>
            <a:off x="3084059" y="2736573"/>
            <a:ext cx="1000125" cy="466726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set 1</a:t>
            </a:r>
          </a:p>
        </p:txBody>
      </p:sp>
      <p:sp>
        <p:nvSpPr>
          <p:cNvPr id="12" name="Flowchart: Stored Data 11">
            <a:extLst>
              <a:ext uri="{FF2B5EF4-FFF2-40B4-BE49-F238E27FC236}">
                <a16:creationId xmlns:a16="http://schemas.microsoft.com/office/drawing/2014/main" id="{DC0F86C3-3FD4-F076-18D7-B480A91E8535}"/>
              </a:ext>
            </a:extLst>
          </p:cNvPr>
          <p:cNvSpPr/>
          <p:nvPr/>
        </p:nvSpPr>
        <p:spPr>
          <a:xfrm>
            <a:off x="9799163" y="2736573"/>
            <a:ext cx="1000125" cy="466726"/>
          </a:xfrm>
          <a:prstGeom prst="flowChartOnlineStora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Training set 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6F4EA3-CCD6-68E8-074E-C1736DC6A73E}"/>
              </a:ext>
            </a:extLst>
          </p:cNvPr>
          <p:cNvSpPr txBox="1"/>
          <p:nvPr/>
        </p:nvSpPr>
        <p:spPr>
          <a:xfrm>
            <a:off x="8336280" y="2736573"/>
            <a:ext cx="55496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600" dirty="0"/>
              <a:t>….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E9C2EB9-CE6C-9226-BCDE-28B690F6BF55}"/>
              </a:ext>
            </a:extLst>
          </p:cNvPr>
          <p:cNvGrpSpPr/>
          <p:nvPr/>
        </p:nvGrpSpPr>
        <p:grpSpPr>
          <a:xfrm>
            <a:off x="9768683" y="3586401"/>
            <a:ext cx="1129013" cy="1413678"/>
            <a:chOff x="6436347" y="3703678"/>
            <a:chExt cx="2155203" cy="239495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8F19E56-AA13-9D9F-68B3-0E9C2845E90B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C534A2-B20B-B30C-729F-57F516E96947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8C3C111-681E-DC7C-3AF6-86D04EB3C2E8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9998D7-B214-566D-7DC2-882F74584515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FB3356-BF86-D298-0CC8-6413F4C0A7C9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BA0FA2B-0020-C8B0-35F0-ABA4310B45D7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3CD5756-F4F2-2A30-497B-77A7B3C8D241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5CB252B-BDDF-1ABB-E560-EE02E4BBEA82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EBFA3761-FDA3-5002-0479-ED70E06DB879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D4B57BF-415F-5CAD-30DC-04BE72F35A82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E2A6DEC-892B-55C0-AA20-28639959CA82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DEFFF46-BFFB-0F06-3B33-AF3AB66BA53D}"/>
                </a:ext>
              </a:extLst>
            </p:cNvPr>
            <p:cNvCxnSpPr>
              <a:cxnSpLocks/>
              <a:stCxn id="15" idx="7"/>
              <a:endCxn id="14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8BC159-3367-7924-DABC-4187DEE43736}"/>
                </a:ext>
              </a:extLst>
            </p:cNvPr>
            <p:cNvCxnSpPr>
              <a:cxnSpLocks/>
              <a:stCxn id="19" idx="1"/>
              <a:endCxn id="14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A26A41B-7BE2-485B-7850-40EFAA55876C}"/>
                </a:ext>
              </a:extLst>
            </p:cNvPr>
            <p:cNvCxnSpPr>
              <a:cxnSpLocks/>
              <a:stCxn id="20" idx="0"/>
              <a:endCxn id="19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035FEF-6179-DC92-F7DB-3E4C1BEA8F41}"/>
                </a:ext>
              </a:extLst>
            </p:cNvPr>
            <p:cNvCxnSpPr>
              <a:cxnSpLocks/>
              <a:stCxn id="21" idx="0"/>
              <a:endCxn id="20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47718F7-5BF4-3FBF-BA34-5E10227D83F5}"/>
                </a:ext>
              </a:extLst>
            </p:cNvPr>
            <p:cNvCxnSpPr>
              <a:cxnSpLocks/>
              <a:stCxn id="22" idx="0"/>
              <a:endCxn id="20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08004CC-C36C-1297-D6C6-DF89A1ABAF87}"/>
                </a:ext>
              </a:extLst>
            </p:cNvPr>
            <p:cNvCxnSpPr>
              <a:cxnSpLocks/>
              <a:stCxn id="24" idx="0"/>
              <a:endCxn id="19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CF8BC2B2-33AA-89C5-38E8-76C4F79BA802}"/>
                </a:ext>
              </a:extLst>
            </p:cNvPr>
            <p:cNvCxnSpPr>
              <a:cxnSpLocks/>
              <a:stCxn id="16" idx="0"/>
              <a:endCxn id="15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C7A96E7-318C-3508-CD6E-760AABC094EC}"/>
                </a:ext>
              </a:extLst>
            </p:cNvPr>
            <p:cNvCxnSpPr>
              <a:cxnSpLocks/>
              <a:stCxn id="23" idx="0"/>
              <a:endCxn id="15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D0E1524-0FB3-4E68-2DDF-7A23230EE8C2}"/>
                </a:ext>
              </a:extLst>
            </p:cNvPr>
            <p:cNvCxnSpPr>
              <a:cxnSpLocks/>
              <a:stCxn id="17" idx="0"/>
              <a:endCxn id="16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B5907B8-1F38-4843-A723-2F133FCA3D88}"/>
                </a:ext>
              </a:extLst>
            </p:cNvPr>
            <p:cNvCxnSpPr>
              <a:cxnSpLocks/>
              <a:stCxn id="18" idx="0"/>
              <a:endCxn id="16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06A3694-ED14-E814-EF74-6118AE7C0E5B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4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n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BFB60A4-D59A-F57B-F8EB-B08E04A54348}"/>
              </a:ext>
            </a:extLst>
          </p:cNvPr>
          <p:cNvGrpSpPr/>
          <p:nvPr/>
        </p:nvGrpSpPr>
        <p:grpSpPr>
          <a:xfrm>
            <a:off x="6411131" y="3580831"/>
            <a:ext cx="1129013" cy="1413678"/>
            <a:chOff x="6436347" y="3703678"/>
            <a:chExt cx="2155203" cy="2394955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52F3269-1F7D-80F0-C74E-527DC9D5113A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4044729E-820D-D141-B0E9-7FF72851AF16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C8BB62D-33F6-A729-B83C-4300C4696DF3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9578C4F-FEB0-1D85-A4EA-7C9BE1AB5814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4CA79C4-D561-E4DD-FC84-A43A51AEED2B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A9D9DAB-B8A1-4005-5F16-499407953FAD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CB2B436-89E5-93C0-8505-932D65951B72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D254DDD-F516-6844-0A35-AEE20EAD47DC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DA436CD-B5BA-D331-FA17-60D96076AE87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E4928561-C13D-3643-2993-AAFDF371FAF5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13BD040-E2D6-337B-457B-59DC880B92FB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F6C5AC0-3773-83E4-D528-268A705A6039}"/>
                </a:ext>
              </a:extLst>
            </p:cNvPr>
            <p:cNvCxnSpPr>
              <a:cxnSpLocks/>
              <a:stCxn id="61" idx="7"/>
              <a:endCxn id="60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451B6D3-D0CA-E501-8F78-24D501ABAD6B}"/>
                </a:ext>
              </a:extLst>
            </p:cNvPr>
            <p:cNvCxnSpPr>
              <a:cxnSpLocks/>
              <a:stCxn id="65" idx="1"/>
              <a:endCxn id="60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9DD08C4-C74A-A3D2-483E-20C04D6CF79E}"/>
                </a:ext>
              </a:extLst>
            </p:cNvPr>
            <p:cNvCxnSpPr>
              <a:cxnSpLocks/>
              <a:stCxn id="66" idx="0"/>
              <a:endCxn id="65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F5C9672-AFBC-6E3D-1BDE-DD37F5B3BD4D}"/>
                </a:ext>
              </a:extLst>
            </p:cNvPr>
            <p:cNvCxnSpPr>
              <a:cxnSpLocks/>
              <a:stCxn id="67" idx="0"/>
              <a:endCxn id="66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0C1DBC1-47B9-468E-864A-6805E6D23997}"/>
                </a:ext>
              </a:extLst>
            </p:cNvPr>
            <p:cNvCxnSpPr>
              <a:cxnSpLocks/>
              <a:stCxn id="68" idx="0"/>
              <a:endCxn id="66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3267821-122D-B48E-5E96-1AF4043C8468}"/>
                </a:ext>
              </a:extLst>
            </p:cNvPr>
            <p:cNvCxnSpPr>
              <a:cxnSpLocks/>
              <a:stCxn id="70" idx="0"/>
              <a:endCxn id="65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6A7A9A0E-2B48-C344-B377-DA1A4F315B48}"/>
                </a:ext>
              </a:extLst>
            </p:cNvPr>
            <p:cNvCxnSpPr>
              <a:cxnSpLocks/>
              <a:stCxn id="62" idx="0"/>
              <a:endCxn id="61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6AF4180-635A-1A65-022A-6348C6F3D6FA}"/>
                </a:ext>
              </a:extLst>
            </p:cNvPr>
            <p:cNvCxnSpPr>
              <a:cxnSpLocks/>
              <a:stCxn id="69" idx="0"/>
              <a:endCxn id="61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9DAE397-73D6-3122-0DFB-6334AE388522}"/>
                </a:ext>
              </a:extLst>
            </p:cNvPr>
            <p:cNvCxnSpPr>
              <a:cxnSpLocks/>
              <a:stCxn id="63" idx="0"/>
              <a:endCxn id="62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9A60C3C-3ADC-98AA-F625-4D7B8D30F200}"/>
                </a:ext>
              </a:extLst>
            </p:cNvPr>
            <p:cNvCxnSpPr>
              <a:cxnSpLocks/>
              <a:stCxn id="64" idx="0"/>
              <a:endCxn id="62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231427D-3CA0-2973-266A-231011BFF7AC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4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3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EB72418F-8E68-CE66-D8B6-056A9EC0E53E}"/>
              </a:ext>
            </a:extLst>
          </p:cNvPr>
          <p:cNvGrpSpPr/>
          <p:nvPr/>
        </p:nvGrpSpPr>
        <p:grpSpPr>
          <a:xfrm>
            <a:off x="3053579" y="3575261"/>
            <a:ext cx="1129013" cy="1413678"/>
            <a:chOff x="6436347" y="3703678"/>
            <a:chExt cx="2155203" cy="2394955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D1032CDB-DCFC-C6D7-BEDD-1AA6F8BDB16B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F50F85FC-C68F-8CC6-3808-A0CCF59D34D3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7425277-03A9-9965-8FB2-BD45C2076525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CB20407-4696-B869-7DCC-4D67A9BA6F4C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7176D8CB-3D75-F294-83D8-419F16C1318E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B9D59A5-E00F-73C6-3703-E0477F72713C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D87FC0B2-2274-0452-6C20-F3EC1B8C1683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C040CB2-F9B1-82EC-08A3-06A1BD90D042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1AE9C752-EF51-A36D-A349-C9A54884DBB3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99E3BB96-0E12-10DF-F6D6-2773AB1D830C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9DB86F0D-2645-7996-9D7C-9B9682170530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9C6619D-0C06-7201-27A9-0917ACAAF2FB}"/>
                </a:ext>
              </a:extLst>
            </p:cNvPr>
            <p:cNvCxnSpPr>
              <a:cxnSpLocks/>
              <a:stCxn id="84" idx="7"/>
              <a:endCxn id="83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2F0FCD4-F002-B252-579E-FE54E52DBC2C}"/>
                </a:ext>
              </a:extLst>
            </p:cNvPr>
            <p:cNvCxnSpPr>
              <a:cxnSpLocks/>
              <a:stCxn id="88" idx="1"/>
              <a:endCxn id="83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9534A6A8-3B54-F293-B899-9D579438A342}"/>
                </a:ext>
              </a:extLst>
            </p:cNvPr>
            <p:cNvCxnSpPr>
              <a:cxnSpLocks/>
              <a:stCxn id="89" idx="0"/>
              <a:endCxn id="88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4A8E9375-4A0F-14AC-12B1-33837D7CA04C}"/>
                </a:ext>
              </a:extLst>
            </p:cNvPr>
            <p:cNvCxnSpPr>
              <a:cxnSpLocks/>
              <a:stCxn id="90" idx="0"/>
              <a:endCxn id="89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884DDC6-DC4D-8375-46AA-79FCC00D3A29}"/>
                </a:ext>
              </a:extLst>
            </p:cNvPr>
            <p:cNvCxnSpPr>
              <a:cxnSpLocks/>
              <a:stCxn id="91" idx="0"/>
              <a:endCxn id="89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4EE4011-9BA3-AF51-96AB-67962F52BDC3}"/>
                </a:ext>
              </a:extLst>
            </p:cNvPr>
            <p:cNvCxnSpPr>
              <a:cxnSpLocks/>
              <a:stCxn id="93" idx="0"/>
              <a:endCxn id="88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CC01658-8C94-A27F-7ECD-B9B04C08F951}"/>
                </a:ext>
              </a:extLst>
            </p:cNvPr>
            <p:cNvCxnSpPr>
              <a:cxnSpLocks/>
              <a:stCxn id="85" idx="0"/>
              <a:endCxn id="84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114B3C3-DD69-1C52-FA1C-D3BD3CDD77D1}"/>
                </a:ext>
              </a:extLst>
            </p:cNvPr>
            <p:cNvCxnSpPr>
              <a:cxnSpLocks/>
              <a:stCxn id="92" idx="0"/>
              <a:endCxn id="84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08D8677-7DAA-18DC-CDC7-7492D29006D5}"/>
                </a:ext>
              </a:extLst>
            </p:cNvPr>
            <p:cNvCxnSpPr>
              <a:cxnSpLocks/>
              <a:stCxn id="86" idx="0"/>
              <a:endCxn id="85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2D92D55-8682-C6AB-00D1-8C772AF8CF7A}"/>
                </a:ext>
              </a:extLst>
            </p:cNvPr>
            <p:cNvCxnSpPr>
              <a:cxnSpLocks/>
              <a:stCxn id="87" idx="0"/>
              <a:endCxn id="85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22BEC40-F1DD-E885-2013-E8641C401D71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4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1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6D40060E-DF74-10FC-2AF4-012E4A0F6CA1}"/>
              </a:ext>
            </a:extLst>
          </p:cNvPr>
          <p:cNvGrpSpPr/>
          <p:nvPr/>
        </p:nvGrpSpPr>
        <p:grpSpPr>
          <a:xfrm>
            <a:off x="4733042" y="3575261"/>
            <a:ext cx="1129013" cy="1413678"/>
            <a:chOff x="6436347" y="3703678"/>
            <a:chExt cx="2155203" cy="239495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B64B712A-3162-EFFE-1358-1E66BFFFB766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03D91DCD-3EB2-1E2D-F4CF-971D6D528355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BC29EC30-2727-D48B-6A13-553FD69FEA1E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504EE162-4EFF-6517-3A6F-3F346A017912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A35969AB-134B-0387-FC97-8EE9ECFBA81E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14E97A56-E37A-6B5F-D978-8C4CE419DAA9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47E3135-9AEE-6384-5C4D-27C807B116D3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A3D0252F-7A50-2C40-8948-CEEDEA1BBA7A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D22EAA09-57D1-1CB8-9728-1CE7EEDD3163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2427CBAA-1A34-7760-ADDA-ADC9F145D93B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F7E925B8-FADC-1E05-7DD2-B7B2E617575D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E81732E1-CE67-169A-A142-95603552EC3E}"/>
                </a:ext>
              </a:extLst>
            </p:cNvPr>
            <p:cNvCxnSpPr>
              <a:cxnSpLocks/>
              <a:stCxn id="107" idx="7"/>
              <a:endCxn id="106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24C9454-4AF5-22B2-B9BA-C4222680C3D4}"/>
                </a:ext>
              </a:extLst>
            </p:cNvPr>
            <p:cNvCxnSpPr>
              <a:cxnSpLocks/>
              <a:stCxn id="111" idx="1"/>
              <a:endCxn id="106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936D011-4A4E-0162-3376-CA939289A4B9}"/>
                </a:ext>
              </a:extLst>
            </p:cNvPr>
            <p:cNvCxnSpPr>
              <a:cxnSpLocks/>
              <a:stCxn id="112" idx="0"/>
              <a:endCxn id="111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6FA35094-4867-8EFF-F884-4D3A2517F793}"/>
                </a:ext>
              </a:extLst>
            </p:cNvPr>
            <p:cNvCxnSpPr>
              <a:cxnSpLocks/>
              <a:stCxn id="113" idx="0"/>
              <a:endCxn id="112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CEA1AAC9-362C-0781-BD06-5D48CEAE14FF}"/>
                </a:ext>
              </a:extLst>
            </p:cNvPr>
            <p:cNvCxnSpPr>
              <a:cxnSpLocks/>
              <a:stCxn id="114" idx="0"/>
              <a:endCxn id="112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FA6420A-B40B-C720-54FB-CF096CB2BC76}"/>
                </a:ext>
              </a:extLst>
            </p:cNvPr>
            <p:cNvCxnSpPr>
              <a:cxnSpLocks/>
              <a:stCxn id="116" idx="0"/>
              <a:endCxn id="111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E65E728-EFEE-A924-8CE4-98AB184F4548}"/>
                </a:ext>
              </a:extLst>
            </p:cNvPr>
            <p:cNvCxnSpPr>
              <a:cxnSpLocks/>
              <a:stCxn id="108" idx="0"/>
              <a:endCxn id="107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17A5E730-954F-01C0-3B41-588B447B2C3C}"/>
                </a:ext>
              </a:extLst>
            </p:cNvPr>
            <p:cNvCxnSpPr>
              <a:cxnSpLocks/>
              <a:stCxn id="115" idx="0"/>
              <a:endCxn id="107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58B50E3C-EB3C-9F7C-A62D-E632508CBDFC}"/>
                </a:ext>
              </a:extLst>
            </p:cNvPr>
            <p:cNvCxnSpPr>
              <a:cxnSpLocks/>
              <a:stCxn id="109" idx="0"/>
              <a:endCxn id="108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D50FC78B-355D-5ED6-372F-0DEF7CE95620}"/>
                </a:ext>
              </a:extLst>
            </p:cNvPr>
            <p:cNvCxnSpPr>
              <a:cxnSpLocks/>
              <a:stCxn id="110" idx="0"/>
              <a:endCxn id="108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09A6C2EB-7EC6-D7E0-0689-551643C93991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4301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2</a:t>
              </a:r>
            </a:p>
          </p:txBody>
        </p:sp>
      </p:grp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A8E3E8D-2959-EB71-4138-55C31EE6B346}"/>
              </a:ext>
            </a:extLst>
          </p:cNvPr>
          <p:cNvCxnSpPr>
            <a:cxnSpLocks/>
            <a:stCxn id="7" idx="2"/>
            <a:endCxn id="60" idx="0"/>
          </p:cNvCxnSpPr>
          <p:nvPr/>
        </p:nvCxnSpPr>
        <p:spPr>
          <a:xfrm>
            <a:off x="6941674" y="3219173"/>
            <a:ext cx="2142" cy="361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557112D2-0A5F-037D-160C-55CB7B27716E}"/>
              </a:ext>
            </a:extLst>
          </p:cNvPr>
          <p:cNvCxnSpPr>
            <a:cxnSpLocks/>
            <a:stCxn id="8" idx="2"/>
            <a:endCxn id="106" idx="0"/>
          </p:cNvCxnSpPr>
          <p:nvPr/>
        </p:nvCxnSpPr>
        <p:spPr>
          <a:xfrm>
            <a:off x="5262898" y="3219173"/>
            <a:ext cx="2829" cy="35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1598CC0A-2B12-AE16-DC6E-97A082932928}"/>
              </a:ext>
            </a:extLst>
          </p:cNvPr>
          <p:cNvCxnSpPr>
            <a:cxnSpLocks/>
            <a:stCxn id="9" idx="2"/>
            <a:endCxn id="83" idx="0"/>
          </p:cNvCxnSpPr>
          <p:nvPr/>
        </p:nvCxnSpPr>
        <p:spPr>
          <a:xfrm>
            <a:off x="3584122" y="3203299"/>
            <a:ext cx="2142" cy="371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DDD8F67-18F2-C592-D0E0-F1633119F2C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0299226" y="3203299"/>
            <a:ext cx="2142" cy="3831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3375BFA-BD9F-6788-5DA6-E80E6E25F6E7}"/>
              </a:ext>
            </a:extLst>
          </p:cNvPr>
          <p:cNvCxnSpPr>
            <a:cxnSpLocks/>
            <a:stCxn id="6" idx="4"/>
            <a:endCxn id="12" idx="0"/>
          </p:cNvCxnSpPr>
          <p:nvPr/>
        </p:nvCxnSpPr>
        <p:spPr>
          <a:xfrm>
            <a:off x="7089458" y="2182536"/>
            <a:ext cx="3209768" cy="55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7E3BB1D-5114-AF28-77A6-980A8D3A8526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6923532" y="2182536"/>
            <a:ext cx="18142" cy="56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014208D3-2BD9-4C6F-1D48-8680230FC354}"/>
              </a:ext>
            </a:extLst>
          </p:cNvPr>
          <p:cNvCxnSpPr>
            <a:cxnSpLocks/>
            <a:stCxn id="6" idx="3"/>
            <a:endCxn id="8" idx="0"/>
          </p:cNvCxnSpPr>
          <p:nvPr/>
        </p:nvCxnSpPr>
        <p:spPr>
          <a:xfrm flipH="1">
            <a:off x="5262898" y="2182536"/>
            <a:ext cx="1660634" cy="569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358D8C5-F179-EF14-6CC5-2D5FA56AFE21}"/>
              </a:ext>
            </a:extLst>
          </p:cNvPr>
          <p:cNvCxnSpPr>
            <a:cxnSpLocks/>
            <a:stCxn id="6" idx="3"/>
            <a:endCxn id="9" idx="0"/>
          </p:cNvCxnSpPr>
          <p:nvPr/>
        </p:nvCxnSpPr>
        <p:spPr>
          <a:xfrm flipH="1">
            <a:off x="3584122" y="2182536"/>
            <a:ext cx="3339410" cy="554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BC11F43-1E7A-4518-00D5-2481A8FFCC36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6923532" y="2182536"/>
            <a:ext cx="1412748" cy="7864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7AC82BA1-1113-20FC-3906-DB389FC51AB5}"/>
              </a:ext>
            </a:extLst>
          </p:cNvPr>
          <p:cNvCxnSpPr>
            <a:cxnSpLocks/>
            <a:stCxn id="4" idx="2"/>
            <a:endCxn id="6" idx="1"/>
          </p:cNvCxnSpPr>
          <p:nvPr/>
        </p:nvCxnSpPr>
        <p:spPr>
          <a:xfrm>
            <a:off x="7089458" y="1344341"/>
            <a:ext cx="0" cy="371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Flowchart: Process 160">
            <a:extLst>
              <a:ext uri="{FF2B5EF4-FFF2-40B4-BE49-F238E27FC236}">
                <a16:creationId xmlns:a16="http://schemas.microsoft.com/office/drawing/2014/main" id="{F0F86DFB-2C2E-4E06-4E6D-3080B0453E03}"/>
              </a:ext>
            </a:extLst>
          </p:cNvPr>
          <p:cNvSpPr/>
          <p:nvPr/>
        </p:nvSpPr>
        <p:spPr>
          <a:xfrm>
            <a:off x="6376358" y="5567620"/>
            <a:ext cx="1155826" cy="30334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voting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06DB27F5-23B2-8253-09DE-9F887893D5D6}"/>
              </a:ext>
            </a:extLst>
          </p:cNvPr>
          <p:cNvCxnSpPr>
            <a:cxnSpLocks/>
            <a:stCxn id="81" idx="2"/>
            <a:endCxn id="161" idx="0"/>
          </p:cNvCxnSpPr>
          <p:nvPr/>
        </p:nvCxnSpPr>
        <p:spPr>
          <a:xfrm>
            <a:off x="6954271" y="4994509"/>
            <a:ext cx="0" cy="573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6BC8F12E-B2C3-5810-D5CA-F3EFC5A42959}"/>
              </a:ext>
            </a:extLst>
          </p:cNvPr>
          <p:cNvCxnSpPr>
            <a:cxnSpLocks/>
            <a:stCxn id="57" idx="2"/>
            <a:endCxn id="161" idx="0"/>
          </p:cNvCxnSpPr>
          <p:nvPr/>
        </p:nvCxnSpPr>
        <p:spPr>
          <a:xfrm flipH="1">
            <a:off x="6954271" y="5000079"/>
            <a:ext cx="3357552" cy="567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B62CBD90-3419-56EE-0C71-9831F9816F6B}"/>
              </a:ext>
            </a:extLst>
          </p:cNvPr>
          <p:cNvSpPr txBox="1"/>
          <p:nvPr/>
        </p:nvSpPr>
        <p:spPr>
          <a:xfrm>
            <a:off x="8329845" y="4076514"/>
            <a:ext cx="554960" cy="46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pc="600" dirty="0"/>
              <a:t>….</a:t>
            </a:r>
          </a:p>
        </p:txBody>
      </p: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008E676C-F429-230E-E65C-3C1FD04B38A5}"/>
              </a:ext>
            </a:extLst>
          </p:cNvPr>
          <p:cNvCxnSpPr>
            <a:cxnSpLocks/>
            <a:stCxn id="169" idx="2"/>
            <a:endCxn id="161" idx="0"/>
          </p:cNvCxnSpPr>
          <p:nvPr/>
        </p:nvCxnSpPr>
        <p:spPr>
          <a:xfrm flipH="1">
            <a:off x="6954271" y="4541385"/>
            <a:ext cx="1653054" cy="1026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5B614485-D88B-D5F6-FE8E-9A4652372321}"/>
              </a:ext>
            </a:extLst>
          </p:cNvPr>
          <p:cNvCxnSpPr>
            <a:cxnSpLocks/>
            <a:stCxn id="127" idx="2"/>
            <a:endCxn id="161" idx="0"/>
          </p:cNvCxnSpPr>
          <p:nvPr/>
        </p:nvCxnSpPr>
        <p:spPr>
          <a:xfrm>
            <a:off x="5276182" y="4988939"/>
            <a:ext cx="1678089" cy="57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C15EFEF-8A9D-F841-067F-40BFE4B403EE}"/>
              </a:ext>
            </a:extLst>
          </p:cNvPr>
          <p:cNvCxnSpPr>
            <a:cxnSpLocks/>
            <a:stCxn id="104" idx="2"/>
            <a:endCxn id="161" idx="0"/>
          </p:cNvCxnSpPr>
          <p:nvPr/>
        </p:nvCxnSpPr>
        <p:spPr>
          <a:xfrm>
            <a:off x="3596719" y="4988939"/>
            <a:ext cx="3357552" cy="57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D66F09A7-0F15-F0BC-2C37-1BE653FFD4CA}"/>
              </a:ext>
            </a:extLst>
          </p:cNvPr>
          <p:cNvCxnSpPr>
            <a:cxnSpLocks/>
          </p:cNvCxnSpPr>
          <p:nvPr/>
        </p:nvCxnSpPr>
        <p:spPr>
          <a:xfrm>
            <a:off x="1988820" y="4800600"/>
            <a:ext cx="0" cy="11430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1D0D5C39-E53D-A365-E4D5-375D4DB7FE7A}"/>
              </a:ext>
            </a:extLst>
          </p:cNvPr>
          <p:cNvCxnSpPr>
            <a:cxnSpLocks/>
          </p:cNvCxnSpPr>
          <p:nvPr/>
        </p:nvCxnSpPr>
        <p:spPr>
          <a:xfrm>
            <a:off x="1981200" y="1530075"/>
            <a:ext cx="0" cy="32049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2085FF7-D1FD-F8EE-7DE2-710DFE6BCFFC}"/>
              </a:ext>
            </a:extLst>
          </p:cNvPr>
          <p:cNvSpPr txBox="1"/>
          <p:nvPr/>
        </p:nvSpPr>
        <p:spPr>
          <a:xfrm>
            <a:off x="1381953" y="3062944"/>
            <a:ext cx="116371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Generate forest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88560F47-E995-F2B0-7B5B-06BCC018A3A6}"/>
              </a:ext>
            </a:extLst>
          </p:cNvPr>
          <p:cNvSpPr txBox="1"/>
          <p:nvPr/>
        </p:nvSpPr>
        <p:spPr>
          <a:xfrm>
            <a:off x="1414688" y="5199397"/>
            <a:ext cx="109824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Make Decision</a:t>
            </a:r>
          </a:p>
        </p:txBody>
      </p:sp>
    </p:spTree>
    <p:extLst>
      <p:ext uri="{BB962C8B-B14F-4D97-AF65-F5344CB8AC3E}">
        <p14:creationId xmlns:p14="http://schemas.microsoft.com/office/powerpoint/2010/main" val="1153190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Random Forest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6C972-B24D-D598-CC23-ADA6FF763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2030" y="762000"/>
            <a:ext cx="5980453" cy="4821520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2FF23C-A798-44A4-2901-6CEB43E214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7761445"/>
              </p:ext>
            </p:extLst>
          </p:nvPr>
        </p:nvGraphicFramePr>
        <p:xfrm>
          <a:off x="603794" y="1825171"/>
          <a:ext cx="349794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972">
                  <a:extLst>
                    <a:ext uri="{9D8B030D-6E8A-4147-A177-3AD203B41FA5}">
                      <a16:colId xmlns:a16="http://schemas.microsoft.com/office/drawing/2014/main" val="3137466552"/>
                    </a:ext>
                  </a:extLst>
                </a:gridCol>
                <a:gridCol w="1748972">
                  <a:extLst>
                    <a:ext uri="{9D8B030D-6E8A-4147-A177-3AD203B41FA5}">
                      <a16:colId xmlns:a16="http://schemas.microsoft.com/office/drawing/2014/main" val="22980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2m10s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8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361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16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Comparison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BE8B38-F529-477C-B7CB-93FB5A4E0E73}"/>
              </a:ext>
            </a:extLst>
          </p:cNvPr>
          <p:cNvSpPr txBox="1"/>
          <p:nvPr/>
        </p:nvSpPr>
        <p:spPr>
          <a:xfrm>
            <a:off x="943081" y="1459683"/>
            <a:ext cx="4701209" cy="33387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Biological Model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Neuron</a:t>
            </a:r>
            <a:r>
              <a:rPr lang="en-US" dirty="0"/>
              <a:t>: an excitable cell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Synapse</a:t>
            </a:r>
            <a:r>
              <a:rPr lang="en-US" dirty="0"/>
              <a:t>: connection between neurons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electrochemical pulse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collection of neurons </a:t>
            </a:r>
            <a:r>
              <a:rPr lang="en-US" dirty="0"/>
              <a:t>along some pathway through the brain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8BF40E-3A77-F28F-C11B-CF072CD2CAD7}"/>
              </a:ext>
            </a:extLst>
          </p:cNvPr>
          <p:cNvSpPr txBox="1"/>
          <p:nvPr/>
        </p:nvSpPr>
        <p:spPr>
          <a:xfrm>
            <a:off x="6763245" y="1459682"/>
            <a:ext cx="4057153" cy="33387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Artificial Model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Neuron</a:t>
            </a:r>
            <a:r>
              <a:rPr lang="en-US" dirty="0"/>
              <a:t>: node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Weight</a:t>
            </a:r>
            <a:r>
              <a:rPr lang="en-US" dirty="0"/>
              <a:t>: multiplier on each edge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Activation Function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collection of neurons </a:t>
            </a:r>
            <a:r>
              <a:rPr lang="en-US" dirty="0"/>
              <a:t>define some differentiable function</a:t>
            </a:r>
          </a:p>
        </p:txBody>
      </p:sp>
    </p:spTree>
    <p:extLst>
      <p:ext uri="{BB962C8B-B14F-4D97-AF65-F5344CB8AC3E}">
        <p14:creationId xmlns:p14="http://schemas.microsoft.com/office/powerpoint/2010/main" val="234195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17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91115A4-9562-71E7-054F-54EACDB41140}"/>
              </a:ext>
            </a:extLst>
          </p:cNvPr>
          <p:cNvGrpSpPr/>
          <p:nvPr/>
        </p:nvGrpSpPr>
        <p:grpSpPr>
          <a:xfrm>
            <a:off x="5086941" y="2169948"/>
            <a:ext cx="302149" cy="2234318"/>
            <a:chOff x="5828304" y="1558455"/>
            <a:chExt cx="397568" cy="23749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307E5B0-9D01-633C-0508-9C55CA42C2C2}"/>
                </a:ext>
              </a:extLst>
            </p:cNvPr>
            <p:cNvSpPr/>
            <p:nvPr/>
          </p:nvSpPr>
          <p:spPr>
            <a:xfrm>
              <a:off x="5828307" y="155845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789A0D1-6E30-8A7C-51FA-D8AA80B26A90}"/>
                </a:ext>
              </a:extLst>
            </p:cNvPr>
            <p:cNvSpPr/>
            <p:nvPr/>
          </p:nvSpPr>
          <p:spPr>
            <a:xfrm>
              <a:off x="5828306" y="222838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677715A-DAAB-665E-5619-0A5BC72D980A}"/>
                </a:ext>
              </a:extLst>
            </p:cNvPr>
            <p:cNvSpPr/>
            <p:nvPr/>
          </p:nvSpPr>
          <p:spPr>
            <a:xfrm>
              <a:off x="5828305" y="289830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0BEDD3-8877-A28B-CF19-BB5431C09FBC}"/>
                </a:ext>
              </a:extLst>
            </p:cNvPr>
            <p:cNvSpPr/>
            <p:nvPr/>
          </p:nvSpPr>
          <p:spPr>
            <a:xfrm>
              <a:off x="5828304" y="356823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46DBCC-F21A-5A9F-27E1-1E46C7BD2D79}"/>
              </a:ext>
            </a:extLst>
          </p:cNvPr>
          <p:cNvGrpSpPr/>
          <p:nvPr/>
        </p:nvGrpSpPr>
        <p:grpSpPr>
          <a:xfrm>
            <a:off x="6487696" y="2169948"/>
            <a:ext cx="302149" cy="2234318"/>
            <a:chOff x="5828304" y="1558455"/>
            <a:chExt cx="397568" cy="23749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E32CEED-F30B-3D1B-0B5C-6966488E6693}"/>
                </a:ext>
              </a:extLst>
            </p:cNvPr>
            <p:cNvSpPr/>
            <p:nvPr/>
          </p:nvSpPr>
          <p:spPr>
            <a:xfrm>
              <a:off x="5828307" y="155845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0F66E77-8FC6-8CF4-8D88-9EA83D00DB8F}"/>
                </a:ext>
              </a:extLst>
            </p:cNvPr>
            <p:cNvSpPr/>
            <p:nvPr/>
          </p:nvSpPr>
          <p:spPr>
            <a:xfrm>
              <a:off x="5828306" y="222838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59467B7-67B4-AFAB-462A-26623B612386}"/>
                </a:ext>
              </a:extLst>
            </p:cNvPr>
            <p:cNvSpPr/>
            <p:nvPr/>
          </p:nvSpPr>
          <p:spPr>
            <a:xfrm>
              <a:off x="5828305" y="289830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ECAA80F-C82A-9D2E-2B0C-9713AB898F42}"/>
                </a:ext>
              </a:extLst>
            </p:cNvPr>
            <p:cNvSpPr/>
            <p:nvPr/>
          </p:nvSpPr>
          <p:spPr>
            <a:xfrm>
              <a:off x="5828304" y="356823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Oval 27">
            <a:extLst>
              <a:ext uri="{FF2B5EF4-FFF2-40B4-BE49-F238E27FC236}">
                <a16:creationId xmlns:a16="http://schemas.microsoft.com/office/drawing/2014/main" id="{349FA66B-075A-D4EA-6D23-890425F218DB}"/>
              </a:ext>
            </a:extLst>
          </p:cNvPr>
          <p:cNvSpPr/>
          <p:nvPr/>
        </p:nvSpPr>
        <p:spPr>
          <a:xfrm>
            <a:off x="3686184" y="2607120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F21D3A5-0660-C2FC-DF5F-74178D3F6F04}"/>
              </a:ext>
            </a:extLst>
          </p:cNvPr>
          <p:cNvSpPr/>
          <p:nvPr/>
        </p:nvSpPr>
        <p:spPr>
          <a:xfrm>
            <a:off x="3686185" y="3690636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7AE307-A45E-C4A8-1986-77B1EF381E65}"/>
              </a:ext>
            </a:extLst>
          </p:cNvPr>
          <p:cNvSpPr/>
          <p:nvPr/>
        </p:nvSpPr>
        <p:spPr>
          <a:xfrm>
            <a:off x="3686185" y="3148878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95169F-605C-130F-20C4-DA3524BA3CAB}"/>
              </a:ext>
            </a:extLst>
          </p:cNvPr>
          <p:cNvSpPr/>
          <p:nvPr/>
        </p:nvSpPr>
        <p:spPr>
          <a:xfrm>
            <a:off x="7871219" y="3341832"/>
            <a:ext cx="302149" cy="3021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DC29143-46C0-1EEE-D6C1-FC30A7CEA1DC}"/>
              </a:ext>
            </a:extLst>
          </p:cNvPr>
          <p:cNvSpPr/>
          <p:nvPr/>
        </p:nvSpPr>
        <p:spPr>
          <a:xfrm>
            <a:off x="7871219" y="2800074"/>
            <a:ext cx="302149" cy="30214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BAB28E6-37CE-8330-49F9-D1359A620198}"/>
              </a:ext>
            </a:extLst>
          </p:cNvPr>
          <p:cNvCxnSpPr>
            <a:stCxn id="28" idx="6"/>
            <a:endCxn id="4" idx="2"/>
          </p:cNvCxnSpPr>
          <p:nvPr/>
        </p:nvCxnSpPr>
        <p:spPr>
          <a:xfrm flipV="1">
            <a:off x="3988333" y="2341704"/>
            <a:ext cx="1098610" cy="416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E129C50-5966-A18A-F510-425C43AB299C}"/>
              </a:ext>
            </a:extLst>
          </p:cNvPr>
          <p:cNvCxnSpPr>
            <a:stCxn id="30" idx="6"/>
            <a:endCxn id="6" idx="2"/>
          </p:cNvCxnSpPr>
          <p:nvPr/>
        </p:nvCxnSpPr>
        <p:spPr>
          <a:xfrm flipV="1">
            <a:off x="3988334" y="2971973"/>
            <a:ext cx="1098609" cy="3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DF8C7A2-7D55-0E05-942C-E1C3D3A082A1}"/>
              </a:ext>
            </a:extLst>
          </p:cNvPr>
          <p:cNvCxnSpPr>
            <a:stCxn id="29" idx="6"/>
            <a:endCxn id="8" idx="2"/>
          </p:cNvCxnSpPr>
          <p:nvPr/>
        </p:nvCxnSpPr>
        <p:spPr>
          <a:xfrm flipV="1">
            <a:off x="3988334" y="3602242"/>
            <a:ext cx="1098608" cy="2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F6AF91A-058B-E9FB-9888-A2851C37B60D}"/>
              </a:ext>
            </a:extLst>
          </p:cNvPr>
          <p:cNvCxnSpPr>
            <a:stCxn id="29" idx="6"/>
            <a:endCxn id="9" idx="2"/>
          </p:cNvCxnSpPr>
          <p:nvPr/>
        </p:nvCxnSpPr>
        <p:spPr>
          <a:xfrm>
            <a:off x="3988334" y="3841711"/>
            <a:ext cx="1098607" cy="3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30ECCF9-4201-59F7-4800-2DB92DDF9D04}"/>
              </a:ext>
            </a:extLst>
          </p:cNvPr>
          <p:cNvCxnSpPr>
            <a:stCxn id="29" idx="6"/>
            <a:endCxn id="6" idx="2"/>
          </p:cNvCxnSpPr>
          <p:nvPr/>
        </p:nvCxnSpPr>
        <p:spPr>
          <a:xfrm flipV="1">
            <a:off x="3988334" y="2971973"/>
            <a:ext cx="1098609" cy="8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3DFB24A-9574-19BA-9E67-AB9A3F97A9FF}"/>
              </a:ext>
            </a:extLst>
          </p:cNvPr>
          <p:cNvCxnSpPr>
            <a:stCxn id="29" idx="6"/>
            <a:endCxn id="4" idx="2"/>
          </p:cNvCxnSpPr>
          <p:nvPr/>
        </p:nvCxnSpPr>
        <p:spPr>
          <a:xfrm flipV="1">
            <a:off x="3988334" y="2341704"/>
            <a:ext cx="1098609" cy="150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29969D9-9038-89EA-3120-0D83B430C712}"/>
              </a:ext>
            </a:extLst>
          </p:cNvPr>
          <p:cNvCxnSpPr>
            <a:stCxn id="30" idx="6"/>
            <a:endCxn id="4" idx="2"/>
          </p:cNvCxnSpPr>
          <p:nvPr/>
        </p:nvCxnSpPr>
        <p:spPr>
          <a:xfrm flipV="1">
            <a:off x="3988334" y="2341704"/>
            <a:ext cx="1098609" cy="9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34CEBD2-F369-17AF-2740-B587194A637F}"/>
              </a:ext>
            </a:extLst>
          </p:cNvPr>
          <p:cNvCxnSpPr>
            <a:cxnSpLocks/>
            <a:stCxn id="30" idx="6"/>
            <a:endCxn id="8" idx="2"/>
          </p:cNvCxnSpPr>
          <p:nvPr/>
        </p:nvCxnSpPr>
        <p:spPr>
          <a:xfrm>
            <a:off x="3988334" y="3299953"/>
            <a:ext cx="1098608" cy="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A422366-9058-F922-6A2B-0B06E2D461F1}"/>
              </a:ext>
            </a:extLst>
          </p:cNvPr>
          <p:cNvCxnSpPr>
            <a:stCxn id="30" idx="6"/>
            <a:endCxn id="9" idx="2"/>
          </p:cNvCxnSpPr>
          <p:nvPr/>
        </p:nvCxnSpPr>
        <p:spPr>
          <a:xfrm>
            <a:off x="3988334" y="3299953"/>
            <a:ext cx="1098607" cy="9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720645CB-4C32-7D65-DB2A-B11A47A6CE43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4005567" y="2750430"/>
            <a:ext cx="1081376" cy="221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0F1CEE-FF0E-AE7E-A009-EE31A4BF00E4}"/>
              </a:ext>
            </a:extLst>
          </p:cNvPr>
          <p:cNvCxnSpPr>
            <a:cxnSpLocks/>
            <a:stCxn id="28" idx="6"/>
            <a:endCxn id="8" idx="2"/>
          </p:cNvCxnSpPr>
          <p:nvPr/>
        </p:nvCxnSpPr>
        <p:spPr>
          <a:xfrm>
            <a:off x="3988333" y="2758195"/>
            <a:ext cx="1098609" cy="844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C093222-FDF7-35AD-E5E1-30B90C25BB45}"/>
              </a:ext>
            </a:extLst>
          </p:cNvPr>
          <p:cNvCxnSpPr>
            <a:cxnSpLocks/>
            <a:stCxn id="28" idx="6"/>
            <a:endCxn id="9" idx="2"/>
          </p:cNvCxnSpPr>
          <p:nvPr/>
        </p:nvCxnSpPr>
        <p:spPr>
          <a:xfrm>
            <a:off x="3988333" y="2758195"/>
            <a:ext cx="1098608" cy="1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1922AD6-FCA0-D67D-CE8A-C0F79164FFE5}"/>
              </a:ext>
            </a:extLst>
          </p:cNvPr>
          <p:cNvSpPr txBox="1"/>
          <p:nvPr/>
        </p:nvSpPr>
        <p:spPr>
          <a:xfrm>
            <a:off x="4559911" y="1336647"/>
            <a:ext cx="1142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Hidden Layer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194E343-A45A-D2FA-A836-44A40503F310}"/>
              </a:ext>
            </a:extLst>
          </p:cNvPr>
          <p:cNvSpPr txBox="1"/>
          <p:nvPr/>
        </p:nvSpPr>
        <p:spPr>
          <a:xfrm>
            <a:off x="6034241" y="1334056"/>
            <a:ext cx="1142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Hidden Layer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3560CB2-692D-10AF-8FC9-E9BFE35F69FB}"/>
              </a:ext>
            </a:extLst>
          </p:cNvPr>
          <p:cNvSpPr txBox="1"/>
          <p:nvPr/>
        </p:nvSpPr>
        <p:spPr>
          <a:xfrm>
            <a:off x="5026257" y="1722520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4B2B87-F9F2-15B9-EBC8-FB4A80D7A7DD}"/>
              </a:ext>
            </a:extLst>
          </p:cNvPr>
          <p:cNvSpPr txBox="1"/>
          <p:nvPr/>
        </p:nvSpPr>
        <p:spPr>
          <a:xfrm>
            <a:off x="6487696" y="171395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D38EE0E-91AA-F431-ADCD-4878B6FE321D}"/>
              </a:ext>
            </a:extLst>
          </p:cNvPr>
          <p:cNvCxnSpPr>
            <a:cxnSpLocks/>
            <a:endCxn id="12" idx="2"/>
          </p:cNvCxnSpPr>
          <p:nvPr/>
        </p:nvCxnSpPr>
        <p:spPr>
          <a:xfrm>
            <a:off x="5389088" y="2330575"/>
            <a:ext cx="1098610" cy="111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60FB7BF-6C23-86D2-E8C3-6EE66ED61CC6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406322" y="2322810"/>
            <a:ext cx="1081376" cy="6491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A5EFA28-8B57-8623-53CA-D62251C57889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389088" y="2330575"/>
            <a:ext cx="1098609" cy="127166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514903-6766-B0C2-CF4E-C3C49E954FE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89088" y="2330575"/>
            <a:ext cx="1098608" cy="19019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58FD346-69A1-D5E9-854B-BFE25766AD62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5380472" y="3590651"/>
            <a:ext cx="1107225" cy="11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04DA60F-D575-500E-D24F-0EC09EBCE4B4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80472" y="3590651"/>
            <a:ext cx="1107224" cy="641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1B02848-9AE0-D3FD-3284-A90722C9730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80472" y="2971973"/>
            <a:ext cx="1107226" cy="618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31287A77-CD3A-FBEE-9616-0EF9E1660FAB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380472" y="2341704"/>
            <a:ext cx="1107226" cy="1248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4A5DA23-F64A-1A1B-DE70-413674388BFB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5389090" y="2971973"/>
            <a:ext cx="1098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7937D6-2E05-B16B-EC4E-04A5600A0A0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 flipV="1">
            <a:off x="5389090" y="2341704"/>
            <a:ext cx="1098608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3BA0C96-0A35-E033-A83B-0E990D75381D}"/>
              </a:ext>
            </a:extLst>
          </p:cNvPr>
          <p:cNvCxnSpPr>
            <a:cxnSpLocks/>
            <a:stCxn id="6" idx="6"/>
            <a:endCxn id="14" idx="2"/>
          </p:cNvCxnSpPr>
          <p:nvPr/>
        </p:nvCxnSpPr>
        <p:spPr>
          <a:xfrm>
            <a:off x="5389090" y="2971973"/>
            <a:ext cx="1098607" cy="630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BB0E0B8-AC0D-1CBD-E151-7588FC3C7404}"/>
              </a:ext>
            </a:extLst>
          </p:cNvPr>
          <p:cNvCxnSpPr>
            <a:cxnSpLocks/>
            <a:stCxn id="6" idx="6"/>
            <a:endCxn id="15" idx="2"/>
          </p:cNvCxnSpPr>
          <p:nvPr/>
        </p:nvCxnSpPr>
        <p:spPr>
          <a:xfrm>
            <a:off x="5389090" y="2971973"/>
            <a:ext cx="1098606" cy="1260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DD9A6305-A993-880E-413A-65EDD506BE14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5384626" y="2971973"/>
            <a:ext cx="1103072" cy="122895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D02B576-DEFD-D09D-3D34-7767D7239471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384626" y="2341704"/>
            <a:ext cx="1103072" cy="1859223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D34EF32-5D22-6715-E4D5-1C107F469CDF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5384626" y="3602242"/>
            <a:ext cx="1103071" cy="598685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91E0BB3-151C-30DB-8A02-7663D235649C}"/>
              </a:ext>
            </a:extLst>
          </p:cNvPr>
          <p:cNvCxnSpPr>
            <a:cxnSpLocks/>
            <a:endCxn id="15" idx="2"/>
          </p:cNvCxnSpPr>
          <p:nvPr/>
        </p:nvCxnSpPr>
        <p:spPr>
          <a:xfrm>
            <a:off x="5384626" y="4200927"/>
            <a:ext cx="1103070" cy="3158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13866452-C878-454B-0A47-A0FC89ECBD48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781227" y="2330575"/>
            <a:ext cx="1089992" cy="620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9EA80637-0B2D-B323-CC91-DEDE910BFA06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789843" y="2951149"/>
            <a:ext cx="1081376" cy="15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99E7E9D7-D00D-BE0B-57AB-87B6C845BBC5}"/>
              </a:ext>
            </a:extLst>
          </p:cNvPr>
          <p:cNvCxnSpPr>
            <a:cxnSpLocks/>
            <a:stCxn id="15" idx="6"/>
            <a:endCxn id="31" idx="2"/>
          </p:cNvCxnSpPr>
          <p:nvPr/>
        </p:nvCxnSpPr>
        <p:spPr>
          <a:xfrm flipV="1">
            <a:off x="6789843" y="3492907"/>
            <a:ext cx="1081376" cy="739604"/>
          </a:xfrm>
          <a:prstGeom prst="straightConnector1">
            <a:avLst/>
          </a:prstGeom>
          <a:ln>
            <a:solidFill>
              <a:srgbClr val="FF00FF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C5CD5E2-952A-B0FD-C4CF-7F741D140164}"/>
              </a:ext>
            </a:extLst>
          </p:cNvPr>
          <p:cNvCxnSpPr>
            <a:cxnSpLocks/>
            <a:stCxn id="14" idx="6"/>
            <a:endCxn id="31" idx="2"/>
          </p:cNvCxnSpPr>
          <p:nvPr/>
        </p:nvCxnSpPr>
        <p:spPr>
          <a:xfrm flipV="1">
            <a:off x="6789844" y="3492907"/>
            <a:ext cx="1081375" cy="109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868EE8F4-0DCE-16B5-AE29-8D4ADF4A08B6}"/>
              </a:ext>
            </a:extLst>
          </p:cNvPr>
          <p:cNvCxnSpPr>
            <a:cxnSpLocks/>
            <a:stCxn id="14" idx="6"/>
            <a:endCxn id="32" idx="2"/>
          </p:cNvCxnSpPr>
          <p:nvPr/>
        </p:nvCxnSpPr>
        <p:spPr>
          <a:xfrm flipV="1">
            <a:off x="6789844" y="2951149"/>
            <a:ext cx="1081375" cy="65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89B07A60-C543-4B63-C103-87E7627CBE0C}"/>
              </a:ext>
            </a:extLst>
          </p:cNvPr>
          <p:cNvCxnSpPr>
            <a:cxnSpLocks/>
            <a:stCxn id="12" idx="6"/>
            <a:endCxn id="31" idx="2"/>
          </p:cNvCxnSpPr>
          <p:nvPr/>
        </p:nvCxnSpPr>
        <p:spPr>
          <a:xfrm>
            <a:off x="6789845" y="2341704"/>
            <a:ext cx="1081374" cy="115120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F1FC896E-6FC1-6F64-7A07-40B1B3F597E9}"/>
              </a:ext>
            </a:extLst>
          </p:cNvPr>
          <p:cNvSpPr txBox="1"/>
          <p:nvPr/>
        </p:nvSpPr>
        <p:spPr>
          <a:xfrm>
            <a:off x="7428985" y="1334056"/>
            <a:ext cx="11393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Layer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1E6639F-6BCB-FB08-E590-19A51C26B1C5}"/>
              </a:ext>
            </a:extLst>
          </p:cNvPr>
          <p:cNvSpPr txBox="1"/>
          <p:nvPr/>
        </p:nvSpPr>
        <p:spPr>
          <a:xfrm>
            <a:off x="3223439" y="1340681"/>
            <a:ext cx="100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4CB138-59EE-E1BF-2C9A-21B379A3A289}"/>
                  </a:ext>
                </a:extLst>
              </p:cNvPr>
              <p:cNvSpPr txBox="1"/>
              <p:nvPr/>
            </p:nvSpPr>
            <p:spPr>
              <a:xfrm>
                <a:off x="4251428" y="3992785"/>
                <a:ext cx="4142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634CB138-59EE-E1BF-2C9A-21B379A3A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1428" y="3992785"/>
                <a:ext cx="41421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7913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18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EC25B1-3E90-46DE-900B-0C260406D3FE}"/>
              </a:ext>
            </a:extLst>
          </p:cNvPr>
          <p:cNvSpPr/>
          <p:nvPr/>
        </p:nvSpPr>
        <p:spPr>
          <a:xfrm>
            <a:off x="2674661" y="1571010"/>
            <a:ext cx="628153" cy="112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CD9DC5-8F0F-EA67-C64A-B9B235C09A77}"/>
              </a:ext>
            </a:extLst>
          </p:cNvPr>
          <p:cNvCxnSpPr/>
          <p:nvPr/>
        </p:nvCxnSpPr>
        <p:spPr>
          <a:xfrm>
            <a:off x="1497869" y="1865209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4D71B2-EDBD-4DBD-678A-A3FB396B02D9}"/>
              </a:ext>
            </a:extLst>
          </p:cNvPr>
          <p:cNvCxnSpPr>
            <a:cxnSpLocks/>
          </p:cNvCxnSpPr>
          <p:nvPr/>
        </p:nvCxnSpPr>
        <p:spPr>
          <a:xfrm flipH="1">
            <a:off x="1497869" y="2343612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34E325C-F2A5-E0CB-DEC2-FB1DD302AD39}"/>
              </a:ext>
            </a:extLst>
          </p:cNvPr>
          <p:cNvSpPr/>
          <p:nvPr/>
        </p:nvSpPr>
        <p:spPr>
          <a:xfrm>
            <a:off x="4536591" y="1571010"/>
            <a:ext cx="628153" cy="112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4F9DD8-E230-5D15-447E-07086FF51ABF}"/>
              </a:ext>
            </a:extLst>
          </p:cNvPr>
          <p:cNvCxnSpPr/>
          <p:nvPr/>
        </p:nvCxnSpPr>
        <p:spPr>
          <a:xfrm>
            <a:off x="3359799" y="1865209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925E09-5488-325B-D931-DC0463C9F16A}"/>
              </a:ext>
            </a:extLst>
          </p:cNvPr>
          <p:cNvCxnSpPr>
            <a:cxnSpLocks/>
          </p:cNvCxnSpPr>
          <p:nvPr/>
        </p:nvCxnSpPr>
        <p:spPr>
          <a:xfrm flipH="1">
            <a:off x="3359799" y="2343612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4EB620F2-0628-C1DF-598B-B61D982CD3D7}"/>
              </a:ext>
            </a:extLst>
          </p:cNvPr>
          <p:cNvSpPr/>
          <p:nvPr/>
        </p:nvSpPr>
        <p:spPr>
          <a:xfrm>
            <a:off x="6398521" y="1571010"/>
            <a:ext cx="628153" cy="11290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L3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3D6AC2B-5F12-2BCD-9D3C-82B03FB0E24B}"/>
              </a:ext>
            </a:extLst>
          </p:cNvPr>
          <p:cNvCxnSpPr/>
          <p:nvPr/>
        </p:nvCxnSpPr>
        <p:spPr>
          <a:xfrm>
            <a:off x="5221729" y="1865209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1AD0505-3A6B-2E11-7FFD-63D65B94D13A}"/>
              </a:ext>
            </a:extLst>
          </p:cNvPr>
          <p:cNvCxnSpPr>
            <a:cxnSpLocks/>
          </p:cNvCxnSpPr>
          <p:nvPr/>
        </p:nvCxnSpPr>
        <p:spPr>
          <a:xfrm flipH="1">
            <a:off x="5221729" y="2343612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1F8A1AB-816E-F1D2-02B1-3EFEED8618BE}"/>
              </a:ext>
            </a:extLst>
          </p:cNvPr>
          <p:cNvCxnSpPr/>
          <p:nvPr/>
        </p:nvCxnSpPr>
        <p:spPr>
          <a:xfrm>
            <a:off x="7096912" y="1865209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67D284-A648-D413-3B84-02B8BA6D9CC1}"/>
              </a:ext>
            </a:extLst>
          </p:cNvPr>
          <p:cNvCxnSpPr>
            <a:cxnSpLocks/>
          </p:cNvCxnSpPr>
          <p:nvPr/>
        </p:nvCxnSpPr>
        <p:spPr>
          <a:xfrm flipH="1">
            <a:off x="7096912" y="2343612"/>
            <a:ext cx="1176792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E6AF2-CE5E-208C-59EE-19087D1B5958}"/>
                  </a:ext>
                </a:extLst>
              </p:cNvPr>
              <p:cNvSpPr txBox="1"/>
              <p:nvPr/>
            </p:nvSpPr>
            <p:spPr>
              <a:xfrm>
                <a:off x="1782672" y="1458080"/>
                <a:ext cx="478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F0E6AF2-CE5E-208C-59EE-19087D1B5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672" y="1458080"/>
                <a:ext cx="478521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F0C8-0CA7-5A76-CD47-743017746A40}"/>
                  </a:ext>
                </a:extLst>
              </p:cNvPr>
              <p:cNvSpPr txBox="1"/>
              <p:nvPr/>
            </p:nvSpPr>
            <p:spPr>
              <a:xfrm>
                <a:off x="7446047" y="1458080"/>
                <a:ext cx="4785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E78F0C8-0CA7-5A76-CD47-743017746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47" y="1458080"/>
                <a:ext cx="47852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1BD41-C520-AB65-1B1E-7C784EDC03DD}"/>
                  </a:ext>
                </a:extLst>
              </p:cNvPr>
              <p:cNvSpPr txBox="1"/>
              <p:nvPr/>
            </p:nvSpPr>
            <p:spPr>
              <a:xfrm>
                <a:off x="5241756" y="1458080"/>
                <a:ext cx="1079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201BD41-C520-AB65-1B1E-7C784EDC0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756" y="1458080"/>
                <a:ext cx="10797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D2E76E-31C6-FD99-4C30-99FA98A89F54}"/>
                  </a:ext>
                </a:extLst>
              </p:cNvPr>
              <p:cNvSpPr txBox="1"/>
              <p:nvPr/>
            </p:nvSpPr>
            <p:spPr>
              <a:xfrm>
                <a:off x="3379826" y="1458080"/>
                <a:ext cx="10797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6D2E76E-31C6-FD99-4C30-99FA98A89F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826" y="1458080"/>
                <a:ext cx="10797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0E763-E415-0BE3-3180-4147DFE3D6D0}"/>
                  </a:ext>
                </a:extLst>
              </p:cNvPr>
              <p:cNvSpPr txBox="1"/>
              <p:nvPr/>
            </p:nvSpPr>
            <p:spPr>
              <a:xfrm>
                <a:off x="1642684" y="2553908"/>
                <a:ext cx="612604" cy="6643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BF0E763-E415-0BE3-3180-4147DFE3D6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684" y="2553908"/>
                <a:ext cx="612604" cy="66434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24D57E-F9EA-AFA0-2C3A-942341653A40}"/>
                  </a:ext>
                </a:extLst>
              </p:cNvPr>
              <p:cNvSpPr txBox="1"/>
              <p:nvPr/>
            </p:nvSpPr>
            <p:spPr>
              <a:xfrm>
                <a:off x="7446048" y="2489840"/>
                <a:ext cx="580544" cy="6657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424D57E-F9EA-AFA0-2C3A-942341653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6048" y="2489840"/>
                <a:ext cx="580544" cy="6657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8B411A-AD65-31E2-4483-0ACB24973108}"/>
                  </a:ext>
                </a:extLst>
              </p:cNvPr>
              <p:cNvSpPr txBox="1"/>
              <p:nvPr/>
            </p:nvSpPr>
            <p:spPr>
              <a:xfrm>
                <a:off x="2988737" y="2700095"/>
                <a:ext cx="1798982" cy="664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D8B411A-AD65-31E2-4483-0ACB24973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737" y="2700095"/>
                <a:ext cx="1798982" cy="6643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12AB86-EEF5-3E68-A011-2404D5436C51}"/>
                  </a:ext>
                </a:extLst>
              </p:cNvPr>
              <p:cNvSpPr txBox="1"/>
              <p:nvPr/>
            </p:nvSpPr>
            <p:spPr>
              <a:xfrm>
                <a:off x="4913615" y="2700095"/>
                <a:ext cx="1798982" cy="664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712AB86-EEF5-3E68-A011-2404D5436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615" y="2700095"/>
                <a:ext cx="1798982" cy="664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40B30993-AD9D-7423-E56A-436248822DF6}"/>
              </a:ext>
            </a:extLst>
          </p:cNvPr>
          <p:cNvSpPr txBox="1"/>
          <p:nvPr/>
        </p:nvSpPr>
        <p:spPr>
          <a:xfrm>
            <a:off x="8508989" y="1952138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659F916-2AB4-2648-3565-19D58D701E5D}"/>
              </a:ext>
            </a:extLst>
          </p:cNvPr>
          <p:cNvSpPr txBox="1"/>
          <p:nvPr/>
        </p:nvSpPr>
        <p:spPr>
          <a:xfrm>
            <a:off x="9227679" y="2195519"/>
            <a:ext cx="265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Error (MSE),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2582AB-7ECB-BB6D-F018-463143CDD255}"/>
                  </a:ext>
                </a:extLst>
              </p:cNvPr>
              <p:cNvSpPr txBox="1"/>
              <p:nvPr/>
            </p:nvSpPr>
            <p:spPr>
              <a:xfrm>
                <a:off x="9203263" y="2637528"/>
                <a:ext cx="1870384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32582AB-7ECB-BB6D-F018-463143CDD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3263" y="2637528"/>
                <a:ext cx="1870384" cy="61093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7C8F05D6-E45F-F125-5C0A-C625309A7ECA}"/>
              </a:ext>
            </a:extLst>
          </p:cNvPr>
          <p:cNvSpPr txBox="1"/>
          <p:nvPr/>
        </p:nvSpPr>
        <p:spPr>
          <a:xfrm>
            <a:off x="1152885" y="4371090"/>
            <a:ext cx="4445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Adjust the parameters using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05288-F474-BD75-5AD3-ACDBCEF21FF1}"/>
                  </a:ext>
                </a:extLst>
              </p:cNvPr>
              <p:cNvSpPr txBox="1"/>
              <p:nvPr/>
            </p:nvSpPr>
            <p:spPr>
              <a:xfrm>
                <a:off x="1278781" y="5007764"/>
                <a:ext cx="1608197" cy="4995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ea typeface="Cambria Math" panose="02040503050406030204" pitchFamily="18" charset="0"/>
                  </a:rPr>
                  <a:t>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1C05288-F474-BD75-5AD3-ACDBCEF21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781" y="5007764"/>
                <a:ext cx="1608197" cy="499560"/>
              </a:xfrm>
              <a:prstGeom prst="rect">
                <a:avLst/>
              </a:prstGeom>
              <a:blipFill>
                <a:blip r:embed="rId11"/>
                <a:stretch>
                  <a:fillRect l="-3409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76115B-16BA-5FB8-656E-F1CACF8BC18F}"/>
                  </a:ext>
                </a:extLst>
              </p:cNvPr>
              <p:cNvSpPr txBox="1"/>
              <p:nvPr/>
            </p:nvSpPr>
            <p:spPr>
              <a:xfrm>
                <a:off x="3136019" y="5007764"/>
                <a:ext cx="2053234" cy="6190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9C76115B-16BA-5FB8-656E-F1CACF8BC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019" y="5007764"/>
                <a:ext cx="2053234" cy="61908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49C52D-BF5A-8973-E04D-C8DBA00B85DC}"/>
                  </a:ext>
                </a:extLst>
              </p:cNvPr>
              <p:cNvSpPr txBox="1"/>
              <p:nvPr/>
            </p:nvSpPr>
            <p:spPr>
              <a:xfrm>
                <a:off x="9526154" y="1329569"/>
                <a:ext cx="22449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-desired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–actual output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C49C52D-BF5A-8973-E04D-C8DBA00B8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6154" y="1329569"/>
                <a:ext cx="2244960" cy="646331"/>
              </a:xfrm>
              <a:prstGeom prst="rect">
                <a:avLst/>
              </a:prstGeom>
              <a:blipFill>
                <a:blip r:embed="rId13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BE8F2831-680C-2C3B-09B0-65BA5D94ED83}"/>
              </a:ext>
            </a:extLst>
          </p:cNvPr>
          <p:cNvGrpSpPr/>
          <p:nvPr/>
        </p:nvGrpSpPr>
        <p:grpSpPr>
          <a:xfrm>
            <a:off x="7874497" y="3794108"/>
            <a:ext cx="3038722" cy="1701635"/>
            <a:chOff x="8122045" y="3693617"/>
            <a:chExt cx="3038722" cy="1701635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72326B67-EFD1-583A-1E6B-C10081ACFEBF}"/>
                </a:ext>
              </a:extLst>
            </p:cNvPr>
            <p:cNvSpPr/>
            <p:nvPr/>
          </p:nvSpPr>
          <p:spPr>
            <a:xfrm>
              <a:off x="9298837" y="3806547"/>
              <a:ext cx="628153" cy="1129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FB138B92-5C89-80A3-94E3-99CA1F9873DA}"/>
                </a:ext>
              </a:extLst>
            </p:cNvPr>
            <p:cNvCxnSpPr/>
            <p:nvPr/>
          </p:nvCxnSpPr>
          <p:spPr>
            <a:xfrm>
              <a:off x="8122045" y="4100746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0DB0E5D-BFE1-50B9-AC1E-9861A34BA4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22045" y="4579149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E581784-3A58-AA7F-E347-68ED360C6182}"/>
                </a:ext>
              </a:extLst>
            </p:cNvPr>
            <p:cNvCxnSpPr/>
            <p:nvPr/>
          </p:nvCxnSpPr>
          <p:spPr>
            <a:xfrm>
              <a:off x="9983975" y="4100746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1B3C42F-EB1B-9DE5-65C0-9C929321EC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83975" y="4579149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C5F085-3188-1ED9-FA1B-4393352AA2F1}"/>
                    </a:ext>
                  </a:extLst>
                </p:cNvPr>
                <p:cNvSpPr txBox="1"/>
                <p:nvPr/>
              </p:nvSpPr>
              <p:spPr>
                <a:xfrm>
                  <a:off x="8406848" y="3693617"/>
                  <a:ext cx="478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7C5F085-3188-1ED9-FA1B-4393352AA2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6848" y="3693617"/>
                  <a:ext cx="478521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F8931F4-FF02-33A3-BF2F-6452F8D76862}"/>
                    </a:ext>
                  </a:extLst>
                </p:cNvPr>
                <p:cNvSpPr txBox="1"/>
                <p:nvPr/>
              </p:nvSpPr>
              <p:spPr>
                <a:xfrm>
                  <a:off x="10190921" y="3762640"/>
                  <a:ext cx="47852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F8931F4-FF02-33A3-BF2F-6452F8D768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0921" y="3762640"/>
                  <a:ext cx="478521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5EC5E4F-5B39-9F48-CDBA-BF1E15314114}"/>
                    </a:ext>
                  </a:extLst>
                </p:cNvPr>
                <p:cNvSpPr txBox="1"/>
                <p:nvPr/>
              </p:nvSpPr>
              <p:spPr>
                <a:xfrm>
                  <a:off x="8328058" y="4772120"/>
                  <a:ext cx="520527" cy="6190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5EC5E4F-5B39-9F48-CDBA-BF1E153141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058" y="4772120"/>
                  <a:ext cx="520527" cy="61901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4DE47C6-BE3F-7447-1BEA-7C1A24DCAC73}"/>
                    </a:ext>
                  </a:extLst>
                </p:cNvPr>
                <p:cNvSpPr txBox="1"/>
                <p:nvPr/>
              </p:nvSpPr>
              <p:spPr>
                <a:xfrm>
                  <a:off x="10306967" y="4776236"/>
                  <a:ext cx="732148" cy="61901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54DE47C6-BE3F-7447-1BEA-7C1A24DCAC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6967" y="4776236"/>
                  <a:ext cx="732148" cy="61901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419AB329-E503-65B7-C353-3BAFCC1E1AD5}"/>
              </a:ext>
            </a:extLst>
          </p:cNvPr>
          <p:cNvSpPr txBox="1"/>
          <p:nvPr/>
        </p:nvSpPr>
        <p:spPr>
          <a:xfrm>
            <a:off x="4261003" y="582732"/>
            <a:ext cx="1807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 = network(X,W)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36AA1-0987-46A2-F832-7E51AC3E60A5}"/>
                  </a:ext>
                </a:extLst>
              </p:cNvPr>
              <p:cNvSpPr txBox="1"/>
              <p:nvPr/>
            </p:nvSpPr>
            <p:spPr>
              <a:xfrm>
                <a:off x="5154892" y="4977482"/>
                <a:ext cx="2186908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36AA1-0987-46A2-F832-7E51AC3E6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4892" y="4977482"/>
                <a:ext cx="2186908" cy="619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645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2" grpId="0"/>
      <p:bldP spid="33" grpId="0"/>
      <p:bldP spid="36" grpId="0"/>
      <p:bldP spid="37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19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CA60C2-C252-79BB-CDCD-AC0B9FA5CD24}"/>
              </a:ext>
            </a:extLst>
          </p:cNvPr>
          <p:cNvGrpSpPr/>
          <p:nvPr/>
        </p:nvGrpSpPr>
        <p:grpSpPr>
          <a:xfrm>
            <a:off x="6096000" y="1168464"/>
            <a:ext cx="5430741" cy="1687290"/>
            <a:chOff x="2743201" y="1707918"/>
            <a:chExt cx="6775835" cy="235263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7EC25B1-3E90-46DE-900B-0C260406D3FE}"/>
                </a:ext>
              </a:extLst>
            </p:cNvPr>
            <p:cNvSpPr/>
            <p:nvPr/>
          </p:nvSpPr>
          <p:spPr>
            <a:xfrm>
              <a:off x="3919993" y="1820848"/>
              <a:ext cx="628153" cy="1129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L1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9CD9DC5-8F0F-EA67-C64A-B9B235C09A77}"/>
                </a:ext>
              </a:extLst>
            </p:cNvPr>
            <p:cNvCxnSpPr/>
            <p:nvPr/>
          </p:nvCxnSpPr>
          <p:spPr>
            <a:xfrm>
              <a:off x="2743201" y="2115047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54D71B2-EDBD-4DBD-678A-A3FB396B02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43201" y="2593450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34E325C-F2A5-E0CB-DEC2-FB1DD302AD39}"/>
                </a:ext>
              </a:extLst>
            </p:cNvPr>
            <p:cNvSpPr/>
            <p:nvPr/>
          </p:nvSpPr>
          <p:spPr>
            <a:xfrm>
              <a:off x="5781923" y="1820848"/>
              <a:ext cx="628153" cy="1129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L2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04F9DD8-E230-5D15-447E-07086FF51ABF}"/>
                </a:ext>
              </a:extLst>
            </p:cNvPr>
            <p:cNvCxnSpPr/>
            <p:nvPr/>
          </p:nvCxnSpPr>
          <p:spPr>
            <a:xfrm>
              <a:off x="4605131" y="2115047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0925E09-5488-325B-D931-DC0463C9F1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05131" y="2593450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EB620F2-0628-C1DF-598B-B61D982CD3D7}"/>
                </a:ext>
              </a:extLst>
            </p:cNvPr>
            <p:cNvSpPr/>
            <p:nvPr/>
          </p:nvSpPr>
          <p:spPr>
            <a:xfrm>
              <a:off x="7643853" y="1820848"/>
              <a:ext cx="628153" cy="112908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L3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3D6AC2B-5F12-2BCD-9D3C-82B03FB0E24B}"/>
                </a:ext>
              </a:extLst>
            </p:cNvPr>
            <p:cNvCxnSpPr/>
            <p:nvPr/>
          </p:nvCxnSpPr>
          <p:spPr>
            <a:xfrm>
              <a:off x="6467061" y="2115047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1AD0505-3A6B-2E11-7FFD-63D65B94D1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67061" y="2593450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1F8A1AB-816E-F1D2-02B1-3EFEED8618BE}"/>
                </a:ext>
              </a:extLst>
            </p:cNvPr>
            <p:cNvCxnSpPr/>
            <p:nvPr/>
          </p:nvCxnSpPr>
          <p:spPr>
            <a:xfrm>
              <a:off x="8342244" y="2115047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67D284-A648-D413-3B84-02B8BA6D9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42244" y="2593450"/>
              <a:ext cx="1176792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0E6AF2-CE5E-208C-59EE-19087D1B5958}"/>
                    </a:ext>
                  </a:extLst>
                </p:cNvPr>
                <p:cNvSpPr txBox="1"/>
                <p:nvPr/>
              </p:nvSpPr>
              <p:spPr>
                <a:xfrm>
                  <a:off x="3028005" y="1707918"/>
                  <a:ext cx="478522" cy="635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F0E6AF2-CE5E-208C-59EE-19087D1B59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005" y="1707918"/>
                  <a:ext cx="478522" cy="635019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E78F0C8-0CA7-5A76-CD47-743017746A40}"/>
                    </a:ext>
                  </a:extLst>
                </p:cNvPr>
                <p:cNvSpPr txBox="1"/>
                <p:nvPr/>
              </p:nvSpPr>
              <p:spPr>
                <a:xfrm>
                  <a:off x="8691380" y="1707918"/>
                  <a:ext cx="478522" cy="63501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E78F0C8-0CA7-5A76-CD47-743017746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380" y="1707918"/>
                  <a:ext cx="478522" cy="63501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01BD41-C520-AB65-1B1E-7C784EDC03DD}"/>
                    </a:ext>
                  </a:extLst>
                </p:cNvPr>
                <p:cNvSpPr txBox="1"/>
                <p:nvPr/>
              </p:nvSpPr>
              <p:spPr>
                <a:xfrm>
                  <a:off x="6487088" y="1707918"/>
                  <a:ext cx="1079752" cy="1069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201BD41-C520-AB65-1B1E-7C784EDC03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7088" y="1707918"/>
                  <a:ext cx="1079752" cy="106934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6D2E76E-31C6-FD99-4C30-99FA98A89F54}"/>
                    </a:ext>
                  </a:extLst>
                </p:cNvPr>
                <p:cNvSpPr txBox="1"/>
                <p:nvPr/>
              </p:nvSpPr>
              <p:spPr>
                <a:xfrm>
                  <a:off x="4625158" y="1707918"/>
                  <a:ext cx="1079752" cy="10693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400" b="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6D2E76E-31C6-FD99-4C30-99FA98A89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5158" y="1707918"/>
                  <a:ext cx="1079752" cy="106934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BF0E763-E415-0BE3-3180-4147DFE3D6D0}"/>
                    </a:ext>
                  </a:extLst>
                </p:cNvPr>
                <p:cNvSpPr txBox="1"/>
                <p:nvPr/>
              </p:nvSpPr>
              <p:spPr>
                <a:xfrm>
                  <a:off x="2888017" y="2803746"/>
                  <a:ext cx="840178" cy="11083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BF0E763-E415-0BE3-3180-4147DFE3D6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8017" y="2803746"/>
                  <a:ext cx="840178" cy="110837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24D57E-F9EA-AFA0-2C3A-942341653A40}"/>
                    </a:ext>
                  </a:extLst>
                </p:cNvPr>
                <p:cNvSpPr txBox="1"/>
                <p:nvPr/>
              </p:nvSpPr>
              <p:spPr>
                <a:xfrm>
                  <a:off x="8691380" y="2739678"/>
                  <a:ext cx="798738" cy="111062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424D57E-F9EA-AFA0-2C3A-942341653A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1380" y="2739678"/>
                  <a:ext cx="798738" cy="111062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8B411A-AD65-31E2-4483-0ACB24973108}"/>
                    </a:ext>
                  </a:extLst>
                </p:cNvPr>
                <p:cNvSpPr txBox="1"/>
                <p:nvPr/>
              </p:nvSpPr>
              <p:spPr>
                <a:xfrm>
                  <a:off x="4234069" y="2949933"/>
                  <a:ext cx="1798982" cy="110837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1D8B411A-AD65-31E2-4483-0ACB249731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4069" y="2949933"/>
                  <a:ext cx="1798982" cy="110837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712AB86-EEF5-3E68-A011-2404D5436C51}"/>
                    </a:ext>
                  </a:extLst>
                </p:cNvPr>
                <p:cNvSpPr txBox="1"/>
                <p:nvPr/>
              </p:nvSpPr>
              <p:spPr>
                <a:xfrm>
                  <a:off x="6158947" y="2949933"/>
                  <a:ext cx="1798982" cy="111062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4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6712AB86-EEF5-3E68-A011-2404D5436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947" y="2949933"/>
                  <a:ext cx="1798982" cy="111062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C9F9D60-69F5-4E42-319E-9500BAA1526E}"/>
              </a:ext>
            </a:extLst>
          </p:cNvPr>
          <p:cNvGrpSpPr/>
          <p:nvPr/>
        </p:nvGrpSpPr>
        <p:grpSpPr>
          <a:xfrm>
            <a:off x="2742799" y="3582597"/>
            <a:ext cx="302149" cy="2234318"/>
            <a:chOff x="5828304" y="1558455"/>
            <a:chExt cx="397568" cy="2374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7960F2-A8B3-195F-BD69-8AC3592553B1}"/>
                </a:ext>
              </a:extLst>
            </p:cNvPr>
            <p:cNvSpPr/>
            <p:nvPr/>
          </p:nvSpPr>
          <p:spPr>
            <a:xfrm>
              <a:off x="5828307" y="155845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ED28E0-F858-FE58-D1E2-F8D31A9DAF1B}"/>
                </a:ext>
              </a:extLst>
            </p:cNvPr>
            <p:cNvSpPr/>
            <p:nvPr/>
          </p:nvSpPr>
          <p:spPr>
            <a:xfrm>
              <a:off x="5828306" y="222838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F970A2-0607-2A1F-D214-C396B435FEE1}"/>
                </a:ext>
              </a:extLst>
            </p:cNvPr>
            <p:cNvSpPr/>
            <p:nvPr/>
          </p:nvSpPr>
          <p:spPr>
            <a:xfrm>
              <a:off x="5828305" y="289830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79D6FC9-E06F-7E32-D541-B3F1D48B01A2}"/>
                </a:ext>
              </a:extLst>
            </p:cNvPr>
            <p:cNvSpPr/>
            <p:nvPr/>
          </p:nvSpPr>
          <p:spPr>
            <a:xfrm>
              <a:off x="5828304" y="356823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B49CE0D-4886-DBEB-E425-891170903843}"/>
              </a:ext>
            </a:extLst>
          </p:cNvPr>
          <p:cNvSpPr/>
          <p:nvPr/>
        </p:nvSpPr>
        <p:spPr>
          <a:xfrm>
            <a:off x="1342042" y="4019769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C207BD-0F12-73D8-0AD6-2C7FA0E9515A}"/>
              </a:ext>
            </a:extLst>
          </p:cNvPr>
          <p:cNvSpPr/>
          <p:nvPr/>
        </p:nvSpPr>
        <p:spPr>
          <a:xfrm>
            <a:off x="1342043" y="5103285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327B61-9303-28B0-022C-ACE052401A20}"/>
              </a:ext>
            </a:extLst>
          </p:cNvPr>
          <p:cNvSpPr/>
          <p:nvPr/>
        </p:nvSpPr>
        <p:spPr>
          <a:xfrm>
            <a:off x="1342043" y="4561527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8AC85A-360E-0A39-E6B4-152161BA0B37}"/>
              </a:ext>
            </a:extLst>
          </p:cNvPr>
          <p:cNvCxnSpPr>
            <a:stCxn id="15" idx="6"/>
            <a:endCxn id="8" idx="2"/>
          </p:cNvCxnSpPr>
          <p:nvPr/>
        </p:nvCxnSpPr>
        <p:spPr>
          <a:xfrm flipV="1">
            <a:off x="1644191" y="3754353"/>
            <a:ext cx="1098610" cy="416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1DBA93-FD8D-8933-9866-3EC5530E8CB5}"/>
              </a:ext>
            </a:extLst>
          </p:cNvPr>
          <p:cNvCxnSpPr>
            <a:stCxn id="31" idx="6"/>
            <a:endCxn id="9" idx="2"/>
          </p:cNvCxnSpPr>
          <p:nvPr/>
        </p:nvCxnSpPr>
        <p:spPr>
          <a:xfrm flipV="1">
            <a:off x="1644192" y="4384622"/>
            <a:ext cx="1098609" cy="3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9502D5-E142-4C64-36D7-B5EE822CA81B}"/>
              </a:ext>
            </a:extLst>
          </p:cNvPr>
          <p:cNvCxnSpPr>
            <a:stCxn id="24" idx="6"/>
            <a:endCxn id="11" idx="2"/>
          </p:cNvCxnSpPr>
          <p:nvPr/>
        </p:nvCxnSpPr>
        <p:spPr>
          <a:xfrm flipV="1">
            <a:off x="1644192" y="5014891"/>
            <a:ext cx="1098608" cy="2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EBF33-FD34-836D-FEB2-E3FFA5243F5C}"/>
              </a:ext>
            </a:extLst>
          </p:cNvPr>
          <p:cNvCxnSpPr>
            <a:stCxn id="24" idx="6"/>
            <a:endCxn id="14" idx="2"/>
          </p:cNvCxnSpPr>
          <p:nvPr/>
        </p:nvCxnSpPr>
        <p:spPr>
          <a:xfrm>
            <a:off x="1644192" y="5254360"/>
            <a:ext cx="1098607" cy="3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9E2CD-3FE8-4310-C2B7-7D873AB53DE0}"/>
              </a:ext>
            </a:extLst>
          </p:cNvPr>
          <p:cNvCxnSpPr>
            <a:stCxn id="24" idx="6"/>
            <a:endCxn id="9" idx="2"/>
          </p:cNvCxnSpPr>
          <p:nvPr/>
        </p:nvCxnSpPr>
        <p:spPr>
          <a:xfrm flipV="1">
            <a:off x="1644192" y="4384622"/>
            <a:ext cx="1098609" cy="8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C0CDD5-FDF2-82F6-A5A6-EF9112180DA6}"/>
              </a:ext>
            </a:extLst>
          </p:cNvPr>
          <p:cNvCxnSpPr>
            <a:stCxn id="24" idx="6"/>
            <a:endCxn id="8" idx="2"/>
          </p:cNvCxnSpPr>
          <p:nvPr/>
        </p:nvCxnSpPr>
        <p:spPr>
          <a:xfrm flipV="1">
            <a:off x="1644192" y="3754353"/>
            <a:ext cx="1098609" cy="150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9584E7-EC6B-0CC7-F291-B0CB1C9F79CA}"/>
              </a:ext>
            </a:extLst>
          </p:cNvPr>
          <p:cNvCxnSpPr>
            <a:stCxn id="31" idx="6"/>
            <a:endCxn id="8" idx="2"/>
          </p:cNvCxnSpPr>
          <p:nvPr/>
        </p:nvCxnSpPr>
        <p:spPr>
          <a:xfrm flipV="1">
            <a:off x="1644192" y="3754353"/>
            <a:ext cx="1098609" cy="9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C24AD3-5F9D-EA1E-F2ED-5C27E0B358C4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1644192" y="4712602"/>
            <a:ext cx="1098608" cy="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34888E-5876-9D28-6B90-512BBDB4FE1C}"/>
              </a:ext>
            </a:extLst>
          </p:cNvPr>
          <p:cNvCxnSpPr>
            <a:stCxn id="31" idx="6"/>
            <a:endCxn id="14" idx="2"/>
          </p:cNvCxnSpPr>
          <p:nvPr/>
        </p:nvCxnSpPr>
        <p:spPr>
          <a:xfrm>
            <a:off x="1644192" y="4712602"/>
            <a:ext cx="1098607" cy="9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0BD765-E049-06AE-7AA3-65379338AB6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661425" y="4163079"/>
            <a:ext cx="1081376" cy="221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5BD2FA-19BB-6B7F-C0F7-57168242363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1644191" y="4170844"/>
            <a:ext cx="1098609" cy="844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E0B3C-B215-CF87-F2FF-8C7C8514C5FB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1644191" y="4170844"/>
            <a:ext cx="1098608" cy="1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3036FB-17C5-6BF6-2831-07251B867C49}"/>
              </a:ext>
            </a:extLst>
          </p:cNvPr>
          <p:cNvSpPr txBox="1"/>
          <p:nvPr/>
        </p:nvSpPr>
        <p:spPr>
          <a:xfrm>
            <a:off x="2215769" y="2749296"/>
            <a:ext cx="1142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Hidden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DA0DD-8EAE-4A10-E0CF-DE6341FB217D}"/>
              </a:ext>
            </a:extLst>
          </p:cNvPr>
          <p:cNvSpPr txBox="1"/>
          <p:nvPr/>
        </p:nvSpPr>
        <p:spPr>
          <a:xfrm>
            <a:off x="2682115" y="313516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DA6D5-DA08-1196-3C7D-5B6DC77D1189}"/>
              </a:ext>
            </a:extLst>
          </p:cNvPr>
          <p:cNvSpPr txBox="1"/>
          <p:nvPr/>
        </p:nvSpPr>
        <p:spPr>
          <a:xfrm>
            <a:off x="879297" y="2753330"/>
            <a:ext cx="100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5B403F-2273-3AB3-8BD4-1ADFBDC48333}"/>
                  </a:ext>
                </a:extLst>
              </p:cNvPr>
              <p:cNvSpPr txBox="1"/>
              <p:nvPr/>
            </p:nvSpPr>
            <p:spPr>
              <a:xfrm>
                <a:off x="4083600" y="3522774"/>
                <a:ext cx="370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5B403F-2273-3AB3-8BD4-1ADFBDC4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600" y="3522774"/>
                <a:ext cx="3700565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3E7B3D-C339-BDD7-F341-3B054D17BC5D}"/>
                  </a:ext>
                </a:extLst>
              </p:cNvPr>
              <p:cNvSpPr txBox="1"/>
              <p:nvPr/>
            </p:nvSpPr>
            <p:spPr>
              <a:xfrm>
                <a:off x="4143553" y="4102281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3E7B3D-C339-BDD7-F341-3B054D17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553" y="4102281"/>
                <a:ext cx="3668312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A99A-6FD8-FA2A-9EE6-24582C849036}"/>
                  </a:ext>
                </a:extLst>
              </p:cNvPr>
              <p:cNvSpPr txBox="1"/>
              <p:nvPr/>
            </p:nvSpPr>
            <p:spPr>
              <a:xfrm>
                <a:off x="4143553" y="4747999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A99A-6FD8-FA2A-9EE6-24582C84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553" y="4747999"/>
                <a:ext cx="3668312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698647-D669-3631-66D6-47BC00160AD7}"/>
                  </a:ext>
                </a:extLst>
              </p:cNvPr>
              <p:cNvSpPr txBox="1"/>
              <p:nvPr/>
            </p:nvSpPr>
            <p:spPr>
              <a:xfrm>
                <a:off x="4143553" y="5384568"/>
                <a:ext cx="3647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698647-D669-3631-66D6-47BC0016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553" y="5384568"/>
                <a:ext cx="3647344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18AD22-1FAE-68DA-B01F-32FAA99C8334}"/>
                  </a:ext>
                </a:extLst>
              </p:cNvPr>
              <p:cNvSpPr txBox="1"/>
              <p:nvPr/>
            </p:nvSpPr>
            <p:spPr>
              <a:xfrm>
                <a:off x="3121435" y="3504501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18AD22-1FAE-68DA-B01F-32FAA99C8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435" y="3504501"/>
                <a:ext cx="509451" cy="369332"/>
              </a:xfrm>
              <a:prstGeom prst="rect">
                <a:avLst/>
              </a:prstGeom>
              <a:blipFill>
                <a:blip r:embed="rId1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CFBE6-C977-0490-ACDD-CA0FCE74D8C4}"/>
                  </a:ext>
                </a:extLst>
              </p:cNvPr>
              <p:cNvSpPr txBox="1"/>
              <p:nvPr/>
            </p:nvSpPr>
            <p:spPr>
              <a:xfrm>
                <a:off x="3129555" y="4170843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CFBE6-C977-0490-ACDD-CA0FCE74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55" y="4170843"/>
                <a:ext cx="509451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DEBA97-885F-B1F2-3E8F-F4DCB8B859C4}"/>
                  </a:ext>
                </a:extLst>
              </p:cNvPr>
              <p:cNvSpPr txBox="1"/>
              <p:nvPr/>
            </p:nvSpPr>
            <p:spPr>
              <a:xfrm>
                <a:off x="3129554" y="4807397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DEBA97-885F-B1F2-3E8F-F4DCB8B8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54" y="4807397"/>
                <a:ext cx="509451" cy="369332"/>
              </a:xfrm>
              <a:prstGeom prst="rect">
                <a:avLst/>
              </a:prstGeom>
              <a:blipFill>
                <a:blip r:embed="rId1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1C1E9A-4DE6-998B-C402-2EE00387726C}"/>
                  </a:ext>
                </a:extLst>
              </p:cNvPr>
              <p:cNvSpPr txBox="1"/>
              <p:nvPr/>
            </p:nvSpPr>
            <p:spPr>
              <a:xfrm>
                <a:off x="3129553" y="5443951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1C1E9A-4DE6-998B-C402-2EE00387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553" y="5443951"/>
                <a:ext cx="509451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FED87F-A6B6-9A1D-421A-F4AC51095F56}"/>
                  </a:ext>
                </a:extLst>
              </p:cNvPr>
              <p:cNvSpPr txBox="1"/>
              <p:nvPr/>
            </p:nvSpPr>
            <p:spPr>
              <a:xfrm>
                <a:off x="725447" y="3952586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FED87F-A6B6-9A1D-421A-F4AC51095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447" y="3952586"/>
                <a:ext cx="64253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82F40E-65F2-B1B4-9A54-52495FDDC6A8}"/>
                  </a:ext>
                </a:extLst>
              </p:cNvPr>
              <p:cNvSpPr txBox="1"/>
              <p:nvPr/>
            </p:nvSpPr>
            <p:spPr>
              <a:xfrm>
                <a:off x="699502" y="4470295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82F40E-65F2-B1B4-9A54-52495FDD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02" y="4470295"/>
                <a:ext cx="64253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DCB5CC-7962-F156-44E6-750699CD02C9}"/>
                  </a:ext>
                </a:extLst>
              </p:cNvPr>
              <p:cNvSpPr txBox="1"/>
              <p:nvPr/>
            </p:nvSpPr>
            <p:spPr>
              <a:xfrm>
                <a:off x="673557" y="4988004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DCB5CC-7962-F156-44E6-750699CD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557" y="4988004"/>
                <a:ext cx="64253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9C95DE-92AB-72A6-D9F3-A0E90FB2CFE5}"/>
                  </a:ext>
                </a:extLst>
              </p:cNvPr>
              <p:cNvSpPr txBox="1"/>
              <p:nvPr/>
            </p:nvSpPr>
            <p:spPr>
              <a:xfrm>
                <a:off x="1251240" y="5697639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9C95DE-92AB-72A6-D9F3-A0E90FB2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40" y="5697639"/>
                <a:ext cx="509451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63C4CC-AAB4-56E1-2D85-BD0DB79F2277}"/>
                  </a:ext>
                </a:extLst>
              </p:cNvPr>
              <p:cNvSpPr txBox="1"/>
              <p:nvPr/>
            </p:nvSpPr>
            <p:spPr>
              <a:xfrm>
                <a:off x="2581982" y="5846260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63C4CC-AAB4-56E1-2D85-BD0DB79F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982" y="5846260"/>
                <a:ext cx="509451" cy="369332"/>
              </a:xfrm>
              <a:prstGeom prst="rect">
                <a:avLst/>
              </a:prstGeom>
              <a:blipFill>
                <a:blip r:embed="rId2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9DFE1E-4EE1-84C0-E69A-0F30BF46B999}"/>
                  </a:ext>
                </a:extLst>
              </p:cNvPr>
              <p:cNvSpPr txBox="1"/>
              <p:nvPr/>
            </p:nvSpPr>
            <p:spPr>
              <a:xfrm>
                <a:off x="1782015" y="5386517"/>
                <a:ext cx="82296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9DFE1E-4EE1-84C0-E69A-0F30BF46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2015" y="5386517"/>
                <a:ext cx="822960" cy="391646"/>
              </a:xfrm>
              <a:prstGeom prst="rect">
                <a:avLst/>
              </a:prstGeom>
              <a:blipFill>
                <a:blip r:embed="rId23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4CAEA5-5DFB-2C84-129A-DE1EC0E47D37}"/>
                  </a:ext>
                </a:extLst>
              </p:cNvPr>
              <p:cNvSpPr txBox="1"/>
              <p:nvPr/>
            </p:nvSpPr>
            <p:spPr>
              <a:xfrm>
                <a:off x="9079789" y="3441570"/>
                <a:ext cx="2743201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 are the weights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4CAEA5-5DFB-2C84-129A-DE1EC0E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9789" y="3441570"/>
                <a:ext cx="2743201" cy="391646"/>
              </a:xfrm>
              <a:prstGeom prst="rect">
                <a:avLst/>
              </a:prstGeom>
              <a:blipFill>
                <a:blip r:embed="rId24"/>
                <a:stretch>
                  <a:fillRect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5786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C29E5B1-C136-2DAD-266E-D47C8AC8F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7EF428-1CB8-A22B-4A85-2D1B021AA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</a:t>
            </a:fld>
            <a:endParaRPr lang="en-US"/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585A6E0-6A10-8D03-95F4-691CDE4480B6}"/>
              </a:ext>
            </a:extLst>
          </p:cNvPr>
          <p:cNvSpPr/>
          <p:nvPr/>
        </p:nvSpPr>
        <p:spPr>
          <a:xfrm>
            <a:off x="860929" y="2943327"/>
            <a:ext cx="2126218" cy="572494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Gas Sensor Array</a:t>
            </a:r>
          </a:p>
        </p:txBody>
      </p:sp>
      <p:sp>
        <p:nvSpPr>
          <p:cNvPr id="6" name="Arrow: Chevron 5">
            <a:extLst>
              <a:ext uri="{FF2B5EF4-FFF2-40B4-BE49-F238E27FC236}">
                <a16:creationId xmlns:a16="http://schemas.microsoft.com/office/drawing/2014/main" id="{0D0FFC8D-CEF6-A01B-B1A2-53507811931B}"/>
              </a:ext>
            </a:extLst>
          </p:cNvPr>
          <p:cNvSpPr/>
          <p:nvPr/>
        </p:nvSpPr>
        <p:spPr>
          <a:xfrm>
            <a:off x="3209782" y="2943327"/>
            <a:ext cx="1550505" cy="572494"/>
          </a:xfrm>
          <a:prstGeom prst="chevron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AF5DF551-A443-06E2-3983-760BBB825E9B}"/>
              </a:ext>
            </a:extLst>
          </p:cNvPr>
          <p:cNvSpPr/>
          <p:nvPr/>
        </p:nvSpPr>
        <p:spPr>
          <a:xfrm>
            <a:off x="8862801" y="1972460"/>
            <a:ext cx="2192478" cy="978646"/>
          </a:xfrm>
          <a:prstGeom prst="wedgeRoundRectCallout">
            <a:avLst>
              <a:gd name="adj1" fmla="val -88983"/>
              <a:gd name="adj2" fmla="val 59250"/>
              <a:gd name="adj3" fmla="val 16667"/>
            </a:avLst>
          </a:prstGeom>
          <a:solidFill>
            <a:srgbClr val="7030A0"/>
          </a:solidFill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Guess the Gas</a:t>
            </a:r>
          </a:p>
        </p:txBody>
      </p:sp>
      <p:sp>
        <p:nvSpPr>
          <p:cNvPr id="11" name="Cloud 10">
            <a:extLst>
              <a:ext uri="{FF2B5EF4-FFF2-40B4-BE49-F238E27FC236}">
                <a16:creationId xmlns:a16="http://schemas.microsoft.com/office/drawing/2014/main" id="{C7D2883E-E2E6-8D8A-B811-F3B823053877}"/>
              </a:ext>
            </a:extLst>
          </p:cNvPr>
          <p:cNvSpPr/>
          <p:nvPr/>
        </p:nvSpPr>
        <p:spPr>
          <a:xfrm>
            <a:off x="5338491" y="2615344"/>
            <a:ext cx="2192478" cy="1074771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sp>
        <p:nvSpPr>
          <p:cNvPr id="12" name="Lightning Bolt 11">
            <a:extLst>
              <a:ext uri="{FF2B5EF4-FFF2-40B4-BE49-F238E27FC236}">
                <a16:creationId xmlns:a16="http://schemas.microsoft.com/office/drawing/2014/main" id="{8AFAB399-116B-689C-6515-10DF72FC8EFC}"/>
              </a:ext>
            </a:extLst>
          </p:cNvPr>
          <p:cNvSpPr/>
          <p:nvPr/>
        </p:nvSpPr>
        <p:spPr>
          <a:xfrm>
            <a:off x="4980430" y="1933512"/>
            <a:ext cx="821110" cy="87527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ightning Bolt 12">
            <a:extLst>
              <a:ext uri="{FF2B5EF4-FFF2-40B4-BE49-F238E27FC236}">
                <a16:creationId xmlns:a16="http://schemas.microsoft.com/office/drawing/2014/main" id="{A06A6C55-07E6-D7D8-FC69-50973E1D87D7}"/>
              </a:ext>
            </a:extLst>
          </p:cNvPr>
          <p:cNvSpPr/>
          <p:nvPr/>
        </p:nvSpPr>
        <p:spPr>
          <a:xfrm>
            <a:off x="5653134" y="1180144"/>
            <a:ext cx="945270" cy="173093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6DF5D4-C1B0-2D13-F97A-73082165B000}"/>
              </a:ext>
            </a:extLst>
          </p:cNvPr>
          <p:cNvSpPr txBox="1"/>
          <p:nvPr/>
        </p:nvSpPr>
        <p:spPr>
          <a:xfrm>
            <a:off x="4486410" y="1748846"/>
            <a:ext cx="603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KNN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1BAF1B-787D-F418-D8F5-6FE14FC62889}"/>
              </a:ext>
            </a:extLst>
          </p:cNvPr>
          <p:cNvSpPr txBox="1"/>
          <p:nvPr/>
        </p:nvSpPr>
        <p:spPr>
          <a:xfrm>
            <a:off x="5089460" y="828562"/>
            <a:ext cx="143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Decision Tree</a:t>
            </a:r>
          </a:p>
        </p:txBody>
      </p:sp>
      <p:sp>
        <p:nvSpPr>
          <p:cNvPr id="16" name="Lightning Bolt 15">
            <a:extLst>
              <a:ext uri="{FF2B5EF4-FFF2-40B4-BE49-F238E27FC236}">
                <a16:creationId xmlns:a16="http://schemas.microsoft.com/office/drawing/2014/main" id="{763791C6-0504-5015-1FDF-5ADAFF1B46B3}"/>
              </a:ext>
            </a:extLst>
          </p:cNvPr>
          <p:cNvSpPr/>
          <p:nvPr/>
        </p:nvSpPr>
        <p:spPr>
          <a:xfrm rot="4519325">
            <a:off x="6702267" y="1680538"/>
            <a:ext cx="821110" cy="875279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F18959-4A59-7F3E-9DF5-0015A74D25B2}"/>
              </a:ext>
            </a:extLst>
          </p:cNvPr>
          <p:cNvSpPr txBox="1"/>
          <p:nvPr/>
        </p:nvSpPr>
        <p:spPr>
          <a:xfrm>
            <a:off x="6913047" y="1197894"/>
            <a:ext cx="1759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Neural Networks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CADB84D-4C8D-4C34-DA42-364B19CF5AC0}"/>
              </a:ext>
            </a:extLst>
          </p:cNvPr>
          <p:cNvSpPr/>
          <p:nvPr/>
        </p:nvSpPr>
        <p:spPr>
          <a:xfrm>
            <a:off x="5606510" y="3794015"/>
            <a:ext cx="202217" cy="602588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8AEAD-9928-5954-BDE4-509EF177D853}"/>
              </a:ext>
            </a:extLst>
          </p:cNvPr>
          <p:cNvSpPr/>
          <p:nvPr/>
        </p:nvSpPr>
        <p:spPr>
          <a:xfrm>
            <a:off x="7112822" y="3672669"/>
            <a:ext cx="202217" cy="602588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D3A1BCC-61EF-0A75-0877-FAFAC39F3D7D}"/>
              </a:ext>
            </a:extLst>
          </p:cNvPr>
          <p:cNvSpPr/>
          <p:nvPr/>
        </p:nvSpPr>
        <p:spPr>
          <a:xfrm>
            <a:off x="6527995" y="4540835"/>
            <a:ext cx="202217" cy="602588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2F7B438-1584-9014-B755-44989C00C9DE}"/>
              </a:ext>
            </a:extLst>
          </p:cNvPr>
          <p:cNvSpPr/>
          <p:nvPr/>
        </p:nvSpPr>
        <p:spPr>
          <a:xfrm>
            <a:off x="6096001" y="4275257"/>
            <a:ext cx="98066" cy="365125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DBFF1EB-B1E8-65CF-CAC1-A6FBFADB71BA}"/>
              </a:ext>
            </a:extLst>
          </p:cNvPr>
          <p:cNvSpPr/>
          <p:nvPr/>
        </p:nvSpPr>
        <p:spPr>
          <a:xfrm>
            <a:off x="6632146" y="3800123"/>
            <a:ext cx="98066" cy="365125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7C0F56B-6FBC-AF75-747D-C926D727C29B}"/>
              </a:ext>
            </a:extLst>
          </p:cNvPr>
          <p:cNvSpPr/>
          <p:nvPr/>
        </p:nvSpPr>
        <p:spPr>
          <a:xfrm>
            <a:off x="6388620" y="3854266"/>
            <a:ext cx="98066" cy="302827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A012DFB4-085C-CBA5-2F06-F0E7BAD5EED2}"/>
              </a:ext>
            </a:extLst>
          </p:cNvPr>
          <p:cNvSpPr/>
          <p:nvPr/>
        </p:nvSpPr>
        <p:spPr>
          <a:xfrm>
            <a:off x="6924765" y="3379132"/>
            <a:ext cx="98066" cy="302827"/>
          </a:xfrm>
          <a:custGeom>
            <a:avLst/>
            <a:gdLst>
              <a:gd name="connsiteX0" fmla="*/ 246491 w 492982"/>
              <a:gd name="connsiteY0" fmla="*/ 0 h 1022284"/>
              <a:gd name="connsiteX1" fmla="*/ 492981 w 492982"/>
              <a:gd name="connsiteY1" fmla="*/ 668161 h 1022284"/>
              <a:gd name="connsiteX2" fmla="*/ 487231 w 492982"/>
              <a:gd name="connsiteY2" fmla="*/ 668161 h 1022284"/>
              <a:gd name="connsiteX3" fmla="*/ 487974 w 492982"/>
              <a:gd name="connsiteY3" fmla="*/ 671002 h 1022284"/>
              <a:gd name="connsiteX4" fmla="*/ 492982 w 492982"/>
              <a:gd name="connsiteY4" fmla="*/ 729923 h 1022284"/>
              <a:gd name="connsiteX5" fmla="*/ 246491 w 492982"/>
              <a:gd name="connsiteY5" fmla="*/ 1022284 h 1022284"/>
              <a:gd name="connsiteX6" fmla="*/ 0 w 492982"/>
              <a:gd name="connsiteY6" fmla="*/ 729923 h 1022284"/>
              <a:gd name="connsiteX7" fmla="*/ 5008 w 492982"/>
              <a:gd name="connsiteY7" fmla="*/ 671002 h 1022284"/>
              <a:gd name="connsiteX8" fmla="*/ 5752 w 492982"/>
              <a:gd name="connsiteY8" fmla="*/ 668161 h 1022284"/>
              <a:gd name="connsiteX9" fmla="*/ 0 w 492982"/>
              <a:gd name="connsiteY9" fmla="*/ 668161 h 1022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92982" h="1022284">
                <a:moveTo>
                  <a:pt x="246491" y="0"/>
                </a:moveTo>
                <a:lnTo>
                  <a:pt x="492981" y="668161"/>
                </a:lnTo>
                <a:lnTo>
                  <a:pt x="487231" y="668161"/>
                </a:lnTo>
                <a:lnTo>
                  <a:pt x="487974" y="671002"/>
                </a:lnTo>
                <a:cubicBezTo>
                  <a:pt x="491258" y="690034"/>
                  <a:pt x="492982" y="709740"/>
                  <a:pt x="492982" y="729923"/>
                </a:cubicBezTo>
                <a:cubicBezTo>
                  <a:pt x="492982" y="891390"/>
                  <a:pt x="382624" y="1022284"/>
                  <a:pt x="246491" y="1022284"/>
                </a:cubicBezTo>
                <a:cubicBezTo>
                  <a:pt x="110358" y="1022284"/>
                  <a:pt x="0" y="891390"/>
                  <a:pt x="0" y="729923"/>
                </a:cubicBezTo>
                <a:cubicBezTo>
                  <a:pt x="0" y="709740"/>
                  <a:pt x="1725" y="690034"/>
                  <a:pt x="5008" y="671002"/>
                </a:cubicBezTo>
                <a:lnTo>
                  <a:pt x="5752" y="668161"/>
                </a:lnTo>
                <a:lnTo>
                  <a:pt x="0" y="668161"/>
                </a:lnTo>
                <a:close/>
              </a:path>
            </a:pathLst>
          </a:cu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69E0B27-3932-C3C9-A122-94BBD1F4627F}"/>
              </a:ext>
            </a:extLst>
          </p:cNvPr>
          <p:cNvSpPr txBox="1"/>
          <p:nvPr/>
        </p:nvSpPr>
        <p:spPr>
          <a:xfrm>
            <a:off x="4197553" y="5058862"/>
            <a:ext cx="963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Acetone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5BDDBB8-FB98-C2D0-D334-D7CE6B7E1280}"/>
              </a:ext>
            </a:extLst>
          </p:cNvPr>
          <p:cNvCxnSpPr>
            <a:cxnSpLocks/>
            <a:stCxn id="28" idx="3"/>
            <a:endCxn id="24" idx="9"/>
          </p:cNvCxnSpPr>
          <p:nvPr/>
        </p:nvCxnSpPr>
        <p:spPr>
          <a:xfrm flipV="1">
            <a:off x="5161022" y="4513901"/>
            <a:ext cx="934979" cy="7296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BD5DA74-27C5-7EC6-D792-AC056D8B6DC3}"/>
              </a:ext>
            </a:extLst>
          </p:cNvPr>
          <p:cNvSpPr txBox="1"/>
          <p:nvPr/>
        </p:nvSpPr>
        <p:spPr>
          <a:xfrm>
            <a:off x="7879672" y="3865527"/>
            <a:ext cx="92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Toluene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B5F58BC-1018-8A03-C531-4028DE438D72}"/>
              </a:ext>
            </a:extLst>
          </p:cNvPr>
          <p:cNvCxnSpPr>
            <a:cxnSpLocks/>
            <a:stCxn id="34" idx="1"/>
            <a:endCxn id="22" idx="4"/>
          </p:cNvCxnSpPr>
          <p:nvPr/>
        </p:nvCxnSpPr>
        <p:spPr>
          <a:xfrm flipH="1">
            <a:off x="7315039" y="4050193"/>
            <a:ext cx="564633" cy="5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C0FAF43-427E-FE2D-81AE-51537DAF26CB}"/>
              </a:ext>
            </a:extLst>
          </p:cNvPr>
          <p:cNvSpPr txBox="1"/>
          <p:nvPr/>
        </p:nvSpPr>
        <p:spPr>
          <a:xfrm>
            <a:off x="6403532" y="5324852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Chloroform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675850A-AF2E-4CB9-0A58-6D6408926097}"/>
              </a:ext>
            </a:extLst>
          </p:cNvPr>
          <p:cNvSpPr txBox="1"/>
          <p:nvPr/>
        </p:nvSpPr>
        <p:spPr>
          <a:xfrm>
            <a:off x="4035479" y="4060782"/>
            <a:ext cx="9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Ethanol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FFB4476-43C2-EA18-9E04-52FC02E51E7D}"/>
              </a:ext>
            </a:extLst>
          </p:cNvPr>
          <p:cNvCxnSpPr>
            <a:cxnSpLocks/>
            <a:stCxn id="41" idx="3"/>
            <a:endCxn id="21" idx="6"/>
          </p:cNvCxnSpPr>
          <p:nvPr/>
        </p:nvCxnSpPr>
        <p:spPr>
          <a:xfrm flipV="1">
            <a:off x="4935597" y="4224270"/>
            <a:ext cx="670913" cy="21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539AD4B-07DD-66B6-EC7C-D7005E54CF94}"/>
              </a:ext>
            </a:extLst>
          </p:cNvPr>
          <p:cNvCxnSpPr>
            <a:cxnSpLocks/>
            <a:stCxn id="39" idx="0"/>
            <a:endCxn id="23" idx="5"/>
          </p:cNvCxnSpPr>
          <p:nvPr/>
        </p:nvCxnSpPr>
        <p:spPr>
          <a:xfrm flipH="1" flipV="1">
            <a:off x="6629104" y="5143423"/>
            <a:ext cx="401876" cy="181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Single Corner Rounded 54">
            <a:extLst>
              <a:ext uri="{FF2B5EF4-FFF2-40B4-BE49-F238E27FC236}">
                <a16:creationId xmlns:a16="http://schemas.microsoft.com/office/drawing/2014/main" id="{939CC019-E7D5-9C04-03CD-F31064DA072B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Goal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9689754-846C-8FB7-451D-30E448F0778D}"/>
              </a:ext>
            </a:extLst>
          </p:cNvPr>
          <p:cNvSpPr txBox="1"/>
          <p:nvPr/>
        </p:nvSpPr>
        <p:spPr>
          <a:xfrm>
            <a:off x="1221377" y="1483331"/>
            <a:ext cx="15459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13367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20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C9F9D60-69F5-4E42-319E-9500BAA1526E}"/>
              </a:ext>
            </a:extLst>
          </p:cNvPr>
          <p:cNvGrpSpPr/>
          <p:nvPr/>
        </p:nvGrpSpPr>
        <p:grpSpPr>
          <a:xfrm>
            <a:off x="2877978" y="1595301"/>
            <a:ext cx="302149" cy="2234318"/>
            <a:chOff x="5828304" y="1558455"/>
            <a:chExt cx="397568" cy="2374900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97960F2-A8B3-195F-BD69-8AC3592553B1}"/>
                </a:ext>
              </a:extLst>
            </p:cNvPr>
            <p:cNvSpPr/>
            <p:nvPr/>
          </p:nvSpPr>
          <p:spPr>
            <a:xfrm>
              <a:off x="5828307" y="155845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AED28E0-F858-FE58-D1E2-F8D31A9DAF1B}"/>
                </a:ext>
              </a:extLst>
            </p:cNvPr>
            <p:cNvSpPr/>
            <p:nvPr/>
          </p:nvSpPr>
          <p:spPr>
            <a:xfrm>
              <a:off x="5828306" y="222838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1F970A2-0607-2A1F-D214-C396B435FEE1}"/>
                </a:ext>
              </a:extLst>
            </p:cNvPr>
            <p:cNvSpPr/>
            <p:nvPr/>
          </p:nvSpPr>
          <p:spPr>
            <a:xfrm>
              <a:off x="5828305" y="289830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79D6FC9-E06F-7E32-D541-B3F1D48B01A2}"/>
                </a:ext>
              </a:extLst>
            </p:cNvPr>
            <p:cNvSpPr/>
            <p:nvPr/>
          </p:nvSpPr>
          <p:spPr>
            <a:xfrm>
              <a:off x="5828304" y="356823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8B49CE0D-4886-DBEB-E425-891170903843}"/>
              </a:ext>
            </a:extLst>
          </p:cNvPr>
          <p:cNvSpPr/>
          <p:nvPr/>
        </p:nvSpPr>
        <p:spPr>
          <a:xfrm>
            <a:off x="1477221" y="2032473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7C207BD-0F12-73D8-0AD6-2C7FA0E9515A}"/>
              </a:ext>
            </a:extLst>
          </p:cNvPr>
          <p:cNvSpPr/>
          <p:nvPr/>
        </p:nvSpPr>
        <p:spPr>
          <a:xfrm>
            <a:off x="1477222" y="3115989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8327B61-9303-28B0-022C-ACE052401A20}"/>
              </a:ext>
            </a:extLst>
          </p:cNvPr>
          <p:cNvSpPr/>
          <p:nvPr/>
        </p:nvSpPr>
        <p:spPr>
          <a:xfrm>
            <a:off x="1477222" y="2574231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48AC85A-360E-0A39-E6B4-152161BA0B37}"/>
              </a:ext>
            </a:extLst>
          </p:cNvPr>
          <p:cNvCxnSpPr>
            <a:stCxn id="15" idx="6"/>
            <a:endCxn id="8" idx="2"/>
          </p:cNvCxnSpPr>
          <p:nvPr/>
        </p:nvCxnSpPr>
        <p:spPr>
          <a:xfrm flipV="1">
            <a:off x="1779370" y="1767057"/>
            <a:ext cx="1098610" cy="416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21DBA93-FD8D-8933-9866-3EC5530E8CB5}"/>
              </a:ext>
            </a:extLst>
          </p:cNvPr>
          <p:cNvCxnSpPr>
            <a:stCxn id="31" idx="6"/>
            <a:endCxn id="9" idx="2"/>
          </p:cNvCxnSpPr>
          <p:nvPr/>
        </p:nvCxnSpPr>
        <p:spPr>
          <a:xfrm flipV="1">
            <a:off x="1779371" y="2397326"/>
            <a:ext cx="1098609" cy="3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29502D5-E142-4C64-36D7-B5EE822CA81B}"/>
              </a:ext>
            </a:extLst>
          </p:cNvPr>
          <p:cNvCxnSpPr>
            <a:stCxn id="24" idx="6"/>
            <a:endCxn id="11" idx="2"/>
          </p:cNvCxnSpPr>
          <p:nvPr/>
        </p:nvCxnSpPr>
        <p:spPr>
          <a:xfrm flipV="1">
            <a:off x="1779371" y="3027595"/>
            <a:ext cx="1098608" cy="2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C5EBF33-FD34-836D-FEB2-E3FFA5243F5C}"/>
              </a:ext>
            </a:extLst>
          </p:cNvPr>
          <p:cNvCxnSpPr>
            <a:stCxn id="24" idx="6"/>
            <a:endCxn id="14" idx="2"/>
          </p:cNvCxnSpPr>
          <p:nvPr/>
        </p:nvCxnSpPr>
        <p:spPr>
          <a:xfrm>
            <a:off x="1779371" y="3267064"/>
            <a:ext cx="1098607" cy="3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1B9E2CD-3FE8-4310-C2B7-7D873AB53DE0}"/>
              </a:ext>
            </a:extLst>
          </p:cNvPr>
          <p:cNvCxnSpPr>
            <a:stCxn id="24" idx="6"/>
            <a:endCxn id="9" idx="2"/>
          </p:cNvCxnSpPr>
          <p:nvPr/>
        </p:nvCxnSpPr>
        <p:spPr>
          <a:xfrm flipV="1">
            <a:off x="1779371" y="2397326"/>
            <a:ext cx="1098609" cy="8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3C0CDD5-FDF2-82F6-A5A6-EF9112180DA6}"/>
              </a:ext>
            </a:extLst>
          </p:cNvPr>
          <p:cNvCxnSpPr>
            <a:stCxn id="24" idx="6"/>
            <a:endCxn id="8" idx="2"/>
          </p:cNvCxnSpPr>
          <p:nvPr/>
        </p:nvCxnSpPr>
        <p:spPr>
          <a:xfrm flipV="1">
            <a:off x="1779371" y="1767057"/>
            <a:ext cx="1098609" cy="150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29584E7-EC6B-0CC7-F291-B0CB1C9F79CA}"/>
              </a:ext>
            </a:extLst>
          </p:cNvPr>
          <p:cNvCxnSpPr>
            <a:stCxn id="31" idx="6"/>
            <a:endCxn id="8" idx="2"/>
          </p:cNvCxnSpPr>
          <p:nvPr/>
        </p:nvCxnSpPr>
        <p:spPr>
          <a:xfrm flipV="1">
            <a:off x="1779371" y="1767057"/>
            <a:ext cx="1098609" cy="9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EC24AD3-5F9D-EA1E-F2ED-5C27E0B358C4}"/>
              </a:ext>
            </a:extLst>
          </p:cNvPr>
          <p:cNvCxnSpPr>
            <a:cxnSpLocks/>
            <a:stCxn id="31" idx="6"/>
            <a:endCxn id="11" idx="2"/>
          </p:cNvCxnSpPr>
          <p:nvPr/>
        </p:nvCxnSpPr>
        <p:spPr>
          <a:xfrm>
            <a:off x="1779371" y="2725306"/>
            <a:ext cx="1098608" cy="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234888E-5876-9D28-6B90-512BBDB4FE1C}"/>
              </a:ext>
            </a:extLst>
          </p:cNvPr>
          <p:cNvCxnSpPr>
            <a:stCxn id="31" idx="6"/>
            <a:endCxn id="14" idx="2"/>
          </p:cNvCxnSpPr>
          <p:nvPr/>
        </p:nvCxnSpPr>
        <p:spPr>
          <a:xfrm>
            <a:off x="1779371" y="2725306"/>
            <a:ext cx="1098607" cy="9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40BD765-E049-06AE-7AA3-65379338AB6D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1796604" y="2175783"/>
            <a:ext cx="1081376" cy="221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B5BD2FA-19BB-6B7F-C0F7-57168242363E}"/>
              </a:ext>
            </a:extLst>
          </p:cNvPr>
          <p:cNvCxnSpPr>
            <a:cxnSpLocks/>
            <a:stCxn id="15" idx="6"/>
            <a:endCxn id="11" idx="2"/>
          </p:cNvCxnSpPr>
          <p:nvPr/>
        </p:nvCxnSpPr>
        <p:spPr>
          <a:xfrm>
            <a:off x="1779370" y="2183548"/>
            <a:ext cx="1098609" cy="844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19E0B3C-B215-CF87-F2FF-8C7C8514C5FB}"/>
              </a:ext>
            </a:extLst>
          </p:cNvPr>
          <p:cNvCxnSpPr>
            <a:cxnSpLocks/>
            <a:stCxn id="15" idx="6"/>
            <a:endCxn id="14" idx="2"/>
          </p:cNvCxnSpPr>
          <p:nvPr/>
        </p:nvCxnSpPr>
        <p:spPr>
          <a:xfrm>
            <a:off x="1779370" y="2183548"/>
            <a:ext cx="1098608" cy="1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3036FB-17C5-6BF6-2831-07251B867C49}"/>
              </a:ext>
            </a:extLst>
          </p:cNvPr>
          <p:cNvSpPr txBox="1"/>
          <p:nvPr/>
        </p:nvSpPr>
        <p:spPr>
          <a:xfrm>
            <a:off x="2350948" y="762000"/>
            <a:ext cx="11425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Hidden Layer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33DA0DD-8EAE-4A10-E0CF-DE6341FB217D}"/>
              </a:ext>
            </a:extLst>
          </p:cNvPr>
          <p:cNvSpPr txBox="1"/>
          <p:nvPr/>
        </p:nvSpPr>
        <p:spPr>
          <a:xfrm>
            <a:off x="2817294" y="114787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A2DA6D5-DA08-1196-3C7D-5B6DC77D1189}"/>
              </a:ext>
            </a:extLst>
          </p:cNvPr>
          <p:cNvSpPr txBox="1"/>
          <p:nvPr/>
        </p:nvSpPr>
        <p:spPr>
          <a:xfrm>
            <a:off x="1014476" y="766034"/>
            <a:ext cx="10046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5B403F-2273-3AB3-8BD4-1ADFBDC48333}"/>
                  </a:ext>
                </a:extLst>
              </p:cNvPr>
              <p:cNvSpPr txBox="1"/>
              <p:nvPr/>
            </p:nvSpPr>
            <p:spPr>
              <a:xfrm>
                <a:off x="4278735" y="1538582"/>
                <a:ext cx="370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95B403F-2273-3AB3-8BD4-1ADFBDC48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35" y="1538582"/>
                <a:ext cx="3700565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3E7B3D-C339-BDD7-F341-3B054D17BC5D}"/>
                  </a:ext>
                </a:extLst>
              </p:cNvPr>
              <p:cNvSpPr txBox="1"/>
              <p:nvPr/>
            </p:nvSpPr>
            <p:spPr>
              <a:xfrm>
                <a:off x="4278732" y="2114985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E3E7B3D-C339-BDD7-F341-3B054D17BC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32" y="2114985"/>
                <a:ext cx="3668312" cy="369332"/>
              </a:xfrm>
              <a:prstGeom prst="rect">
                <a:avLst/>
              </a:prstGeom>
              <a:blipFill>
                <a:blip r:embed="rId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A99A-6FD8-FA2A-9EE6-24582C849036}"/>
                  </a:ext>
                </a:extLst>
              </p:cNvPr>
              <p:cNvSpPr txBox="1"/>
              <p:nvPr/>
            </p:nvSpPr>
            <p:spPr>
              <a:xfrm>
                <a:off x="4278732" y="2760703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5E6A99A-6FD8-FA2A-9EE6-24582C849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32" y="2760703"/>
                <a:ext cx="3668312" cy="369332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698647-D669-3631-66D6-47BC00160AD7}"/>
                  </a:ext>
                </a:extLst>
              </p:cNvPr>
              <p:cNvSpPr txBox="1"/>
              <p:nvPr/>
            </p:nvSpPr>
            <p:spPr>
              <a:xfrm>
                <a:off x="4278732" y="3397272"/>
                <a:ext cx="3647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5698647-D669-3631-66D6-47BC00160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732" y="3397272"/>
                <a:ext cx="3647344" cy="369332"/>
              </a:xfrm>
              <a:prstGeom prst="rect">
                <a:avLst/>
              </a:prstGeom>
              <a:blipFill>
                <a:blip r:embed="rId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18AD22-1FAE-68DA-B01F-32FAA99C8334}"/>
                  </a:ext>
                </a:extLst>
              </p:cNvPr>
              <p:cNvSpPr txBox="1"/>
              <p:nvPr/>
            </p:nvSpPr>
            <p:spPr>
              <a:xfrm>
                <a:off x="3256614" y="1517205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718AD22-1FAE-68DA-B01F-32FAA99C83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6614" y="1517205"/>
                <a:ext cx="509451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CFBE6-C977-0490-ACDD-CA0FCE74D8C4}"/>
                  </a:ext>
                </a:extLst>
              </p:cNvPr>
              <p:cNvSpPr txBox="1"/>
              <p:nvPr/>
            </p:nvSpPr>
            <p:spPr>
              <a:xfrm>
                <a:off x="3264734" y="2183547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A0CFBE6-C977-0490-ACDD-CA0FCE74D8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34" y="2183547"/>
                <a:ext cx="509451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DEBA97-885F-B1F2-3E8F-F4DCB8B859C4}"/>
                  </a:ext>
                </a:extLst>
              </p:cNvPr>
              <p:cNvSpPr txBox="1"/>
              <p:nvPr/>
            </p:nvSpPr>
            <p:spPr>
              <a:xfrm>
                <a:off x="3264733" y="2820101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3DDEBA97-885F-B1F2-3E8F-F4DCB8B85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33" y="2820101"/>
                <a:ext cx="509451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1C1E9A-4DE6-998B-C402-2EE00387726C}"/>
                  </a:ext>
                </a:extLst>
              </p:cNvPr>
              <p:cNvSpPr txBox="1"/>
              <p:nvPr/>
            </p:nvSpPr>
            <p:spPr>
              <a:xfrm>
                <a:off x="3264732" y="3456655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811C1E9A-4DE6-998B-C402-2EE003877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732" y="3456655"/>
                <a:ext cx="509451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FED87F-A6B6-9A1D-421A-F4AC51095F56}"/>
                  </a:ext>
                </a:extLst>
              </p:cNvPr>
              <p:cNvSpPr txBox="1"/>
              <p:nvPr/>
            </p:nvSpPr>
            <p:spPr>
              <a:xfrm>
                <a:off x="860626" y="1965290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5FED87F-A6B6-9A1D-421A-F4AC51095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6" y="1965290"/>
                <a:ext cx="64253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82F40E-65F2-B1B4-9A54-52495FDDC6A8}"/>
                  </a:ext>
                </a:extLst>
              </p:cNvPr>
              <p:cNvSpPr txBox="1"/>
              <p:nvPr/>
            </p:nvSpPr>
            <p:spPr>
              <a:xfrm>
                <a:off x="834681" y="2482999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2F82F40E-65F2-B1B4-9A54-52495FDDC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681" y="2482999"/>
                <a:ext cx="64253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DCB5CC-7962-F156-44E6-750699CD02C9}"/>
                  </a:ext>
                </a:extLst>
              </p:cNvPr>
              <p:cNvSpPr txBox="1"/>
              <p:nvPr/>
            </p:nvSpPr>
            <p:spPr>
              <a:xfrm>
                <a:off x="808736" y="3000708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EDCB5CC-7962-F156-44E6-750699CD0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736" y="3000708"/>
                <a:ext cx="64253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9C95DE-92AB-72A6-D9F3-A0E90FB2CFE5}"/>
                  </a:ext>
                </a:extLst>
              </p:cNvPr>
              <p:cNvSpPr txBox="1"/>
              <p:nvPr/>
            </p:nvSpPr>
            <p:spPr>
              <a:xfrm>
                <a:off x="1386419" y="3710343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F9C95DE-92AB-72A6-D9F3-A0E90FB2C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419" y="3710343"/>
                <a:ext cx="50945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63C4CC-AAB4-56E1-2D85-BD0DB79F2277}"/>
                  </a:ext>
                </a:extLst>
              </p:cNvPr>
              <p:cNvSpPr txBox="1"/>
              <p:nvPr/>
            </p:nvSpPr>
            <p:spPr>
              <a:xfrm>
                <a:off x="2717161" y="3858964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7963C4CC-AAB4-56E1-2D85-BD0DB79F2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7161" y="3858964"/>
                <a:ext cx="509451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9DFE1E-4EE1-84C0-E69A-0F30BF46B999}"/>
                  </a:ext>
                </a:extLst>
              </p:cNvPr>
              <p:cNvSpPr txBox="1"/>
              <p:nvPr/>
            </p:nvSpPr>
            <p:spPr>
              <a:xfrm>
                <a:off x="1917194" y="3399221"/>
                <a:ext cx="82296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D9DFE1E-4EE1-84C0-E69A-0F30BF46B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194" y="3399221"/>
                <a:ext cx="822960" cy="391646"/>
              </a:xfrm>
              <a:prstGeom prst="rect">
                <a:avLst/>
              </a:prstGeom>
              <a:blipFill>
                <a:blip r:embed="rId1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4CAEA5-5DFB-2C84-129A-DE1EC0E47D37}"/>
                  </a:ext>
                </a:extLst>
              </p:cNvPr>
              <p:cNvSpPr txBox="1"/>
              <p:nvPr/>
            </p:nvSpPr>
            <p:spPr>
              <a:xfrm>
                <a:off x="9214969" y="1454274"/>
                <a:ext cx="1997514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𝑗𝑖</m:t>
                        </m:r>
                      </m:sub>
                    </m:sSub>
                  </m:oMath>
                </a14:m>
                <a:r>
                  <a:rPr lang="en-US" dirty="0"/>
                  <a:t> are the weights</a:t>
                </a: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884CAEA5-5DFB-2C84-129A-DE1EC0E47D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969" y="1454274"/>
                <a:ext cx="1997514" cy="391646"/>
              </a:xfrm>
              <a:prstGeom prst="rect">
                <a:avLst/>
              </a:prstGeom>
              <a:blipFill>
                <a:blip r:embed="rId16"/>
                <a:stretch>
                  <a:fillRect t="-7813" r="-1835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7BA618-3867-AFA8-EC2A-208A78F88EDD}"/>
                  </a:ext>
                </a:extLst>
              </p:cNvPr>
              <p:cNvSpPr txBox="1"/>
              <p:nvPr/>
            </p:nvSpPr>
            <p:spPr>
              <a:xfrm>
                <a:off x="4047903" y="4228296"/>
                <a:ext cx="4627677" cy="11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7BA618-3867-AFA8-EC2A-208A78F88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7903" y="4228296"/>
                <a:ext cx="4627677" cy="11816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1864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21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7BA618-3867-AFA8-EC2A-208A78F88EDD}"/>
                  </a:ext>
                </a:extLst>
              </p:cNvPr>
              <p:cNvSpPr txBox="1"/>
              <p:nvPr/>
            </p:nvSpPr>
            <p:spPr>
              <a:xfrm>
                <a:off x="198715" y="925134"/>
                <a:ext cx="4627677" cy="11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3</m:t>
                                                </m:r>
                                              </m:sub>
                                            </m:sSub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44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07BA618-3867-AFA8-EC2A-208A78F88E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15" y="925134"/>
                <a:ext cx="4627677" cy="1181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3E844-67CA-DCFE-73B2-5966BEA5F72B}"/>
                  </a:ext>
                </a:extLst>
              </p:cNvPr>
              <p:cNvSpPr txBox="1"/>
              <p:nvPr/>
            </p:nvSpPr>
            <p:spPr>
              <a:xfrm>
                <a:off x="437960" y="2269938"/>
                <a:ext cx="4271106" cy="11878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𝑗𝑖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613E844-67CA-DCFE-73B2-5966BEA5F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60" y="2269938"/>
                <a:ext cx="4271106" cy="1187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D7CC2-5E0B-79CB-A2CC-6C69F5083F4B}"/>
                  </a:ext>
                </a:extLst>
              </p:cNvPr>
              <p:cNvSpPr txBox="1"/>
              <p:nvPr/>
            </p:nvSpPr>
            <p:spPr>
              <a:xfrm>
                <a:off x="1475575" y="3620898"/>
                <a:ext cx="183011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ECD7CC2-5E0B-79CB-A2CC-6C69F5083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575" y="3620898"/>
                <a:ext cx="183011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0D839-B66E-45A3-BFB7-48BD7C3903F6}"/>
                  </a:ext>
                </a:extLst>
              </p:cNvPr>
              <p:cNvSpPr txBox="1"/>
              <p:nvPr/>
            </p:nvSpPr>
            <p:spPr>
              <a:xfrm>
                <a:off x="-113740" y="4141496"/>
                <a:ext cx="1711235" cy="214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150D839-B66E-45A3-BFB7-48BD7C3903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3740" y="4141496"/>
                <a:ext cx="1711235" cy="2147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AA189-4E1F-710C-EC5A-2107C4272F24}"/>
                  </a:ext>
                </a:extLst>
              </p:cNvPr>
              <p:cNvSpPr txBox="1"/>
              <p:nvPr/>
            </p:nvSpPr>
            <p:spPr>
              <a:xfrm>
                <a:off x="2104963" y="4141496"/>
                <a:ext cx="3773322" cy="21459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𝑤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𝑗𝑖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FAAA189-4E1F-710C-EC5A-2107C4272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963" y="4141496"/>
                <a:ext cx="3773322" cy="21459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205D5FE8-E9F1-1946-0FA2-BDC3BCE1D316}"/>
              </a:ext>
            </a:extLst>
          </p:cNvPr>
          <p:cNvSpPr txBox="1"/>
          <p:nvPr/>
        </p:nvSpPr>
        <p:spPr>
          <a:xfrm>
            <a:off x="1597495" y="4953193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9A7F77-BC00-04BA-B31C-970F1E34D5DA}"/>
                  </a:ext>
                </a:extLst>
              </p:cNvPr>
              <p:cNvSpPr txBox="1"/>
              <p:nvPr/>
            </p:nvSpPr>
            <p:spPr>
              <a:xfrm>
                <a:off x="5321791" y="315423"/>
                <a:ext cx="37005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9A7F77-BC00-04BA-B31C-970F1E34D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791" y="315423"/>
                <a:ext cx="3700565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EA12BF-ECBE-05D5-D661-8944DCEB065A}"/>
                  </a:ext>
                </a:extLst>
              </p:cNvPr>
              <p:cNvSpPr txBox="1"/>
              <p:nvPr/>
            </p:nvSpPr>
            <p:spPr>
              <a:xfrm>
                <a:off x="5336828" y="730186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AEA12BF-ECBE-05D5-D661-8944DCEB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28" y="730186"/>
                <a:ext cx="3668312" cy="369332"/>
              </a:xfrm>
              <a:prstGeom prst="rect">
                <a:avLst/>
              </a:prstGeom>
              <a:blipFill>
                <a:blip r:embed="rId8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7D2DED-BE3B-6812-C187-CC65B510E116}"/>
                  </a:ext>
                </a:extLst>
              </p:cNvPr>
              <p:cNvSpPr txBox="1"/>
              <p:nvPr/>
            </p:nvSpPr>
            <p:spPr>
              <a:xfrm>
                <a:off x="5354044" y="1146637"/>
                <a:ext cx="36683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F7D2DED-BE3B-6812-C187-CC65B510E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4044" y="1146637"/>
                <a:ext cx="3668312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9518D4-BA1D-1FCE-3B77-956F258A4F55}"/>
                  </a:ext>
                </a:extLst>
              </p:cNvPr>
              <p:cNvSpPr txBox="1"/>
              <p:nvPr/>
            </p:nvSpPr>
            <p:spPr>
              <a:xfrm>
                <a:off x="5357796" y="1515969"/>
                <a:ext cx="36473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09518D4-BA1D-1FCE-3B77-956F258A4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7796" y="1515969"/>
                <a:ext cx="3647344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B2755C-B609-4798-F960-D769264DE376}"/>
                  </a:ext>
                </a:extLst>
              </p:cNvPr>
              <p:cNvSpPr txBox="1"/>
              <p:nvPr/>
            </p:nvSpPr>
            <p:spPr>
              <a:xfrm>
                <a:off x="5878285" y="2292713"/>
                <a:ext cx="420461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…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AB2755C-B609-4798-F960-D769264DE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85" y="2292713"/>
                <a:ext cx="4204613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89AEA6-7124-1F92-1F38-2F6332A4F89B}"/>
                  </a:ext>
                </a:extLst>
              </p:cNvPr>
              <p:cNvSpPr txBox="1"/>
              <p:nvPr/>
            </p:nvSpPr>
            <p:spPr>
              <a:xfrm>
                <a:off x="10520355" y="2130505"/>
                <a:ext cx="1417379" cy="71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2589AEA6-7124-1F92-1F38-2F6332A4F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0355" y="2130505"/>
                <a:ext cx="1417379" cy="71606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row: Right 64">
            <a:extLst>
              <a:ext uri="{FF2B5EF4-FFF2-40B4-BE49-F238E27FC236}">
                <a16:creationId xmlns:a16="http://schemas.microsoft.com/office/drawing/2014/main" id="{0E19CC8E-12E5-4BA4-54E2-6359769B5B5D}"/>
              </a:ext>
            </a:extLst>
          </p:cNvPr>
          <p:cNvSpPr/>
          <p:nvPr/>
        </p:nvSpPr>
        <p:spPr>
          <a:xfrm>
            <a:off x="10152967" y="2407908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1FACAD-A436-52B9-50D3-CAE40356B678}"/>
                  </a:ext>
                </a:extLst>
              </p:cNvPr>
              <p:cNvSpPr txBox="1"/>
              <p:nvPr/>
            </p:nvSpPr>
            <p:spPr>
              <a:xfrm>
                <a:off x="7205250" y="3075834"/>
                <a:ext cx="2607477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0E1FACAD-A436-52B9-50D3-CAE40356B6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5250" y="3075834"/>
                <a:ext cx="2607477" cy="69717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Arrow: Right 69">
            <a:extLst>
              <a:ext uri="{FF2B5EF4-FFF2-40B4-BE49-F238E27FC236}">
                <a16:creationId xmlns:a16="http://schemas.microsoft.com/office/drawing/2014/main" id="{9408717B-6AD5-0853-9D4F-762C1698D136}"/>
              </a:ext>
            </a:extLst>
          </p:cNvPr>
          <p:cNvSpPr/>
          <p:nvPr/>
        </p:nvSpPr>
        <p:spPr>
          <a:xfrm>
            <a:off x="7152952" y="3315862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80095B-02F0-83FA-1BAC-02DC55DE6059}"/>
                  </a:ext>
                </a:extLst>
              </p:cNvPr>
              <p:cNvSpPr txBox="1"/>
              <p:nvPr/>
            </p:nvSpPr>
            <p:spPr>
              <a:xfrm>
                <a:off x="6354154" y="4043316"/>
                <a:ext cx="4202316" cy="2146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D80095B-02F0-83FA-1BAC-02DC55DE6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4154" y="4043316"/>
                <a:ext cx="4202316" cy="21461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7972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  <p:bldP spid="13" grpId="0"/>
      <p:bldP spid="17" grpId="0"/>
      <p:bldP spid="18" grpId="0"/>
      <p:bldP spid="33" grpId="0"/>
      <p:bldP spid="62" grpId="0"/>
      <p:bldP spid="65" grpId="0" animBg="1"/>
      <p:bldP spid="69" grpId="0"/>
      <p:bldP spid="70" grpId="0" animBg="1"/>
      <p:bldP spid="7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24B5E-841C-3989-1FAC-5410D46A5C41}"/>
                  </a:ext>
                </a:extLst>
              </p:cNvPr>
              <p:cNvSpPr txBox="1"/>
              <p:nvPr/>
            </p:nvSpPr>
            <p:spPr>
              <a:xfrm>
                <a:off x="292988" y="1066013"/>
                <a:ext cx="4202316" cy="21461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824B5E-841C-3989-1FAC-5410D46A5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8" y="1066013"/>
                <a:ext cx="4202316" cy="21461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10343-A985-3C86-2C0F-059EEBE458B7}"/>
                  </a:ext>
                </a:extLst>
              </p:cNvPr>
              <p:cNvSpPr txBox="1"/>
              <p:nvPr/>
            </p:nvSpPr>
            <p:spPr>
              <a:xfrm>
                <a:off x="87085" y="3575787"/>
                <a:ext cx="3511235" cy="214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910343-A985-3C86-2C0F-059EEBE458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85" y="3575787"/>
                <a:ext cx="3511235" cy="2147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9BDD2-978C-6278-52F4-27F116BFE8F4}"/>
                  </a:ext>
                </a:extLst>
              </p:cNvPr>
              <p:cNvSpPr txBox="1"/>
              <p:nvPr/>
            </p:nvSpPr>
            <p:spPr>
              <a:xfrm>
                <a:off x="4003271" y="4340002"/>
                <a:ext cx="2042159" cy="61901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A9BDD2-978C-6278-52F4-27F116BFE8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271" y="4340002"/>
                <a:ext cx="2042159" cy="619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8AFE48-407F-33FD-8A92-0DB9A6C4540F}"/>
                  </a:ext>
                </a:extLst>
              </p:cNvPr>
              <p:cNvSpPr txBox="1"/>
              <p:nvPr/>
            </p:nvSpPr>
            <p:spPr>
              <a:xfrm>
                <a:off x="6096000" y="1066013"/>
                <a:ext cx="1711235" cy="214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88AFE48-407F-33FD-8A92-0DB9A6C45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066013"/>
                <a:ext cx="1711235" cy="214744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3377A-DC72-9DDD-1EB5-AC51A07B6CF4}"/>
                  </a:ext>
                </a:extLst>
              </p:cNvPr>
              <p:cNvSpPr txBox="1"/>
              <p:nvPr/>
            </p:nvSpPr>
            <p:spPr>
              <a:xfrm>
                <a:off x="7924800" y="854195"/>
                <a:ext cx="420461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…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3377A-DC72-9DDD-1EB5-AC51A07B6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854195"/>
                <a:ext cx="4204613" cy="391646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2A60EC-4629-326D-862A-58FB807ED0CA}"/>
                  </a:ext>
                </a:extLst>
              </p:cNvPr>
              <p:cNvSpPr txBox="1"/>
              <p:nvPr/>
            </p:nvSpPr>
            <p:spPr>
              <a:xfrm>
                <a:off x="8699241" y="1361498"/>
                <a:ext cx="1417379" cy="716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F2A60EC-4629-326D-862A-58FB807ED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9241" y="1361498"/>
                <a:ext cx="1417379" cy="7160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A1DCA2C2-B83D-C22E-299A-9F21719B6285}"/>
              </a:ext>
            </a:extLst>
          </p:cNvPr>
          <p:cNvSpPr/>
          <p:nvPr/>
        </p:nvSpPr>
        <p:spPr>
          <a:xfrm>
            <a:off x="8437984" y="1638901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E00FF-C19D-7FC6-7AA8-50FDFAFC53D9}"/>
                  </a:ext>
                </a:extLst>
              </p:cNvPr>
              <p:cNvSpPr txBox="1"/>
              <p:nvPr/>
            </p:nvSpPr>
            <p:spPr>
              <a:xfrm>
                <a:off x="9139091" y="2254508"/>
                <a:ext cx="1417379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7E00FF-C19D-7FC6-7AA8-50FDFAFC5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9091" y="2254508"/>
                <a:ext cx="1417379" cy="697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row: Right 14">
            <a:extLst>
              <a:ext uri="{FF2B5EF4-FFF2-40B4-BE49-F238E27FC236}">
                <a16:creationId xmlns:a16="http://schemas.microsoft.com/office/drawing/2014/main" id="{F0811392-D100-DCA6-D8DF-8A296776CB7B}"/>
              </a:ext>
            </a:extLst>
          </p:cNvPr>
          <p:cNvSpPr/>
          <p:nvPr/>
        </p:nvSpPr>
        <p:spPr>
          <a:xfrm>
            <a:off x="8478851" y="2505187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C82E79-A233-438D-9743-06B454499B63}"/>
                  </a:ext>
                </a:extLst>
              </p:cNvPr>
              <p:cNvSpPr txBox="1"/>
              <p:nvPr/>
            </p:nvSpPr>
            <p:spPr>
              <a:xfrm>
                <a:off x="9168946" y="3335491"/>
                <a:ext cx="1417379" cy="61901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C82E79-A233-438D-9743-06B454499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8946" y="3335491"/>
                <a:ext cx="1417379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Arrow: Right 16">
            <a:extLst>
              <a:ext uri="{FF2B5EF4-FFF2-40B4-BE49-F238E27FC236}">
                <a16:creationId xmlns:a16="http://schemas.microsoft.com/office/drawing/2014/main" id="{CE01D833-FBA1-A941-5DC8-F3D98149E3FA}"/>
              </a:ext>
            </a:extLst>
          </p:cNvPr>
          <p:cNvSpPr/>
          <p:nvPr/>
        </p:nvSpPr>
        <p:spPr>
          <a:xfrm>
            <a:off x="8484263" y="3612894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675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 animBg="1"/>
      <p:bldP spid="10" grpId="0"/>
      <p:bldP spid="11" grpId="0"/>
      <p:bldP spid="12" grpId="0"/>
      <p:bldP spid="13" grpId="0" animBg="1"/>
      <p:bldP spid="14" grpId="0"/>
      <p:bldP spid="15" grpId="0" animBg="1"/>
      <p:bldP spid="16" grpId="0" animBg="1"/>
      <p:bldP spid="1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9F2B56-B178-794E-D2FA-AD5F5653FA2F}"/>
                  </a:ext>
                </a:extLst>
              </p:cNvPr>
              <p:cNvSpPr txBox="1"/>
              <p:nvPr/>
            </p:nvSpPr>
            <p:spPr>
              <a:xfrm>
                <a:off x="879840" y="3810844"/>
                <a:ext cx="5604517" cy="21786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+…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𝐸</m:t>
                                                </m:r>
                                              </m:num>
                                              <m:den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B9F2B56-B178-794E-D2FA-AD5F5653F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840" y="3810844"/>
                <a:ext cx="5604517" cy="21786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E801D8-F37B-E965-1F40-9FC49327BE05}"/>
                  </a:ext>
                </a:extLst>
              </p:cNvPr>
              <p:cNvSpPr txBox="1"/>
              <p:nvPr/>
            </p:nvSpPr>
            <p:spPr>
              <a:xfrm>
                <a:off x="7503513" y="1176453"/>
                <a:ext cx="3496512" cy="214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…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.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…</m:t>
                                            </m:r>
                                          </m:e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𝑗𝑖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DE801D8-F37B-E965-1F40-9FC49327B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13" y="1176453"/>
                <a:ext cx="3496512" cy="21474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6CF380-EF5D-6159-6FAD-30B4C515D7E7}"/>
                  </a:ext>
                </a:extLst>
              </p:cNvPr>
              <p:cNvSpPr txBox="1"/>
              <p:nvPr/>
            </p:nvSpPr>
            <p:spPr>
              <a:xfrm>
                <a:off x="748662" y="2047947"/>
                <a:ext cx="1741714" cy="705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F6CF380-EF5D-6159-6FAD-30B4C515D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662" y="2047947"/>
                <a:ext cx="1741714" cy="70512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737AF-D6D7-BE25-A365-BEC432E393D5}"/>
                  </a:ext>
                </a:extLst>
              </p:cNvPr>
              <p:cNvSpPr txBox="1"/>
              <p:nvPr/>
            </p:nvSpPr>
            <p:spPr>
              <a:xfrm>
                <a:off x="7503513" y="3429000"/>
                <a:ext cx="1711235" cy="61901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3737AF-D6D7-BE25-A365-BEC432E39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13" y="3429000"/>
                <a:ext cx="1711235" cy="61901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853E93-2E4E-9B40-BE73-9A307BEA0EAC}"/>
                  </a:ext>
                </a:extLst>
              </p:cNvPr>
              <p:cNvSpPr txBox="1"/>
              <p:nvPr/>
            </p:nvSpPr>
            <p:spPr>
              <a:xfrm>
                <a:off x="483876" y="1176453"/>
                <a:ext cx="4204613" cy="391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…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9853E93-2E4E-9B40-BE73-9A307BEA0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76" y="1176453"/>
                <a:ext cx="4204613" cy="391646"/>
              </a:xfrm>
              <a:prstGeom prst="rect">
                <a:avLst/>
              </a:prstGeom>
              <a:blipFill>
                <a:blip r:embed="rId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70EFD-73AA-9A24-C0F9-843FEEC32F9B}"/>
                  </a:ext>
                </a:extLst>
              </p:cNvPr>
              <p:cNvSpPr txBox="1"/>
              <p:nvPr/>
            </p:nvSpPr>
            <p:spPr>
              <a:xfrm>
                <a:off x="2455824" y="1966302"/>
                <a:ext cx="2460721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4E70EFD-73AA-9A24-C0F9-843FEEC32F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824" y="1966302"/>
                <a:ext cx="2460721" cy="71468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AEA39C-CFD2-3381-8266-7243BC96FC04}"/>
                  </a:ext>
                </a:extLst>
              </p:cNvPr>
              <p:cNvSpPr txBox="1"/>
              <p:nvPr/>
            </p:nvSpPr>
            <p:spPr>
              <a:xfrm>
                <a:off x="892079" y="3056250"/>
                <a:ext cx="1499524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AEA39C-CFD2-3381-8266-7243BC96FC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079" y="3056250"/>
                <a:ext cx="1499524" cy="69717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id="{A57982BB-284A-9DDE-BF78-434EFE82FD6A}"/>
              </a:ext>
            </a:extLst>
          </p:cNvPr>
          <p:cNvSpPr/>
          <p:nvPr/>
        </p:nvSpPr>
        <p:spPr>
          <a:xfrm>
            <a:off x="337731" y="3308350"/>
            <a:ext cx="367388" cy="195823"/>
          </a:xfrm>
          <a:prstGeom prst="rightArrow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1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42EFD8-C6E4-F8D1-DD60-32EC08323DC7}"/>
              </a:ext>
            </a:extLst>
          </p:cNvPr>
          <p:cNvGrpSpPr/>
          <p:nvPr/>
        </p:nvGrpSpPr>
        <p:grpSpPr>
          <a:xfrm>
            <a:off x="2881025" y="1769473"/>
            <a:ext cx="302149" cy="2234318"/>
            <a:chOff x="5828304" y="1558455"/>
            <a:chExt cx="397568" cy="23749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83F65F-A6CE-9DDE-004D-180DDC9C4063}"/>
                </a:ext>
              </a:extLst>
            </p:cNvPr>
            <p:cNvSpPr/>
            <p:nvPr/>
          </p:nvSpPr>
          <p:spPr>
            <a:xfrm>
              <a:off x="5828307" y="155845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01065C8-907A-6469-846A-CABC2D89F97D}"/>
                </a:ext>
              </a:extLst>
            </p:cNvPr>
            <p:cNvSpPr/>
            <p:nvPr/>
          </p:nvSpPr>
          <p:spPr>
            <a:xfrm>
              <a:off x="5828306" y="222838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3474474-49D0-5193-0FCF-2AB4ED66381E}"/>
                </a:ext>
              </a:extLst>
            </p:cNvPr>
            <p:cNvSpPr/>
            <p:nvPr/>
          </p:nvSpPr>
          <p:spPr>
            <a:xfrm>
              <a:off x="5828305" y="2898305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F9535E6-417D-F9A8-E73F-468D27122514}"/>
                </a:ext>
              </a:extLst>
            </p:cNvPr>
            <p:cNvSpPr/>
            <p:nvPr/>
          </p:nvSpPr>
          <p:spPr>
            <a:xfrm>
              <a:off x="5828304" y="3568230"/>
              <a:ext cx="397565" cy="36512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55935F1-4309-D4FE-0CE2-13FF253E1886}"/>
              </a:ext>
            </a:extLst>
          </p:cNvPr>
          <p:cNvSpPr/>
          <p:nvPr/>
        </p:nvSpPr>
        <p:spPr>
          <a:xfrm>
            <a:off x="1480268" y="2206645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0714B77-A3D5-F95D-0B86-A6B480998B52}"/>
              </a:ext>
            </a:extLst>
          </p:cNvPr>
          <p:cNvSpPr/>
          <p:nvPr/>
        </p:nvSpPr>
        <p:spPr>
          <a:xfrm>
            <a:off x="1480269" y="3290161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51FFF9-7559-DF02-EAB5-9F835A9AFAC3}"/>
              </a:ext>
            </a:extLst>
          </p:cNvPr>
          <p:cNvSpPr/>
          <p:nvPr/>
        </p:nvSpPr>
        <p:spPr>
          <a:xfrm>
            <a:off x="1480269" y="2748403"/>
            <a:ext cx="302149" cy="302149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3B3559-5E15-09CF-33EF-6E0E4AEBB2FC}"/>
              </a:ext>
            </a:extLst>
          </p:cNvPr>
          <p:cNvCxnSpPr>
            <a:stCxn id="11" idx="6"/>
            <a:endCxn id="6" idx="2"/>
          </p:cNvCxnSpPr>
          <p:nvPr/>
        </p:nvCxnSpPr>
        <p:spPr>
          <a:xfrm flipV="1">
            <a:off x="1782417" y="1941229"/>
            <a:ext cx="1098610" cy="4164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CC4EAE8-DBC9-EC83-80D8-B9EC85E688EA}"/>
              </a:ext>
            </a:extLst>
          </p:cNvPr>
          <p:cNvCxnSpPr>
            <a:stCxn id="13" idx="6"/>
            <a:endCxn id="8" idx="2"/>
          </p:cNvCxnSpPr>
          <p:nvPr/>
        </p:nvCxnSpPr>
        <p:spPr>
          <a:xfrm flipV="1">
            <a:off x="1782418" y="2571498"/>
            <a:ext cx="1098609" cy="327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71A372-E8D8-39D0-ED4C-C35F7A701597}"/>
              </a:ext>
            </a:extLst>
          </p:cNvPr>
          <p:cNvCxnSpPr>
            <a:stCxn id="12" idx="6"/>
            <a:endCxn id="9" idx="2"/>
          </p:cNvCxnSpPr>
          <p:nvPr/>
        </p:nvCxnSpPr>
        <p:spPr>
          <a:xfrm flipV="1">
            <a:off x="1782418" y="3201767"/>
            <a:ext cx="1098608" cy="239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E5CF09D-5818-9039-35DE-158C81422D8C}"/>
              </a:ext>
            </a:extLst>
          </p:cNvPr>
          <p:cNvCxnSpPr>
            <a:stCxn id="12" idx="6"/>
            <a:endCxn id="10" idx="2"/>
          </p:cNvCxnSpPr>
          <p:nvPr/>
        </p:nvCxnSpPr>
        <p:spPr>
          <a:xfrm>
            <a:off x="1782418" y="3441236"/>
            <a:ext cx="1098607" cy="390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750BA5E-2437-6516-7423-2A5464C27B39}"/>
              </a:ext>
            </a:extLst>
          </p:cNvPr>
          <p:cNvCxnSpPr>
            <a:stCxn id="12" idx="6"/>
            <a:endCxn id="8" idx="2"/>
          </p:cNvCxnSpPr>
          <p:nvPr/>
        </p:nvCxnSpPr>
        <p:spPr>
          <a:xfrm flipV="1">
            <a:off x="1782418" y="2571498"/>
            <a:ext cx="1098609" cy="869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6945CF-D8C5-38DA-FCC7-691993113414}"/>
              </a:ext>
            </a:extLst>
          </p:cNvPr>
          <p:cNvCxnSpPr>
            <a:stCxn id="12" idx="6"/>
            <a:endCxn id="6" idx="2"/>
          </p:cNvCxnSpPr>
          <p:nvPr/>
        </p:nvCxnSpPr>
        <p:spPr>
          <a:xfrm flipV="1">
            <a:off x="1782418" y="1941229"/>
            <a:ext cx="1098609" cy="1500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267201-3B29-3152-A6ED-521CC016974F}"/>
              </a:ext>
            </a:extLst>
          </p:cNvPr>
          <p:cNvCxnSpPr>
            <a:stCxn id="13" idx="6"/>
            <a:endCxn id="6" idx="2"/>
          </p:cNvCxnSpPr>
          <p:nvPr/>
        </p:nvCxnSpPr>
        <p:spPr>
          <a:xfrm flipV="1">
            <a:off x="1782418" y="1941229"/>
            <a:ext cx="1098609" cy="958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280B16C-52AB-CEFD-49A8-F5EF4EFE4FE0}"/>
              </a:ext>
            </a:extLst>
          </p:cNvPr>
          <p:cNvCxnSpPr>
            <a:cxnSpLocks/>
            <a:stCxn id="13" idx="6"/>
            <a:endCxn id="9" idx="2"/>
          </p:cNvCxnSpPr>
          <p:nvPr/>
        </p:nvCxnSpPr>
        <p:spPr>
          <a:xfrm>
            <a:off x="1782418" y="2899478"/>
            <a:ext cx="1098608" cy="3022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CECC820-C720-F5B6-1C81-5C3B2AF5368A}"/>
              </a:ext>
            </a:extLst>
          </p:cNvPr>
          <p:cNvCxnSpPr>
            <a:stCxn id="13" idx="6"/>
            <a:endCxn id="10" idx="2"/>
          </p:cNvCxnSpPr>
          <p:nvPr/>
        </p:nvCxnSpPr>
        <p:spPr>
          <a:xfrm>
            <a:off x="1782418" y="2899478"/>
            <a:ext cx="1098607" cy="9325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E2F85A3-AC90-0A09-1BB3-8C755B05753E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99651" y="2349955"/>
            <a:ext cx="1081376" cy="2215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5015791-A27B-30C7-7506-333229B568AB}"/>
              </a:ext>
            </a:extLst>
          </p:cNvPr>
          <p:cNvCxnSpPr>
            <a:cxnSpLocks/>
            <a:stCxn id="11" idx="6"/>
            <a:endCxn id="9" idx="2"/>
          </p:cNvCxnSpPr>
          <p:nvPr/>
        </p:nvCxnSpPr>
        <p:spPr>
          <a:xfrm>
            <a:off x="1782417" y="2357720"/>
            <a:ext cx="1098609" cy="84404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ACF3E2-3993-60CF-02D6-5031977C00F6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782417" y="2357720"/>
            <a:ext cx="1098608" cy="1474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1CD2A80-F2B6-C121-3D42-0FD35A0395A0}"/>
              </a:ext>
            </a:extLst>
          </p:cNvPr>
          <p:cNvSpPr txBox="1"/>
          <p:nvPr/>
        </p:nvSpPr>
        <p:spPr>
          <a:xfrm>
            <a:off x="2820341" y="132204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5DEDC-6F18-7B81-85A8-1186F0CF3771}"/>
                  </a:ext>
                </a:extLst>
              </p:cNvPr>
              <p:cNvSpPr txBox="1"/>
              <p:nvPr/>
            </p:nvSpPr>
            <p:spPr>
              <a:xfrm>
                <a:off x="3259661" y="1691377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5DEDC-6F18-7B81-85A8-1186F0CF3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661" y="1691377"/>
                <a:ext cx="509451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C1BA7-1F89-C0F1-32AA-A9793205017A}"/>
                  </a:ext>
                </a:extLst>
              </p:cNvPr>
              <p:cNvSpPr txBox="1"/>
              <p:nvPr/>
            </p:nvSpPr>
            <p:spPr>
              <a:xfrm>
                <a:off x="3267781" y="2357719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04C1BA7-1F89-C0F1-32AA-A97932050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81" y="2357719"/>
                <a:ext cx="509451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6C3AFF-0992-2C61-DBDC-822BDCA022B1}"/>
                  </a:ext>
                </a:extLst>
              </p:cNvPr>
              <p:cNvSpPr txBox="1"/>
              <p:nvPr/>
            </p:nvSpPr>
            <p:spPr>
              <a:xfrm>
                <a:off x="3267780" y="2994273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6C3AFF-0992-2C61-DBDC-822BDCA0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80" y="2994273"/>
                <a:ext cx="50945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389341-E3CD-628D-AA50-A75B99FF79A7}"/>
                  </a:ext>
                </a:extLst>
              </p:cNvPr>
              <p:cNvSpPr txBox="1"/>
              <p:nvPr/>
            </p:nvSpPr>
            <p:spPr>
              <a:xfrm>
                <a:off x="3267779" y="3630827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389341-E3CD-628D-AA50-A75B99FF7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779" y="3630827"/>
                <a:ext cx="50945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84D8E9-CCE0-E174-DA2F-8A91753AAC5B}"/>
                  </a:ext>
                </a:extLst>
              </p:cNvPr>
              <p:cNvSpPr txBox="1"/>
              <p:nvPr/>
            </p:nvSpPr>
            <p:spPr>
              <a:xfrm>
                <a:off x="863673" y="2139462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584D8E9-CCE0-E174-DA2F-8A91753AAC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73" y="2139462"/>
                <a:ext cx="6425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0B2925-ECD0-4970-B457-76294F419CBE}"/>
                  </a:ext>
                </a:extLst>
              </p:cNvPr>
              <p:cNvSpPr txBox="1"/>
              <p:nvPr/>
            </p:nvSpPr>
            <p:spPr>
              <a:xfrm>
                <a:off x="837728" y="2657171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40B2925-ECD0-4970-B457-76294F419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28" y="2657171"/>
                <a:ext cx="64253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0A366C-D12E-2402-1E22-4CCB8C0E950B}"/>
                  </a:ext>
                </a:extLst>
              </p:cNvPr>
              <p:cNvSpPr txBox="1"/>
              <p:nvPr/>
            </p:nvSpPr>
            <p:spPr>
              <a:xfrm>
                <a:off x="811783" y="3174880"/>
                <a:ext cx="6425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B0A366C-D12E-2402-1E22-4CCB8C0E9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783" y="3174880"/>
                <a:ext cx="64253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7AD84D-990D-3E27-B10C-3C94396244A2}"/>
                  </a:ext>
                </a:extLst>
              </p:cNvPr>
              <p:cNvSpPr txBox="1"/>
              <p:nvPr/>
            </p:nvSpPr>
            <p:spPr>
              <a:xfrm>
                <a:off x="1389466" y="3884515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57AD84D-990D-3E27-B10C-3C9439624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9466" y="3884515"/>
                <a:ext cx="50945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FB66C7-7428-BC57-6B96-D44CD81CB0DA}"/>
                  </a:ext>
                </a:extLst>
              </p:cNvPr>
              <p:cNvSpPr txBox="1"/>
              <p:nvPr/>
            </p:nvSpPr>
            <p:spPr>
              <a:xfrm>
                <a:off x="2720208" y="4033136"/>
                <a:ext cx="509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FB66C7-7428-BC57-6B96-D44CD81CB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0208" y="4033136"/>
                <a:ext cx="509451" cy="369332"/>
              </a:xfrm>
              <a:prstGeom prst="rect">
                <a:avLst/>
              </a:prstGeom>
              <a:blipFill>
                <a:blip r:embed="rId10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EF0434-96FC-A8CF-7871-3EB9590CA64B}"/>
                  </a:ext>
                </a:extLst>
              </p:cNvPr>
              <p:cNvSpPr txBox="1"/>
              <p:nvPr/>
            </p:nvSpPr>
            <p:spPr>
              <a:xfrm>
                <a:off x="1920241" y="3573393"/>
                <a:ext cx="822960" cy="3916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CEF0434-96FC-A8CF-7871-3EB9590CA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241" y="3573393"/>
                <a:ext cx="822960" cy="391646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Oval 36">
            <a:extLst>
              <a:ext uri="{FF2B5EF4-FFF2-40B4-BE49-F238E27FC236}">
                <a16:creationId xmlns:a16="http://schemas.microsoft.com/office/drawing/2014/main" id="{C8E47E5E-E796-4CFC-765D-19B8DD2074D7}"/>
              </a:ext>
            </a:extLst>
          </p:cNvPr>
          <p:cNvSpPr/>
          <p:nvPr/>
        </p:nvSpPr>
        <p:spPr>
          <a:xfrm>
            <a:off x="6082793" y="1456873"/>
            <a:ext cx="302147" cy="3435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D4433D-A809-4130-31B1-27E8F77DAD3B}"/>
                  </a:ext>
                </a:extLst>
              </p:cNvPr>
              <p:cNvSpPr txBox="1"/>
              <p:nvPr/>
            </p:nvSpPr>
            <p:spPr>
              <a:xfrm>
                <a:off x="4813393" y="1456873"/>
                <a:ext cx="5094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8D4433D-A809-4130-31B1-27E8F77DAD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393" y="1456873"/>
                <a:ext cx="509452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31A096-A444-DBAB-4D87-2A3106468F89}"/>
                  </a:ext>
                </a:extLst>
              </p:cNvPr>
              <p:cNvSpPr txBox="1"/>
              <p:nvPr/>
            </p:nvSpPr>
            <p:spPr>
              <a:xfrm>
                <a:off x="7025634" y="1435225"/>
                <a:ext cx="13429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8031A096-A444-DBAB-4D87-2A3106468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34" y="1435225"/>
                <a:ext cx="1342953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94808CF-3F81-69E1-A320-619EF51958B4}"/>
              </a:ext>
            </a:extLst>
          </p:cNvPr>
          <p:cNvCxnSpPr>
            <a:cxnSpLocks/>
            <a:stCxn id="39" idx="3"/>
            <a:endCxn id="37" idx="2"/>
          </p:cNvCxnSpPr>
          <p:nvPr/>
        </p:nvCxnSpPr>
        <p:spPr>
          <a:xfrm flipV="1">
            <a:off x="5322845" y="1628629"/>
            <a:ext cx="759948" cy="12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B16D0DE-5079-62AE-AA69-92877ECDECE8}"/>
              </a:ext>
            </a:extLst>
          </p:cNvPr>
          <p:cNvCxnSpPr>
            <a:cxnSpLocks/>
            <a:stCxn id="37" idx="6"/>
            <a:endCxn id="42" idx="1"/>
          </p:cNvCxnSpPr>
          <p:nvPr/>
        </p:nvCxnSpPr>
        <p:spPr>
          <a:xfrm flipV="1">
            <a:off x="6384940" y="1619891"/>
            <a:ext cx="640694" cy="8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B3EB451-F5CE-4917-7133-F7CC128F222A}"/>
              </a:ext>
            </a:extLst>
          </p:cNvPr>
          <p:cNvSpPr/>
          <p:nvPr/>
        </p:nvSpPr>
        <p:spPr>
          <a:xfrm>
            <a:off x="8368587" y="832734"/>
            <a:ext cx="2120243" cy="365125"/>
          </a:xfrm>
          <a:prstGeom prst="wedgeRoundRectCallout">
            <a:avLst>
              <a:gd name="adj1" fmla="val -54799"/>
              <a:gd name="adj2" fmla="val 126897"/>
              <a:gd name="adj3" fmla="val 1666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7A6011-A98E-999C-6EC0-B3112DE64B8E}"/>
                  </a:ext>
                </a:extLst>
              </p:cNvPr>
              <p:cNvSpPr txBox="1"/>
              <p:nvPr/>
            </p:nvSpPr>
            <p:spPr>
              <a:xfrm>
                <a:off x="4547846" y="2169130"/>
                <a:ext cx="2068285" cy="22131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297A6011-A98E-999C-6EC0-B3112DE64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846" y="2169130"/>
                <a:ext cx="2068285" cy="221316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671E85-FE18-F41C-E82C-3B4C005A8749}"/>
                  </a:ext>
                </a:extLst>
              </p:cNvPr>
              <p:cNvSpPr txBox="1"/>
              <p:nvPr/>
            </p:nvSpPr>
            <p:spPr>
              <a:xfrm>
                <a:off x="7569259" y="2577936"/>
                <a:ext cx="1741714" cy="7051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5D671E85-FE18-F41C-E82C-3B4C005A8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59" y="2577936"/>
                <a:ext cx="1741714" cy="70512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1EAB153B-9FAD-6EA8-66B4-44A924112A35}"/>
              </a:ext>
            </a:extLst>
          </p:cNvPr>
          <p:cNvSpPr txBox="1"/>
          <p:nvPr/>
        </p:nvSpPr>
        <p:spPr>
          <a:xfrm>
            <a:off x="6823230" y="2832435"/>
            <a:ext cx="538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7114C3-2A0F-4FFD-6C4C-2231675B097C}"/>
                  </a:ext>
                </a:extLst>
              </p:cNvPr>
              <p:cNvSpPr txBox="1"/>
              <p:nvPr/>
            </p:nvSpPr>
            <p:spPr>
              <a:xfrm>
                <a:off x="7697110" y="3520623"/>
                <a:ext cx="1810665" cy="6971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77114C3-2A0F-4FFD-6C4C-2231675B0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110" y="3520623"/>
                <a:ext cx="1810665" cy="69717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A45868-30A0-743F-161A-7C0333FCB2F7}"/>
                  </a:ext>
                </a:extLst>
              </p:cNvPr>
              <p:cNvSpPr txBox="1"/>
              <p:nvPr/>
            </p:nvSpPr>
            <p:spPr>
              <a:xfrm>
                <a:off x="7569258" y="4455360"/>
                <a:ext cx="2331199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72A45868-30A0-743F-161A-7C0333FCB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258" y="4455360"/>
                <a:ext cx="2331199" cy="61901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51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25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Architecture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553EABE-907C-1047-9F2E-F192B3F21DDA}"/>
              </a:ext>
            </a:extLst>
          </p:cNvPr>
          <p:cNvSpPr txBox="1"/>
          <p:nvPr/>
        </p:nvSpPr>
        <p:spPr>
          <a:xfrm>
            <a:off x="606193" y="1205584"/>
            <a:ext cx="265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Calculate the Error (MSE),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346BF8-F7B7-2E4D-533E-1577875D5792}"/>
                  </a:ext>
                </a:extLst>
              </p:cNvPr>
              <p:cNvSpPr txBox="1"/>
              <p:nvPr/>
            </p:nvSpPr>
            <p:spPr>
              <a:xfrm>
                <a:off x="3134063" y="2094588"/>
                <a:ext cx="2200026" cy="8798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8346BF8-F7B7-2E4D-533E-1577875D57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063" y="2094588"/>
                <a:ext cx="2200026" cy="8798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453DF6-895F-14BF-8585-7ED9C0C8E2FA}"/>
                  </a:ext>
                </a:extLst>
              </p:cNvPr>
              <p:cNvSpPr txBox="1"/>
              <p:nvPr/>
            </p:nvSpPr>
            <p:spPr>
              <a:xfrm>
                <a:off x="3377903" y="1205584"/>
                <a:ext cx="22449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-desired output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–actual output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1453DF6-895F-14BF-8585-7ED9C0C8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903" y="1205584"/>
                <a:ext cx="2244960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088637-D854-F47B-02C9-0B3B14E9FAD7}"/>
                  </a:ext>
                </a:extLst>
              </p:cNvPr>
              <p:cNvSpPr txBox="1"/>
              <p:nvPr/>
            </p:nvSpPr>
            <p:spPr>
              <a:xfrm>
                <a:off x="375417" y="2119943"/>
                <a:ext cx="1711235" cy="21474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𝐸</m:t>
                                          </m:r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D5088637-D854-F47B-02C9-0B3B14E9F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417" y="2119943"/>
                <a:ext cx="1711235" cy="21474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258C32-5114-97DA-2B19-581B0A9DE873}"/>
                  </a:ext>
                </a:extLst>
              </p:cNvPr>
              <p:cNvSpPr txBox="1"/>
              <p:nvPr/>
            </p:nvSpPr>
            <p:spPr>
              <a:xfrm>
                <a:off x="5741603" y="675532"/>
                <a:ext cx="1141770" cy="12190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61258C32-5114-97DA-2B19-581B0A9DE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1603" y="675532"/>
                <a:ext cx="1141770" cy="12190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F6DEEC-C06B-1313-DF55-B2A425506623}"/>
                  </a:ext>
                </a:extLst>
              </p:cNvPr>
              <p:cNvSpPr txBox="1"/>
              <p:nvPr/>
            </p:nvSpPr>
            <p:spPr>
              <a:xfrm>
                <a:off x="7148038" y="675532"/>
                <a:ext cx="1141770" cy="1126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EF6DEEC-C06B-1313-DF55-B2A425506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38" y="675532"/>
                <a:ext cx="1141770" cy="11269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9FCFA-9888-54B3-8D03-94ECFB08795C}"/>
                  </a:ext>
                </a:extLst>
              </p:cNvPr>
              <p:cNvSpPr txBox="1"/>
              <p:nvPr/>
            </p:nvSpPr>
            <p:spPr>
              <a:xfrm>
                <a:off x="3089129" y="3344255"/>
                <a:ext cx="2244960" cy="714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EC9FCFA-9888-54B3-8D03-94ECFB0879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9129" y="3344255"/>
                <a:ext cx="2244960" cy="7140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A0FEA-3FA8-025D-40A0-D5988086FB7A}"/>
                  </a:ext>
                </a:extLst>
              </p:cNvPr>
              <p:cNvSpPr txBox="1"/>
              <p:nvPr/>
            </p:nvSpPr>
            <p:spPr>
              <a:xfrm>
                <a:off x="3259163" y="4321088"/>
                <a:ext cx="2026940" cy="61901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1D8A0FEA-3FA8-025D-40A0-D5988086FB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63" y="4321088"/>
                <a:ext cx="2026940" cy="61901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A5E2F-5640-CB54-9C46-C7F680795BDC}"/>
                  </a:ext>
                </a:extLst>
              </p:cNvPr>
              <p:cNvSpPr txBox="1"/>
              <p:nvPr/>
            </p:nvSpPr>
            <p:spPr>
              <a:xfrm>
                <a:off x="7348335" y="2322778"/>
                <a:ext cx="2666706" cy="619016"/>
              </a:xfrm>
              <a:prstGeom prst="rect">
                <a:avLst/>
              </a:prstGeom>
              <a:noFill/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837A5E2F-5640-CB54-9C46-C7F680795B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335" y="2322778"/>
                <a:ext cx="2666706" cy="61901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78276-188C-D518-557B-C6955826F1EE}"/>
                  </a:ext>
                </a:extLst>
              </p:cNvPr>
              <p:cNvSpPr txBox="1"/>
              <p:nvPr/>
            </p:nvSpPr>
            <p:spPr>
              <a:xfrm>
                <a:off x="7378715" y="3198402"/>
                <a:ext cx="2331199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44478276-188C-D518-557B-C6955826F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15" y="3198402"/>
                <a:ext cx="2331199" cy="61901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8EA878-842E-45F6-289D-F417CDD0024A}"/>
                  </a:ext>
                </a:extLst>
              </p:cNvPr>
              <p:cNvSpPr txBox="1"/>
              <p:nvPr/>
            </p:nvSpPr>
            <p:spPr>
              <a:xfrm>
                <a:off x="7148038" y="4227058"/>
                <a:ext cx="3572705" cy="714683"/>
              </a:xfrm>
              <a:prstGeom prst="rect">
                <a:avLst/>
              </a:prstGeom>
              <a:solidFill>
                <a:srgbClr val="FF9966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⊙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98EA878-842E-45F6-289D-F417CDD00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8038" y="4227058"/>
                <a:ext cx="3572705" cy="7146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92472F-0BC2-445E-1E54-03EF0E1BDAC9}"/>
                  </a:ext>
                </a:extLst>
              </p:cNvPr>
              <p:cNvSpPr txBox="1"/>
              <p:nvPr/>
            </p:nvSpPr>
            <p:spPr>
              <a:xfrm>
                <a:off x="7236823" y="5185524"/>
                <a:ext cx="3319647" cy="714683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num>
                        <m:den>
                          <m:r>
                            <m:rPr>
                              <m:brk m:alnAt="7"/>
                            </m:rPr>
                            <a:rPr 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892472F-0BC2-445E-1E54-03EF0E1BDA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823" y="5185524"/>
                <a:ext cx="3319647" cy="7146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8510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9448798" y="211667"/>
            <a:ext cx="2743201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Activation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99FD3-B3C0-E463-FD85-D6DAAF72CA95}"/>
              </a:ext>
            </a:extLst>
          </p:cNvPr>
          <p:cNvSpPr txBox="1"/>
          <p:nvPr/>
        </p:nvSpPr>
        <p:spPr>
          <a:xfrm>
            <a:off x="2615853" y="1165271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Sigmoid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2AE7E2-C3D0-0F23-5B25-54A8423C7B85}"/>
              </a:ext>
            </a:extLst>
          </p:cNvPr>
          <p:cNvSpPr txBox="1"/>
          <p:nvPr/>
        </p:nvSpPr>
        <p:spPr>
          <a:xfrm>
            <a:off x="7246437" y="1163683"/>
            <a:ext cx="661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ReLU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DD46D5C2-8EAC-939F-CE01-D0E7E92A2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1561" y="1806246"/>
            <a:ext cx="3395254" cy="2263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eLU image">
            <a:extLst>
              <a:ext uri="{FF2B5EF4-FFF2-40B4-BE49-F238E27FC236}">
                <a16:creationId xmlns:a16="http://schemas.microsoft.com/office/drawing/2014/main" id="{ECB4DC2F-7B8C-883C-A98C-6B8F4C771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36286"/>
            <a:ext cx="296227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0C4015-98C0-6CDF-D8F4-DF0539C41687}"/>
                  </a:ext>
                </a:extLst>
              </p:cNvPr>
              <p:cNvSpPr txBox="1"/>
              <p:nvPr/>
            </p:nvSpPr>
            <p:spPr>
              <a:xfrm>
                <a:off x="6941412" y="4553994"/>
                <a:ext cx="19486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⁡(0,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20C4015-98C0-6CDF-D8F4-DF0539C416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412" y="4553994"/>
                <a:ext cx="1948675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FC26F1-2451-FAB7-2955-9CCF5EF85514}"/>
                  </a:ext>
                </a:extLst>
              </p:cNvPr>
              <p:cNvSpPr txBox="1"/>
              <p:nvPr/>
            </p:nvSpPr>
            <p:spPr>
              <a:xfrm>
                <a:off x="2472858" y="4555582"/>
                <a:ext cx="1752659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4FC26F1-2451-FAB7-2955-9CCF5EF85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2858" y="4555582"/>
                <a:ext cx="1752659" cy="6173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3716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8991600" y="211667"/>
            <a:ext cx="3200399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679622-8F12-6210-151A-0E792BC6EAB2}"/>
              </a:ext>
            </a:extLst>
          </p:cNvPr>
          <p:cNvSpPr txBox="1"/>
          <p:nvPr/>
        </p:nvSpPr>
        <p:spPr>
          <a:xfrm>
            <a:off x="7437120" y="2721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DC9441-F8AD-A8B1-53FD-928183C506D8}"/>
              </a:ext>
            </a:extLst>
          </p:cNvPr>
          <p:cNvSpPr txBox="1"/>
          <p:nvPr/>
        </p:nvSpPr>
        <p:spPr>
          <a:xfrm>
            <a:off x="1110342" y="1332255"/>
            <a:ext cx="9252858" cy="11144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ighlight>
                  <a:srgbClr val="FFFFFF"/>
                </a:highlight>
                <a:latin typeface="Helvetica Neue"/>
              </a:rPr>
              <a:t>The </a:t>
            </a:r>
            <a:r>
              <a:rPr lang="en-US" b="1" dirty="0">
                <a:effectLst/>
                <a:highlight>
                  <a:srgbClr val="FFFFFF"/>
                </a:highlight>
                <a:latin typeface="Helvetica Neue"/>
              </a:rPr>
              <a:t>batch size</a:t>
            </a:r>
            <a:r>
              <a:rPr lang="en-US" b="0" dirty="0">
                <a:effectLst/>
                <a:highlight>
                  <a:srgbClr val="FFFFFF"/>
                </a:highlight>
                <a:latin typeface="Helvetica Neue"/>
              </a:rPr>
              <a:t> is a number of samples processed before the model is updated.</a:t>
            </a:r>
          </a:p>
          <a:p>
            <a:pPr marL="285750" indent="-285750" algn="l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dirty="0">
                <a:effectLst/>
                <a:highlight>
                  <a:srgbClr val="FFFFFF"/>
                </a:highlight>
                <a:latin typeface="Helvetica Neue"/>
              </a:rPr>
              <a:t>The number of </a:t>
            </a:r>
            <a:r>
              <a:rPr lang="en-US" b="1" dirty="0">
                <a:effectLst/>
                <a:highlight>
                  <a:srgbClr val="FFFFFF"/>
                </a:highlight>
                <a:latin typeface="Helvetica Neue"/>
              </a:rPr>
              <a:t>epochs</a:t>
            </a:r>
            <a:r>
              <a:rPr lang="en-US" b="0" dirty="0">
                <a:effectLst/>
                <a:highlight>
                  <a:srgbClr val="FFFFFF"/>
                </a:highlight>
                <a:latin typeface="Helvetica Neue"/>
              </a:rPr>
              <a:t> is the number of complete passes through the training dataset.</a:t>
            </a:r>
          </a:p>
        </p:txBody>
      </p:sp>
    </p:spTree>
    <p:extLst>
      <p:ext uri="{BB962C8B-B14F-4D97-AF65-F5344CB8AC3E}">
        <p14:creationId xmlns:p14="http://schemas.microsoft.com/office/powerpoint/2010/main" val="271516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8991600" y="211667"/>
            <a:ext cx="3200399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grpSp>
        <p:nvGrpSpPr>
          <p:cNvPr id="4" name="Google Shape;250;p33">
            <a:extLst>
              <a:ext uri="{FF2B5EF4-FFF2-40B4-BE49-F238E27FC236}">
                <a16:creationId xmlns:a16="http://schemas.microsoft.com/office/drawing/2014/main" id="{6AA2BED9-0F21-7770-2974-6047CEC6342A}"/>
              </a:ext>
            </a:extLst>
          </p:cNvPr>
          <p:cNvGrpSpPr/>
          <p:nvPr/>
        </p:nvGrpSpPr>
        <p:grpSpPr>
          <a:xfrm>
            <a:off x="793770" y="1132114"/>
            <a:ext cx="4822804" cy="4092465"/>
            <a:chOff x="400700" y="808675"/>
            <a:chExt cx="3970500" cy="3745265"/>
          </a:xfrm>
        </p:grpSpPr>
        <p:sp>
          <p:nvSpPr>
            <p:cNvPr id="6" name="Google Shape;251;p33">
              <a:extLst>
                <a:ext uri="{FF2B5EF4-FFF2-40B4-BE49-F238E27FC236}">
                  <a16:creationId xmlns:a16="http://schemas.microsoft.com/office/drawing/2014/main" id="{AF45FF87-523A-B26C-0ED1-68437CA12463}"/>
                </a:ext>
              </a:extLst>
            </p:cNvPr>
            <p:cNvSpPr/>
            <p:nvPr/>
          </p:nvSpPr>
          <p:spPr>
            <a:xfrm>
              <a:off x="400700" y="808675"/>
              <a:ext cx="3970500" cy="1792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52;p33">
              <a:extLst>
                <a:ext uri="{FF2B5EF4-FFF2-40B4-BE49-F238E27FC236}">
                  <a16:creationId xmlns:a16="http://schemas.microsoft.com/office/drawing/2014/main" id="{CDAA6753-8081-AFF2-98EA-3A787DDCB9EF}"/>
                </a:ext>
              </a:extLst>
            </p:cNvPr>
            <p:cNvSpPr/>
            <p:nvPr/>
          </p:nvSpPr>
          <p:spPr>
            <a:xfrm>
              <a:off x="721275" y="1143800"/>
              <a:ext cx="1187400" cy="393600"/>
            </a:xfrm>
            <a:prstGeom prst="roundRect">
              <a:avLst>
                <a:gd name="adj" fmla="val 16667"/>
              </a:avLst>
            </a:prstGeom>
            <a:solidFill>
              <a:srgbClr val="E6B8AF"/>
            </a:solidFill>
            <a:ln w="9525" cap="flat" cmpd="sng">
              <a:solidFill>
                <a:srgbClr val="85200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Train model on Training set</a:t>
              </a:r>
              <a:endParaRPr sz="1000"/>
            </a:p>
          </p:txBody>
        </p:sp>
        <p:sp>
          <p:nvSpPr>
            <p:cNvPr id="9" name="Google Shape;253;p33">
              <a:extLst>
                <a:ext uri="{FF2B5EF4-FFF2-40B4-BE49-F238E27FC236}">
                  <a16:creationId xmlns:a16="http://schemas.microsoft.com/office/drawing/2014/main" id="{13F1B43E-8E6C-9C12-136D-0B945A2468FF}"/>
                </a:ext>
              </a:extLst>
            </p:cNvPr>
            <p:cNvSpPr/>
            <p:nvPr/>
          </p:nvSpPr>
          <p:spPr>
            <a:xfrm>
              <a:off x="2607575" y="1143800"/>
              <a:ext cx="1187400" cy="393600"/>
            </a:xfrm>
            <a:prstGeom prst="roundRect">
              <a:avLst>
                <a:gd name="adj" fmla="val 16667"/>
              </a:avLst>
            </a:prstGeom>
            <a:solidFill>
              <a:srgbClr val="D9EAD3"/>
            </a:solidFill>
            <a:ln w="9525" cap="flat" cmpd="sng">
              <a:solidFill>
                <a:srgbClr val="38761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"/>
                <a:t>Evaluate model on Validation set</a:t>
              </a:r>
              <a:endParaRPr sz="900"/>
            </a:p>
          </p:txBody>
        </p:sp>
        <p:sp>
          <p:nvSpPr>
            <p:cNvPr id="10" name="Google Shape;254;p33">
              <a:extLst>
                <a:ext uri="{FF2B5EF4-FFF2-40B4-BE49-F238E27FC236}">
                  <a16:creationId xmlns:a16="http://schemas.microsoft.com/office/drawing/2014/main" id="{14CD05A4-B8DA-CDE7-C32B-A12376CEFFC4}"/>
                </a:ext>
              </a:extLst>
            </p:cNvPr>
            <p:cNvSpPr/>
            <p:nvPr/>
          </p:nvSpPr>
          <p:spPr>
            <a:xfrm>
              <a:off x="1434025" y="1959175"/>
              <a:ext cx="1960200" cy="39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Tweak model according to results on validation Set</a:t>
              </a:r>
              <a:endParaRPr sz="1000"/>
            </a:p>
          </p:txBody>
        </p:sp>
        <p:sp>
          <p:nvSpPr>
            <p:cNvPr id="11" name="Google Shape;255;p33">
              <a:extLst>
                <a:ext uri="{FF2B5EF4-FFF2-40B4-BE49-F238E27FC236}">
                  <a16:creationId xmlns:a16="http://schemas.microsoft.com/office/drawing/2014/main" id="{5EDDF9E8-E253-93EF-BBC8-8A4DFAF5A001}"/>
                </a:ext>
              </a:extLst>
            </p:cNvPr>
            <p:cNvSpPr/>
            <p:nvPr/>
          </p:nvSpPr>
          <p:spPr>
            <a:xfrm>
              <a:off x="1405850" y="3073600"/>
              <a:ext cx="1960200" cy="3936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Pick model that does best on Validation Set</a:t>
              </a:r>
              <a:endParaRPr sz="1000"/>
            </a:p>
          </p:txBody>
        </p:sp>
        <p:sp>
          <p:nvSpPr>
            <p:cNvPr id="12" name="Google Shape;256;p33">
              <a:extLst>
                <a:ext uri="{FF2B5EF4-FFF2-40B4-BE49-F238E27FC236}">
                  <a16:creationId xmlns:a16="http://schemas.microsoft.com/office/drawing/2014/main" id="{D8767162-ADF0-175C-583B-DBF92FC56FFC}"/>
                </a:ext>
              </a:extLst>
            </p:cNvPr>
            <p:cNvSpPr/>
            <p:nvPr/>
          </p:nvSpPr>
          <p:spPr>
            <a:xfrm>
              <a:off x="1467965" y="4078740"/>
              <a:ext cx="2086800" cy="475200"/>
            </a:xfrm>
            <a:prstGeom prst="roundRect">
              <a:avLst>
                <a:gd name="adj" fmla="val 16667"/>
              </a:avLst>
            </a:prstGeom>
            <a:solidFill>
              <a:srgbClr val="B6D7A8"/>
            </a:solidFill>
            <a:ln w="9525" cap="flat" cmpd="sng">
              <a:solidFill>
                <a:srgbClr val="6AA8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dirty="0"/>
                <a:t>Confirm Results on Test Set</a:t>
              </a:r>
              <a:endParaRPr sz="1000" dirty="0"/>
            </a:p>
          </p:txBody>
        </p:sp>
        <p:cxnSp>
          <p:nvCxnSpPr>
            <p:cNvPr id="13" name="Google Shape;257;p33">
              <a:extLst>
                <a:ext uri="{FF2B5EF4-FFF2-40B4-BE49-F238E27FC236}">
                  <a16:creationId xmlns:a16="http://schemas.microsoft.com/office/drawing/2014/main" id="{B9719BB1-F0EE-6471-CAF9-577DB1F5BFE4}"/>
                </a:ext>
              </a:extLst>
            </p:cNvPr>
            <p:cNvCxnSpPr/>
            <p:nvPr/>
          </p:nvCxnSpPr>
          <p:spPr>
            <a:xfrm rot="10800000" flipH="1">
              <a:off x="1908675" y="1337000"/>
              <a:ext cx="6987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258;p33">
              <a:extLst>
                <a:ext uri="{FF2B5EF4-FFF2-40B4-BE49-F238E27FC236}">
                  <a16:creationId xmlns:a16="http://schemas.microsoft.com/office/drawing/2014/main" id="{8E658E29-72A5-A4E1-5A3A-F368FAA4E687}"/>
                </a:ext>
              </a:extLst>
            </p:cNvPr>
            <p:cNvCxnSpPr>
              <a:stCxn id="9" idx="3"/>
              <a:endCxn id="10" idx="3"/>
            </p:cNvCxnSpPr>
            <p:nvPr/>
          </p:nvCxnSpPr>
          <p:spPr>
            <a:xfrm flipH="1">
              <a:off x="3394175" y="1340600"/>
              <a:ext cx="400800" cy="815400"/>
            </a:xfrm>
            <a:prstGeom prst="bentConnector3">
              <a:avLst>
                <a:gd name="adj1" fmla="val -6671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259;p33">
              <a:extLst>
                <a:ext uri="{FF2B5EF4-FFF2-40B4-BE49-F238E27FC236}">
                  <a16:creationId xmlns:a16="http://schemas.microsoft.com/office/drawing/2014/main" id="{98107B0D-B13B-2294-C4D2-DC8BD010B4F5}"/>
                </a:ext>
              </a:extLst>
            </p:cNvPr>
            <p:cNvCxnSpPr>
              <a:stCxn id="8" idx="1"/>
              <a:endCxn id="10" idx="1"/>
            </p:cNvCxnSpPr>
            <p:nvPr/>
          </p:nvCxnSpPr>
          <p:spPr>
            <a:xfrm>
              <a:off x="721275" y="1340600"/>
              <a:ext cx="712800" cy="815400"/>
            </a:xfrm>
            <a:prstGeom prst="bentConnector3">
              <a:avLst>
                <a:gd name="adj1" fmla="val -37511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260;p33">
              <a:extLst>
                <a:ext uri="{FF2B5EF4-FFF2-40B4-BE49-F238E27FC236}">
                  <a16:creationId xmlns:a16="http://schemas.microsoft.com/office/drawing/2014/main" id="{8585CED3-A457-4FDD-3F6D-7D07785E6FAB}"/>
                </a:ext>
              </a:extLst>
            </p:cNvPr>
            <p:cNvCxnSpPr>
              <a:endCxn id="9" idx="1"/>
            </p:cNvCxnSpPr>
            <p:nvPr/>
          </p:nvCxnSpPr>
          <p:spPr>
            <a:xfrm>
              <a:off x="1908275" y="1337000"/>
              <a:ext cx="699300" cy="3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" name="Google Shape;261;p33">
              <a:extLst>
                <a:ext uri="{FF2B5EF4-FFF2-40B4-BE49-F238E27FC236}">
                  <a16:creationId xmlns:a16="http://schemas.microsoft.com/office/drawing/2014/main" id="{2A2D833C-CD0D-DA2E-76DC-927DB736C7CF}"/>
                </a:ext>
              </a:extLst>
            </p:cNvPr>
            <p:cNvCxnSpPr>
              <a:endCxn id="10" idx="3"/>
            </p:cNvCxnSpPr>
            <p:nvPr/>
          </p:nvCxnSpPr>
          <p:spPr>
            <a:xfrm rot="10800000">
              <a:off x="3394225" y="2155975"/>
              <a:ext cx="634500" cy="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" name="Google Shape;262;p33">
              <a:extLst>
                <a:ext uri="{FF2B5EF4-FFF2-40B4-BE49-F238E27FC236}">
                  <a16:creationId xmlns:a16="http://schemas.microsoft.com/office/drawing/2014/main" id="{219D4FD0-9D1D-C280-A767-41A1670ABCA6}"/>
                </a:ext>
              </a:extLst>
            </p:cNvPr>
            <p:cNvCxnSpPr>
              <a:endCxn id="8" idx="1"/>
            </p:cNvCxnSpPr>
            <p:nvPr/>
          </p:nvCxnSpPr>
          <p:spPr>
            <a:xfrm rot="10800000" flipH="1">
              <a:off x="495375" y="1340600"/>
              <a:ext cx="225900" cy="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9" name="Google Shape;263;p33">
              <a:extLst>
                <a:ext uri="{FF2B5EF4-FFF2-40B4-BE49-F238E27FC236}">
                  <a16:creationId xmlns:a16="http://schemas.microsoft.com/office/drawing/2014/main" id="{A61955D3-EDD7-6087-45A6-DC9D427A4AF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385950" y="2600875"/>
              <a:ext cx="0" cy="472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" name="Google Shape;264;p33">
              <a:extLst>
                <a:ext uri="{FF2B5EF4-FFF2-40B4-BE49-F238E27FC236}">
                  <a16:creationId xmlns:a16="http://schemas.microsoft.com/office/drawing/2014/main" id="{37B25F68-A830-A26E-749F-A586454C7695}"/>
                </a:ext>
              </a:extLst>
            </p:cNvPr>
            <p:cNvCxnSpPr/>
            <p:nvPr/>
          </p:nvCxnSpPr>
          <p:spPr>
            <a:xfrm>
              <a:off x="2385950" y="3467200"/>
              <a:ext cx="0" cy="611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9679622-8F12-6210-151A-0E792BC6EAB2}"/>
              </a:ext>
            </a:extLst>
          </p:cNvPr>
          <p:cNvSpPr txBox="1"/>
          <p:nvPr/>
        </p:nvSpPr>
        <p:spPr>
          <a:xfrm>
            <a:off x="7437120" y="272112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5679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8991600" y="211667"/>
            <a:ext cx="3200399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Training</a:t>
            </a:r>
          </a:p>
        </p:txBody>
      </p:sp>
      <p:graphicFrame>
        <p:nvGraphicFramePr>
          <p:cNvPr id="4" name="Google Shape;154;p24">
            <a:extLst>
              <a:ext uri="{FF2B5EF4-FFF2-40B4-BE49-F238E27FC236}">
                <a16:creationId xmlns:a16="http://schemas.microsoft.com/office/drawing/2014/main" id="{50CDAD7A-4904-62F4-D050-11F3C27FF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975031"/>
              </p:ext>
            </p:extLst>
          </p:nvPr>
        </p:nvGraphicFramePr>
        <p:xfrm>
          <a:off x="3479268" y="211667"/>
          <a:ext cx="2498199" cy="1387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41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6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3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loss</a:t>
                      </a: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0.1341156</a:t>
                      </a:r>
                      <a:endParaRPr sz="1300" dirty="0">
                        <a:solidFill>
                          <a:schemeClr val="dk1"/>
                        </a:solidFill>
                      </a:endParaRPr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Accuracy</a:t>
                      </a: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0.93225824</a:t>
                      </a:r>
                      <a:endParaRPr sz="13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7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Time</a:t>
                      </a:r>
                      <a:endParaRPr sz="13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23m4s</a:t>
                      </a:r>
                      <a:endParaRPr sz="13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oogle Shape;155;p24">
            <a:extLst>
              <a:ext uri="{FF2B5EF4-FFF2-40B4-BE49-F238E27FC236}">
                <a16:creationId xmlns:a16="http://schemas.microsoft.com/office/drawing/2014/main" id="{C77F2C0B-1D7E-1674-799F-3D8ECB1DFC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404013"/>
              </p:ext>
            </p:extLst>
          </p:nvPr>
        </p:nvGraphicFramePr>
        <p:xfrm>
          <a:off x="6214535" y="318927"/>
          <a:ext cx="1905000" cy="1280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303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6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epoch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50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Batch size</a:t>
                      </a:r>
                      <a:endParaRPr sz="120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32</a:t>
                      </a:r>
                      <a:endParaRPr sz="120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36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Validation split</a:t>
                      </a:r>
                      <a:endParaRPr sz="1200" dirty="0"/>
                    </a:p>
                  </a:txBody>
                  <a:tcPr marL="121900" marR="121900" marT="121900" marB="121900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0.1</a:t>
                      </a:r>
                      <a:endParaRPr sz="1200" dirty="0"/>
                    </a:p>
                  </a:txBody>
                  <a:tcPr marL="121900" marR="121900" marT="121900" marB="1219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156;p24">
            <a:extLst>
              <a:ext uri="{FF2B5EF4-FFF2-40B4-BE49-F238E27FC236}">
                <a16:creationId xmlns:a16="http://schemas.microsoft.com/office/drawing/2014/main" id="{4530DC20-00DB-00E4-4FB4-0811ED83EC0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20619" y="1994044"/>
            <a:ext cx="5575381" cy="4201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57;p24">
            <a:extLst>
              <a:ext uri="{FF2B5EF4-FFF2-40B4-BE49-F238E27FC236}">
                <a16:creationId xmlns:a16="http://schemas.microsoft.com/office/drawing/2014/main" id="{2723E984-DDDE-8FE0-475E-7E09450ABDA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2635" y="1994044"/>
            <a:ext cx="5342065" cy="420131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8806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A32A39-2D58-90D1-A869-0ECB5CFDA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C8D3BB-C3EA-64A6-60DB-D30B769F8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F943E-F0F7-E929-E87A-87C655BF4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192" y="751945"/>
            <a:ext cx="3790950" cy="315277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7D2A2A5E-BCC1-E4FC-EEFB-3EA5AAA6EEFC}"/>
              </a:ext>
            </a:extLst>
          </p:cNvPr>
          <p:cNvGrpSpPr/>
          <p:nvPr/>
        </p:nvGrpSpPr>
        <p:grpSpPr>
          <a:xfrm>
            <a:off x="186269" y="58492"/>
            <a:ext cx="7696200" cy="4437310"/>
            <a:chOff x="0" y="33090"/>
            <a:chExt cx="7924801" cy="485564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A885E7F-E77B-F4E1-DF1F-AC2C0C0404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33090"/>
              <a:ext cx="7806267" cy="4167668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D5179B-5821-C9FC-6CF0-1F99029FC645}"/>
                </a:ext>
              </a:extLst>
            </p:cNvPr>
            <p:cNvSpPr txBox="1"/>
            <p:nvPr/>
          </p:nvSpPr>
          <p:spPr>
            <a:xfrm>
              <a:off x="0" y="4488625"/>
              <a:ext cx="7924801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latin typeface="Arial Narrow" panose="020B0606020202030204" pitchFamily="34" charset="0"/>
                </a:rPr>
                <a:t>S. Singh et al. “Metal oxide-based gas sensor array for VOCs determination in complex mixtures using machine learning”. In: Microchimica Acta 191.4 (2024). Published online: March 13, 2024, pp. 1–10. doi: 10.1007/s00604 024-06258-8.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3CF207C-DEA4-E1F5-A948-B123D15B97E9}"/>
                </a:ext>
              </a:extLst>
            </p:cNvPr>
            <p:cNvSpPr txBox="1"/>
            <p:nvPr/>
          </p:nvSpPr>
          <p:spPr>
            <a:xfrm>
              <a:off x="694267" y="4193892"/>
              <a:ext cx="69713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The schematic diagram of the gas sensing setup used for the experiment</a:t>
              </a:r>
            </a:p>
          </p:txBody>
        </p:sp>
      </p:grpSp>
      <p:sp>
        <p:nvSpPr>
          <p:cNvPr id="12" name="Oval 11">
            <a:extLst>
              <a:ext uri="{FF2B5EF4-FFF2-40B4-BE49-F238E27FC236}">
                <a16:creationId xmlns:a16="http://schemas.microsoft.com/office/drawing/2014/main" id="{4FC78590-215E-7EA6-CBE2-75881661118D}"/>
              </a:ext>
            </a:extLst>
          </p:cNvPr>
          <p:cNvSpPr/>
          <p:nvPr/>
        </p:nvSpPr>
        <p:spPr>
          <a:xfrm>
            <a:off x="7882469" y="3547244"/>
            <a:ext cx="1303864" cy="540296"/>
          </a:xfrm>
          <a:prstGeom prst="ellipse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C28C12-CB31-7971-EC59-2D0DE4AB4554}"/>
              </a:ext>
            </a:extLst>
          </p:cNvPr>
          <p:cNvSpPr txBox="1"/>
          <p:nvPr/>
        </p:nvSpPr>
        <p:spPr>
          <a:xfrm>
            <a:off x="8095192" y="199793"/>
            <a:ext cx="32946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Volatile Organic Compound(VOC)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7487535-C96B-FEC9-64DE-5007BF0D76FD}"/>
              </a:ext>
            </a:extLst>
          </p:cNvPr>
          <p:cNvGrpSpPr/>
          <p:nvPr/>
        </p:nvGrpSpPr>
        <p:grpSpPr>
          <a:xfrm>
            <a:off x="609085" y="4617898"/>
            <a:ext cx="10581710" cy="1531875"/>
            <a:chOff x="-1203638" y="4716245"/>
            <a:chExt cx="10581710" cy="153187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BAC4AF1-DACD-9212-40CE-57640CF1E21C}"/>
                </a:ext>
              </a:extLst>
            </p:cNvPr>
            <p:cNvSpPr/>
            <p:nvPr/>
          </p:nvSpPr>
          <p:spPr>
            <a:xfrm>
              <a:off x="7371472" y="4716245"/>
              <a:ext cx="2006600" cy="1531875"/>
            </a:xfrm>
            <a:prstGeom prst="rect">
              <a:avLst/>
            </a:prstGeom>
            <a:solidFill>
              <a:schemeClr val="accent4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5CDE12-8F5B-AE18-C5DC-B1BA6B3A7C37}"/>
                </a:ext>
              </a:extLst>
            </p:cNvPr>
            <p:cNvSpPr/>
            <p:nvPr/>
          </p:nvSpPr>
          <p:spPr>
            <a:xfrm>
              <a:off x="856616" y="4716245"/>
              <a:ext cx="2371047" cy="1531875"/>
            </a:xfrm>
            <a:prstGeom prst="rect">
              <a:avLst/>
            </a:prstGeom>
            <a:solidFill>
              <a:srgbClr val="FF9966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9EC1C3-63CE-E9F5-6DFF-6323CFFE57FE}"/>
                </a:ext>
              </a:extLst>
            </p:cNvPr>
            <p:cNvSpPr/>
            <p:nvPr/>
          </p:nvSpPr>
          <p:spPr>
            <a:xfrm>
              <a:off x="5320922" y="4716245"/>
              <a:ext cx="2006600" cy="1531875"/>
            </a:xfrm>
            <a:prstGeom prst="rect">
              <a:avLst/>
            </a:prstGeom>
            <a:solidFill>
              <a:srgbClr val="FF9966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33ECE-9FBD-2162-41AA-44499DCE02B1}"/>
                </a:ext>
              </a:extLst>
            </p:cNvPr>
            <p:cNvSpPr/>
            <p:nvPr/>
          </p:nvSpPr>
          <p:spPr>
            <a:xfrm>
              <a:off x="3284071" y="4716245"/>
              <a:ext cx="2006600" cy="1531875"/>
            </a:xfrm>
            <a:prstGeom prst="rect">
              <a:avLst/>
            </a:prstGeom>
            <a:solidFill>
              <a:srgbClr val="FF9966"/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BE29F0E-531C-2FD9-7626-1B8B35DDAE9A}"/>
                </a:ext>
              </a:extLst>
            </p:cNvPr>
            <p:cNvSpPr txBox="1"/>
            <p:nvPr/>
          </p:nvSpPr>
          <p:spPr>
            <a:xfrm>
              <a:off x="1038466" y="5106315"/>
              <a:ext cx="218919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NiO-Au(ohmic)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CuO-Au(Schottky)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ZnO-Au(Schottky)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2A28FF3-699F-7489-B3D3-9E5A905AAD67}"/>
                </a:ext>
              </a:extLst>
            </p:cNvPr>
            <p:cNvSpPr txBox="1"/>
            <p:nvPr/>
          </p:nvSpPr>
          <p:spPr>
            <a:xfrm>
              <a:off x="7528088" y="5045479"/>
              <a:ext cx="179493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Ethanol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Acetone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Toluene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dirty="0">
                  <a:solidFill>
                    <a:schemeClr val="bg1"/>
                  </a:solidFill>
                </a:rPr>
                <a:t>Chloroform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D68FBB-7FBA-367D-0F02-935E3B408D58}"/>
                </a:ext>
              </a:extLst>
            </p:cNvPr>
            <p:cNvSpPr txBox="1"/>
            <p:nvPr/>
          </p:nvSpPr>
          <p:spPr>
            <a:xfrm>
              <a:off x="3577089" y="5017617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Temperature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66E4D09-DB51-ECB7-DEE3-B1E8D08A2F66}"/>
                </a:ext>
              </a:extLst>
            </p:cNvPr>
            <p:cNvSpPr txBox="1"/>
            <p:nvPr/>
          </p:nvSpPr>
          <p:spPr>
            <a:xfrm>
              <a:off x="5598226" y="5016157"/>
              <a:ext cx="15190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Concentration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C3197D5-2046-891F-6DEF-FBF647683714}"/>
                    </a:ext>
                  </a:extLst>
                </p:cNvPr>
                <p:cNvSpPr/>
                <p:nvPr/>
              </p:nvSpPr>
              <p:spPr>
                <a:xfrm>
                  <a:off x="-1203638" y="4716245"/>
                  <a:ext cx="2006600" cy="1531875"/>
                </a:xfrm>
                <a:prstGeom prst="rect">
                  <a:avLst/>
                </a:prstGeom>
                <a:solidFill>
                  <a:srgbClr val="FF9966"/>
                </a:solidFill>
              </p:spPr>
              <p:style>
                <a:lnRef idx="2">
                  <a:schemeClr val="accent3">
                    <a:shade val="15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C3197D5-2046-891F-6DEF-FBF6476837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03638" y="4716245"/>
                  <a:ext cx="2006600" cy="15318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E284429-E227-2681-3EFF-AE2260AF8401}"/>
                </a:ext>
              </a:extLst>
            </p:cNvPr>
            <p:cNvSpPr txBox="1"/>
            <p:nvPr/>
          </p:nvSpPr>
          <p:spPr>
            <a:xfrm>
              <a:off x="-811518" y="4860813"/>
              <a:ext cx="117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Resistance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7CFE415-EFB1-7807-BA55-70668FC51CA9}"/>
              </a:ext>
            </a:extLst>
          </p:cNvPr>
          <p:cNvSpPr txBox="1"/>
          <p:nvPr/>
        </p:nvSpPr>
        <p:spPr>
          <a:xfrm>
            <a:off x="3316368" y="4664422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Sensor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A4E72A-B405-796F-987A-042C6ED9F2B1}"/>
              </a:ext>
            </a:extLst>
          </p:cNvPr>
          <p:cNvSpPr txBox="1"/>
          <p:nvPr/>
        </p:nvSpPr>
        <p:spPr>
          <a:xfrm>
            <a:off x="9522661" y="4664422"/>
            <a:ext cx="1176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Gas</a:t>
            </a:r>
          </a:p>
        </p:txBody>
      </p:sp>
    </p:spTree>
    <p:extLst>
      <p:ext uri="{BB962C8B-B14F-4D97-AF65-F5344CB8AC3E}">
        <p14:creationId xmlns:p14="http://schemas.microsoft.com/office/powerpoint/2010/main" val="3400291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Neural Networks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C0C76F2-44F4-28EB-2599-B065492CC1A0}"/>
              </a:ext>
            </a:extLst>
          </p:cNvPr>
          <p:cNvSpPr/>
          <p:nvPr/>
        </p:nvSpPr>
        <p:spPr>
          <a:xfrm>
            <a:off x="8991600" y="211667"/>
            <a:ext cx="3200399" cy="3651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63D4B3-F8AF-363D-1A0B-6B466FFCDA1C}"/>
              </a:ext>
            </a:extLst>
          </p:cNvPr>
          <p:cNvGrpSpPr/>
          <p:nvPr/>
        </p:nvGrpSpPr>
        <p:grpSpPr>
          <a:xfrm>
            <a:off x="4615543" y="718456"/>
            <a:ext cx="7138612" cy="5498498"/>
            <a:chOff x="4205510" y="149123"/>
            <a:chExt cx="3575547" cy="290619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17394EB-6E5E-A4E0-04DE-A26627A8B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510" y="172665"/>
              <a:ext cx="3575547" cy="2882653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7A118B4-09DF-7067-CB71-C1D7D57C626B}"/>
                </a:ext>
              </a:extLst>
            </p:cNvPr>
            <p:cNvSpPr txBox="1"/>
            <p:nvPr/>
          </p:nvSpPr>
          <p:spPr>
            <a:xfrm>
              <a:off x="6157818" y="149123"/>
              <a:ext cx="402383" cy="1952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for NN</a:t>
              </a:r>
            </a:p>
          </p:txBody>
        </p:sp>
      </p:grp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CBBB654-738E-F113-1C4D-C909D0D8D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199718"/>
              </p:ext>
            </p:extLst>
          </p:nvPr>
        </p:nvGraphicFramePr>
        <p:xfrm>
          <a:off x="437845" y="1764211"/>
          <a:ext cx="3497944" cy="1854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972">
                  <a:extLst>
                    <a:ext uri="{9D8B030D-6E8A-4147-A177-3AD203B41FA5}">
                      <a16:colId xmlns:a16="http://schemas.microsoft.com/office/drawing/2014/main" val="3137466552"/>
                    </a:ext>
                  </a:extLst>
                </a:gridCol>
                <a:gridCol w="1748972">
                  <a:extLst>
                    <a:ext uri="{9D8B030D-6E8A-4147-A177-3AD203B41FA5}">
                      <a16:colId xmlns:a16="http://schemas.microsoft.com/office/drawing/2014/main" val="22980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0.91743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8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5587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CCC26DA-C98A-38ED-0203-23DF52069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E78B95-091F-4C82-4987-036B96C39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DE457E-311B-BFD6-E472-EF1E17128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4306" y="3334300"/>
            <a:ext cx="3575547" cy="28826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C13F8F7-7A8A-C0F1-D000-968EA4F65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608" y="336888"/>
            <a:ext cx="3575547" cy="288265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8FDB71C-8F71-CEAE-85DA-0F5353DB7897}"/>
              </a:ext>
            </a:extLst>
          </p:cNvPr>
          <p:cNvGrpSpPr/>
          <p:nvPr/>
        </p:nvGrpSpPr>
        <p:grpSpPr>
          <a:xfrm>
            <a:off x="4234307" y="203872"/>
            <a:ext cx="3575547" cy="2931850"/>
            <a:chOff x="4205509" y="3211994"/>
            <a:chExt cx="3575547" cy="293185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76FFC69-1C67-75EC-A79B-C917BF9FD4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509" y="3261191"/>
              <a:ext cx="3575547" cy="2882653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A0D13E3-369C-5D7A-9F34-49A49B44008F}"/>
                </a:ext>
              </a:extLst>
            </p:cNvPr>
            <p:cNvSpPr txBox="1"/>
            <p:nvPr/>
          </p:nvSpPr>
          <p:spPr>
            <a:xfrm>
              <a:off x="6112934" y="3211994"/>
              <a:ext cx="6399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 KNN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943513F-32B8-AA96-5698-8C2C162CC0AE}"/>
              </a:ext>
            </a:extLst>
          </p:cNvPr>
          <p:cNvGrpSpPr/>
          <p:nvPr/>
        </p:nvGrpSpPr>
        <p:grpSpPr>
          <a:xfrm>
            <a:off x="8178608" y="3290046"/>
            <a:ext cx="3575547" cy="2926907"/>
            <a:chOff x="4205510" y="128411"/>
            <a:chExt cx="3575547" cy="2926907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6A00F46-7F2C-F753-C07D-5DA982D48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5510" y="172665"/>
              <a:ext cx="3575547" cy="2882653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B27B7AD-3AD0-EBD4-ACB6-646796256E63}"/>
                </a:ext>
              </a:extLst>
            </p:cNvPr>
            <p:cNvSpPr txBox="1"/>
            <p:nvPr/>
          </p:nvSpPr>
          <p:spPr>
            <a:xfrm>
              <a:off x="6119627" y="128411"/>
              <a:ext cx="5661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for NN</a:t>
              </a:r>
            </a:p>
          </p:txBody>
        </p:sp>
      </p:grpSp>
      <p:sp>
        <p:nvSpPr>
          <p:cNvPr id="4" name="Rectangle: Single Corner Rounded 3">
            <a:extLst>
              <a:ext uri="{FF2B5EF4-FFF2-40B4-BE49-F238E27FC236}">
                <a16:creationId xmlns:a16="http://schemas.microsoft.com/office/drawing/2014/main" id="{9D5C058C-28F6-BDF3-ABD2-042BD51DA4C3}"/>
              </a:ext>
            </a:extLst>
          </p:cNvPr>
          <p:cNvSpPr/>
          <p:nvPr/>
        </p:nvSpPr>
        <p:spPr>
          <a:xfrm>
            <a:off x="0" y="259216"/>
            <a:ext cx="2091267" cy="384251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5975520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6B5B7D-6509-AC5C-8115-D135C2CD2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6E860-B561-828A-006A-3F7E4F36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C49B32-12FD-D76A-32EC-6E58A16C1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713316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376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BC389FC-FD0B-3464-CE74-95C04BCD7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FDD943-0A99-FA18-4736-E94590882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CF877C-3BB9-2507-17D6-7C693FCE7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720" y="304797"/>
            <a:ext cx="9649413" cy="54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522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90BF0D-6A1B-6F71-CD08-81CA30E97714}"/>
              </a:ext>
            </a:extLst>
          </p:cNvPr>
          <p:cNvSpPr txBox="1"/>
          <p:nvPr/>
        </p:nvSpPr>
        <p:spPr>
          <a:xfrm>
            <a:off x="741364" y="1674426"/>
            <a:ext cx="5642505" cy="27847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PCA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KNN, Decision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tree, Random forest and NN.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accuracy of above 90%.</a:t>
            </a:r>
            <a:r>
              <a:rPr lang="en-US" dirty="0">
                <a:highlight>
                  <a:srgbClr val="FFFFFF"/>
                </a:highlight>
                <a:latin typeface="Arial" panose="020B0604020202020204" pitchFamily="34" charset="0"/>
              </a:rPr>
              <a:t> </a:t>
            </a:r>
          </a:p>
          <a:p>
            <a:pPr marL="285750" indent="-285750" algn="l" rtl="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New Six Sensor Setup.</a:t>
            </a:r>
            <a:br>
              <a:rPr lang="en-US" b="0" i="0" dirty="0">
                <a:solidFill>
                  <a:srgbClr val="495365"/>
                </a:solidFill>
                <a:effectLst/>
                <a:highlight>
                  <a:srgbClr val="FFFFFF"/>
                </a:highlight>
                <a:latin typeface="Lato" panose="020F0502020204030204" pitchFamily="34" charset="0"/>
              </a:rPr>
            </a:b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C53D4F-2DC5-DD54-28D3-F27D12FBA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881689" y="2370074"/>
            <a:ext cx="349780" cy="343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EB2CF5-708B-A6F5-E905-976523B45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497" y="2895007"/>
            <a:ext cx="349780" cy="343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E62FA61-AAC7-791B-8BAE-F191710A1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14497" y="3482988"/>
            <a:ext cx="349780" cy="343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B5E59F-ED09-3DCC-275E-F1F2353505E6}"/>
              </a:ext>
            </a:extLst>
          </p:cNvPr>
          <p:cNvSpPr txBox="1"/>
          <p:nvPr/>
        </p:nvSpPr>
        <p:spPr>
          <a:xfrm>
            <a:off x="1778277" y="1871451"/>
            <a:ext cx="155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D8177"/>
                </a:solidFill>
              </a:rPr>
              <a:t>~ Skew Results</a:t>
            </a:r>
          </a:p>
        </p:txBody>
      </p:sp>
    </p:spTree>
    <p:extLst>
      <p:ext uri="{BB962C8B-B14F-4D97-AF65-F5344CB8AC3E}">
        <p14:creationId xmlns:p14="http://schemas.microsoft.com/office/powerpoint/2010/main" val="1406935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067338" cy="3693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ECDAE6-CC0D-618F-94BE-5C2236C2A9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5383"/>
            <a:ext cx="12192000" cy="4303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63B338-1208-E1E9-5AAA-75E445A35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2013" y="128505"/>
            <a:ext cx="8033649" cy="28375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338247A-CF0E-9D61-51DA-91A8609EE075}"/>
              </a:ext>
            </a:extLst>
          </p:cNvPr>
          <p:cNvSpPr txBox="1"/>
          <p:nvPr/>
        </p:nvSpPr>
        <p:spPr>
          <a:xfrm>
            <a:off x="10852888" y="497933"/>
            <a:ext cx="115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22L 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9086007-213F-C601-2C9E-5BFC268825A1}"/>
              </a:ext>
            </a:extLst>
          </p:cNvPr>
          <p:cNvSpPr txBox="1"/>
          <p:nvPr/>
        </p:nvSpPr>
        <p:spPr>
          <a:xfrm>
            <a:off x="287867" y="1636051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K-Density Plot</a:t>
            </a:r>
          </a:p>
        </p:txBody>
      </p:sp>
    </p:spTree>
    <p:extLst>
      <p:ext uri="{BB962C8B-B14F-4D97-AF65-F5344CB8AC3E}">
        <p14:creationId xmlns:p14="http://schemas.microsoft.com/office/powerpoint/2010/main" val="1290758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CC8C5-B06A-E063-97EF-B1BF9C1DE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467" y="1292465"/>
            <a:ext cx="3790950" cy="315277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98DF6C38-91E4-CEF8-9ABE-DFEFA4EF06DC}"/>
              </a:ext>
            </a:extLst>
          </p:cNvPr>
          <p:cNvSpPr/>
          <p:nvPr/>
        </p:nvSpPr>
        <p:spPr>
          <a:xfrm>
            <a:off x="6760771" y="2564052"/>
            <a:ext cx="905933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8C5E78-3AAC-4CEB-806A-FF05BDBF1296}"/>
              </a:ext>
            </a:extLst>
          </p:cNvPr>
          <p:cNvSpPr txBox="1"/>
          <p:nvPr/>
        </p:nvSpPr>
        <p:spPr>
          <a:xfrm>
            <a:off x="420410" y="1867669"/>
            <a:ext cx="2128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Scaling (0-1)</a:t>
            </a:r>
          </a:p>
          <a:p>
            <a:endParaRPr lang="en-US" sz="2400" dirty="0"/>
          </a:p>
          <a:p>
            <a:r>
              <a:rPr lang="en-US" sz="2400" dirty="0"/>
              <a:t>Input features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71F6A79-BA3E-3679-4B3F-BCBA5EC6F0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82" y="1292465"/>
            <a:ext cx="3790950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7136004-43BF-6276-CB18-8ADC684940B9}"/>
              </a:ext>
            </a:extLst>
          </p:cNvPr>
          <p:cNvSpPr/>
          <p:nvPr/>
        </p:nvSpPr>
        <p:spPr>
          <a:xfrm>
            <a:off x="8649241" y="737757"/>
            <a:ext cx="1112058" cy="3957390"/>
          </a:xfrm>
          <a:prstGeom prst="ellipse">
            <a:avLst/>
          </a:prstGeom>
          <a:noFill/>
          <a:ln w="5715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C56FB23-7849-F702-5ABC-B26E02A6A50E}"/>
              </a:ext>
            </a:extLst>
          </p:cNvPr>
          <p:cNvSpPr txBox="1"/>
          <p:nvPr/>
        </p:nvSpPr>
        <p:spPr>
          <a:xfrm>
            <a:off x="6483203" y="2182901"/>
            <a:ext cx="14794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Min-Max Scaler</a:t>
            </a:r>
          </a:p>
        </p:txBody>
      </p:sp>
    </p:spTree>
    <p:extLst>
      <p:ext uri="{BB962C8B-B14F-4D97-AF65-F5344CB8AC3E}">
        <p14:creationId xmlns:p14="http://schemas.microsoft.com/office/powerpoint/2010/main" val="258360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0" y="313267"/>
            <a:ext cx="3825239" cy="4233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KNN(K Nearest Neighbor)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A8CF8-D3D4-DEA5-00E3-946DC7ABD759}"/>
              </a:ext>
            </a:extLst>
          </p:cNvPr>
          <p:cNvSpPr txBox="1"/>
          <p:nvPr/>
        </p:nvSpPr>
        <p:spPr>
          <a:xfrm>
            <a:off x="944034" y="955418"/>
            <a:ext cx="6125633" cy="203132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non-parametric, lazy learning algorithm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and regression tasks.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doesn't build a model explicitly. Instead, it stores all available cases and classifies new cases based on their similarity to existing cases.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FEFBBC-CC79-DA21-66DF-7C3A7D8665B3}"/>
              </a:ext>
            </a:extLst>
          </p:cNvPr>
          <p:cNvSpPr txBox="1"/>
          <p:nvPr/>
        </p:nvSpPr>
        <p:spPr>
          <a:xfrm>
            <a:off x="944034" y="3205562"/>
            <a:ext cx="8843433" cy="281936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Given a dataset with labeled points,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classifies new data points by finding the 'K' nearest neighbors in the training data.</a:t>
            </a:r>
          </a:p>
          <a:p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Classification</a:t>
            </a:r>
            <a:r>
              <a:rPr lang="en-US" dirty="0"/>
              <a:t> the majority class among the K neighbors is assigned to the new data point.</a:t>
            </a:r>
            <a:br>
              <a:rPr lang="en-US" dirty="0"/>
            </a:b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Regression</a:t>
            </a:r>
            <a:r>
              <a:rPr lang="en-US" dirty="0"/>
              <a:t> the output value for the new point is calculated as the average of the values of its K nearest neighbors.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B26C051C-B771-DAE4-8608-FDBF1A9D070F}"/>
              </a:ext>
            </a:extLst>
          </p:cNvPr>
          <p:cNvSpPr/>
          <p:nvPr/>
        </p:nvSpPr>
        <p:spPr>
          <a:xfrm>
            <a:off x="9900458" y="4311801"/>
            <a:ext cx="1463426" cy="606884"/>
          </a:xfrm>
          <a:prstGeom prst="lef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Votes</a:t>
            </a:r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A0FF895F-102E-AE38-10D0-6244524F3379}"/>
              </a:ext>
            </a:extLst>
          </p:cNvPr>
          <p:cNvSpPr/>
          <p:nvPr/>
        </p:nvSpPr>
        <p:spPr>
          <a:xfrm>
            <a:off x="9900458" y="5148885"/>
            <a:ext cx="1463426" cy="54035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30D8C1-D5AE-BE49-0DD0-684F0769C2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779" y="416809"/>
            <a:ext cx="4132684" cy="274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1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1888066" cy="4233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KNN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08FFD7-A8CE-7D09-0D1A-4EFE83822293}"/>
              </a:ext>
            </a:extLst>
          </p:cNvPr>
          <p:cNvGrpSpPr/>
          <p:nvPr/>
        </p:nvGrpSpPr>
        <p:grpSpPr>
          <a:xfrm>
            <a:off x="5666866" y="736600"/>
            <a:ext cx="5115433" cy="4685082"/>
            <a:chOff x="4146921" y="3282321"/>
            <a:chExt cx="3575547" cy="28826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5AC9BF-5A8E-E6B8-53F9-C273D02F1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46921" y="3282321"/>
              <a:ext cx="3575547" cy="288265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4CD084B-A579-42BE-4796-5F23877E24C6}"/>
                </a:ext>
              </a:extLst>
            </p:cNvPr>
            <p:cNvSpPr txBox="1"/>
            <p:nvPr/>
          </p:nvSpPr>
          <p:spPr>
            <a:xfrm>
              <a:off x="6133487" y="3282321"/>
              <a:ext cx="473056" cy="1704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for KNN</a:t>
              </a: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35D2E64-D712-2DF5-B008-8F703D63E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6516026"/>
              </p:ext>
            </p:extLst>
          </p:nvPr>
        </p:nvGraphicFramePr>
        <p:xfrm>
          <a:off x="944034" y="1695994"/>
          <a:ext cx="3497944" cy="2225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48972">
                  <a:extLst>
                    <a:ext uri="{9D8B030D-6E8A-4147-A177-3AD203B41FA5}">
                      <a16:colId xmlns:a16="http://schemas.microsoft.com/office/drawing/2014/main" val="3137466552"/>
                    </a:ext>
                  </a:extLst>
                </a:gridCol>
                <a:gridCol w="1748972">
                  <a:extLst>
                    <a:ext uri="{9D8B030D-6E8A-4147-A177-3AD203B41FA5}">
                      <a16:colId xmlns:a16="http://schemas.microsoft.com/office/drawing/2014/main" val="2298071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501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171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Data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 lac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8145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0.942523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8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Training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54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5581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59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DAAA9-D6B9-BB13-78EF-8AB9C190BC9F}"/>
                  </a:ext>
                </a:extLst>
              </p:cNvPr>
              <p:cNvSpPr txBox="1"/>
              <p:nvPr/>
            </p:nvSpPr>
            <p:spPr>
              <a:xfrm>
                <a:off x="690034" y="1397701"/>
                <a:ext cx="7697565" cy="25335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Gini impurity</a:t>
                </a:r>
                <a:r>
                  <a:rPr lang="en-US" dirty="0"/>
                  <a:t>,  measures the impurity of a set of labels.</a:t>
                </a:r>
              </a:p>
              <a:p>
                <a:endParaRPr lang="en-US" dirty="0"/>
              </a:p>
              <a:p>
                <a:r>
                  <a:rPr lang="en-US" dirty="0"/>
                  <a:t> For a set </a:t>
                </a:r>
                <a:r>
                  <a:rPr lang="en-US" b="1" dirty="0"/>
                  <a:t>S</a:t>
                </a:r>
                <a:r>
                  <a:rPr lang="en-US" dirty="0"/>
                  <a:t> with </a:t>
                </a:r>
                <a:r>
                  <a:rPr lang="en-US" b="1" dirty="0"/>
                  <a:t>N</a:t>
                </a:r>
                <a:r>
                  <a:rPr lang="en-US" dirty="0"/>
                  <a:t> data points and </a:t>
                </a:r>
                <a:r>
                  <a:rPr lang="en-US" b="1" dirty="0"/>
                  <a:t>K</a:t>
                </a:r>
                <a:r>
                  <a:rPr lang="en-US" dirty="0"/>
                  <a:t> classes, the Gini impurity  </a:t>
                </a:r>
                <a:r>
                  <a:rPr lang="en-US" b="1" dirty="0"/>
                  <a:t>G(S) </a:t>
                </a:r>
                <a:r>
                  <a:rPr lang="en-US" dirty="0"/>
                  <a:t>is calculated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 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/>
                  <a:t> is the probability of class </a:t>
                </a:r>
                <a:r>
                  <a:rPr lang="en-US" b="1" dirty="0"/>
                  <a:t>K</a:t>
                </a:r>
                <a:r>
                  <a:rPr lang="en-US" dirty="0"/>
                  <a:t> in set </a:t>
                </a:r>
                <a:r>
                  <a:rPr lang="en-US" b="1" dirty="0"/>
                  <a:t>S.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76DAAA9-D6B9-BB13-78EF-8AB9C190B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034" y="1397701"/>
                <a:ext cx="7697565" cy="2533579"/>
              </a:xfrm>
              <a:prstGeom prst="rect">
                <a:avLst/>
              </a:prstGeom>
              <a:blipFill>
                <a:blip r:embed="rId3"/>
                <a:stretch>
                  <a:fillRect l="-633" t="-1202" r="-79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7AEC0F9-BCE8-B385-9666-7497229F9365}"/>
              </a:ext>
            </a:extLst>
          </p:cNvPr>
          <p:cNvSpPr txBox="1"/>
          <p:nvPr/>
        </p:nvSpPr>
        <p:spPr>
          <a:xfrm>
            <a:off x="1731932" y="4505664"/>
            <a:ext cx="66556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Find the split that minimizes the impurity of the resulting subsets.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7B65C3-C78D-79B0-5702-7D6AA05E36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96900" y="4211963"/>
            <a:ext cx="956733" cy="95673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63FAF02-51B2-01CA-12CD-4885016332A5}"/>
              </a:ext>
            </a:extLst>
          </p:cNvPr>
          <p:cNvGrpSpPr/>
          <p:nvPr/>
        </p:nvGrpSpPr>
        <p:grpSpPr>
          <a:xfrm>
            <a:off x="8646575" y="2025394"/>
            <a:ext cx="2914384" cy="2549219"/>
            <a:chOff x="6436347" y="3703678"/>
            <a:chExt cx="2155203" cy="21748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2CC543-FA54-6526-EC6A-640A9C8171E4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5F02E2-A055-6975-F988-1E93EADA9245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78B7F6-6DC0-4B06-E034-82E79C2F244B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E47E7F-E305-2B5D-1A8E-0F457BE20E8F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5DEA13-B0F8-4364-C29E-711BC436E349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2B258F-82A4-A866-3987-8DC1D30197C1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8012A6-A837-6C1F-F8B8-4142DE88BE1D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DAFAD0-D782-63BC-2050-A29652D3BCC6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2AD29C-78B7-40D7-C0AA-161774AAE3C6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B4953D-C676-0BC3-9BF6-1ACA1DD78239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D4A252-4C5B-43AE-CC65-2FA1C48D1F2F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E535BC-31A7-7AA3-CF31-1E05F3C9D074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BFDDD4-F208-4513-B952-B15FE19F5B26}"/>
                </a:ext>
              </a:extLst>
            </p:cNvPr>
            <p:cNvCxnSpPr>
              <a:cxnSpLocks/>
              <a:stCxn id="17" idx="1"/>
              <a:endCxn id="12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B885E3-49F7-F345-184D-ECCB44F68F40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D95486-8DD9-8257-9F6D-8A8FB83B0FAC}"/>
                </a:ext>
              </a:extLst>
            </p:cNvPr>
            <p:cNvCxnSpPr>
              <a:cxnSpLocks/>
              <a:stCxn id="19" idx="0"/>
              <a:endCxn id="18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C6DA6C-9D6C-4871-4B19-B90783238677}"/>
                </a:ext>
              </a:extLst>
            </p:cNvPr>
            <p:cNvCxnSpPr>
              <a:cxnSpLocks/>
              <a:stCxn id="20" idx="0"/>
              <a:endCxn id="18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91D226-06A2-1C70-795D-3A831C615906}"/>
                </a:ext>
              </a:extLst>
            </p:cNvPr>
            <p:cNvCxnSpPr>
              <a:cxnSpLocks/>
              <a:stCxn id="22" idx="0"/>
              <a:endCxn id="17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CD57DD-9949-FA97-5984-61E6AEC31269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B001E-1E41-E967-BD37-C90845C800C8}"/>
                </a:ext>
              </a:extLst>
            </p:cNvPr>
            <p:cNvCxnSpPr>
              <a:cxnSpLocks/>
              <a:stCxn id="21" idx="0"/>
              <a:endCxn id="13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B13CE9-27E4-E81A-64A3-E1ED049C9327}"/>
                </a:ext>
              </a:extLst>
            </p:cNvPr>
            <p:cNvCxnSpPr>
              <a:cxnSpLocks/>
              <a:stCxn id="15" idx="0"/>
              <a:endCxn id="14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017A41-557D-A7DC-D390-252CD59EB84F}"/>
                </a:ext>
              </a:extLst>
            </p:cNvPr>
            <p:cNvCxnSpPr>
              <a:cxnSpLocks/>
              <a:stCxn id="16" idx="0"/>
              <a:endCxn id="14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77EB3-C0C2-C578-2512-234B0833C8F4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21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2410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99E1E1C-D853-4269-7987-EE3D8B1DC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/>
              <a:t>IISER TVM  |  Prashant Sharma  | IMS19175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DD00644-383E-D6AB-1380-F22A598C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F81F-3BEE-423C-8153-90746588E623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: Single Corner Rounded 4">
            <a:extLst>
              <a:ext uri="{FF2B5EF4-FFF2-40B4-BE49-F238E27FC236}">
                <a16:creationId xmlns:a16="http://schemas.microsoft.com/office/drawing/2014/main" id="{9919840B-DC5B-62D2-B116-FA8C66470D87}"/>
              </a:ext>
            </a:extLst>
          </p:cNvPr>
          <p:cNvSpPr/>
          <p:nvPr/>
        </p:nvSpPr>
        <p:spPr>
          <a:xfrm>
            <a:off x="1" y="313267"/>
            <a:ext cx="2743200" cy="448733"/>
          </a:xfrm>
          <a:prstGeom prst="round1Rect">
            <a:avLst/>
          </a:prstGeom>
          <a:solidFill>
            <a:srgbClr val="009DD9"/>
          </a:solidFill>
          <a:ln>
            <a:solidFill>
              <a:srgbClr val="0F6FC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Decision Tree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63FAF02-51B2-01CA-12CD-4885016332A5}"/>
              </a:ext>
            </a:extLst>
          </p:cNvPr>
          <p:cNvGrpSpPr/>
          <p:nvPr/>
        </p:nvGrpSpPr>
        <p:grpSpPr>
          <a:xfrm>
            <a:off x="8646575" y="2025394"/>
            <a:ext cx="2914384" cy="2549219"/>
            <a:chOff x="6436347" y="3703678"/>
            <a:chExt cx="2155203" cy="217485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12CC543-FA54-6526-EC6A-640A9C8171E4}"/>
                </a:ext>
              </a:extLst>
            </p:cNvPr>
            <p:cNvSpPr/>
            <p:nvPr/>
          </p:nvSpPr>
          <p:spPr>
            <a:xfrm>
              <a:off x="7371632" y="370367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F5F02E2-A055-6975-F988-1E93EADA9245}"/>
                </a:ext>
              </a:extLst>
            </p:cNvPr>
            <p:cNvSpPr/>
            <p:nvPr/>
          </p:nvSpPr>
          <p:spPr>
            <a:xfrm>
              <a:off x="691626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B78B7F6-6DC0-4B06-E034-82E79C2F244B}"/>
                </a:ext>
              </a:extLst>
            </p:cNvPr>
            <p:cNvSpPr/>
            <p:nvPr/>
          </p:nvSpPr>
          <p:spPr>
            <a:xfrm>
              <a:off x="6676307" y="4787032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EE47E7F-E305-2B5D-1A8E-0F457BE20E8F}"/>
                </a:ext>
              </a:extLst>
            </p:cNvPr>
            <p:cNvSpPr/>
            <p:nvPr/>
          </p:nvSpPr>
          <p:spPr>
            <a:xfrm>
              <a:off x="6916265" y="5307283"/>
              <a:ext cx="163145" cy="19340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05DEA13-B0F8-4364-C29E-711BC436E349}"/>
                </a:ext>
              </a:extLst>
            </p:cNvPr>
            <p:cNvSpPr/>
            <p:nvPr/>
          </p:nvSpPr>
          <p:spPr>
            <a:xfrm>
              <a:off x="6436349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2B258F-82A4-A866-3987-8DC1D30197C1}"/>
                </a:ext>
              </a:extLst>
            </p:cNvPr>
            <p:cNvSpPr/>
            <p:nvPr/>
          </p:nvSpPr>
          <p:spPr>
            <a:xfrm>
              <a:off x="7856905" y="4134748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58012A6-A837-6C1F-F8B8-4142DE88BE1D}"/>
                </a:ext>
              </a:extLst>
            </p:cNvPr>
            <p:cNvSpPr/>
            <p:nvPr/>
          </p:nvSpPr>
          <p:spPr>
            <a:xfrm>
              <a:off x="8181473" y="47534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CDAFAD0-D782-63BC-2050-A29652D3BCC6}"/>
                </a:ext>
              </a:extLst>
            </p:cNvPr>
            <p:cNvSpPr/>
            <p:nvPr/>
          </p:nvSpPr>
          <p:spPr>
            <a:xfrm>
              <a:off x="8428405" y="5307283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B2AD29C-78B7-40D7-C0AA-161774AAE3C6}"/>
                </a:ext>
              </a:extLst>
            </p:cNvPr>
            <p:cNvSpPr/>
            <p:nvPr/>
          </p:nvSpPr>
          <p:spPr>
            <a:xfrm>
              <a:off x="7976884" y="5307283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EAB4953D-C676-0BC3-9BF6-1ACA1DD78239}"/>
                </a:ext>
              </a:extLst>
            </p:cNvPr>
            <p:cNvSpPr/>
            <p:nvPr/>
          </p:nvSpPr>
          <p:spPr>
            <a:xfrm>
              <a:off x="7131674" y="4765537"/>
              <a:ext cx="163145" cy="19340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99D4A252-4C5B-43AE-CC65-2FA1C48D1F2F}"/>
                </a:ext>
              </a:extLst>
            </p:cNvPr>
            <p:cNvSpPr/>
            <p:nvPr/>
          </p:nvSpPr>
          <p:spPr>
            <a:xfrm>
              <a:off x="7633487" y="4763642"/>
              <a:ext cx="163145" cy="193405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1E535BC-31A7-7AA3-CF31-1E05F3C9D074}"/>
                </a:ext>
              </a:extLst>
            </p:cNvPr>
            <p:cNvCxnSpPr>
              <a:cxnSpLocks/>
              <a:stCxn id="13" idx="7"/>
              <a:endCxn id="12" idx="3"/>
            </p:cNvCxnSpPr>
            <p:nvPr/>
          </p:nvCxnSpPr>
          <p:spPr>
            <a:xfrm flipV="1">
              <a:off x="7055518" y="3868759"/>
              <a:ext cx="340006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EBFDDD4-F208-4513-B952-B15FE19F5B26}"/>
                </a:ext>
              </a:extLst>
            </p:cNvPr>
            <p:cNvCxnSpPr>
              <a:cxnSpLocks/>
              <a:stCxn id="17" idx="1"/>
              <a:endCxn id="12" idx="5"/>
            </p:cNvCxnSpPr>
            <p:nvPr/>
          </p:nvCxnSpPr>
          <p:spPr>
            <a:xfrm flipH="1" flipV="1">
              <a:off x="7510885" y="3868759"/>
              <a:ext cx="369912" cy="2943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EB885E3-49F7-F345-184D-ECCB44F68F40}"/>
                </a:ext>
              </a:extLst>
            </p:cNvPr>
            <p:cNvCxnSpPr>
              <a:cxnSpLocks/>
              <a:stCxn id="18" idx="0"/>
              <a:endCxn id="17" idx="5"/>
            </p:cNvCxnSpPr>
            <p:nvPr/>
          </p:nvCxnSpPr>
          <p:spPr>
            <a:xfrm flipH="1" flipV="1">
              <a:off x="7996158" y="4299829"/>
              <a:ext cx="266888" cy="453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8D95486-8DD9-8257-9F6D-8A8FB83B0FAC}"/>
                </a:ext>
              </a:extLst>
            </p:cNvPr>
            <p:cNvCxnSpPr>
              <a:cxnSpLocks/>
              <a:stCxn id="19" idx="0"/>
              <a:endCxn id="18" idx="5"/>
            </p:cNvCxnSpPr>
            <p:nvPr/>
          </p:nvCxnSpPr>
          <p:spPr>
            <a:xfrm flipH="1" flipV="1">
              <a:off x="8320726" y="4918564"/>
              <a:ext cx="189252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5C6DA6C-9D6C-4871-4B19-B90783238677}"/>
                </a:ext>
              </a:extLst>
            </p:cNvPr>
            <p:cNvCxnSpPr>
              <a:cxnSpLocks/>
              <a:stCxn id="20" idx="0"/>
              <a:endCxn id="18" idx="3"/>
            </p:cNvCxnSpPr>
            <p:nvPr/>
          </p:nvCxnSpPr>
          <p:spPr>
            <a:xfrm flipV="1">
              <a:off x="8058457" y="4918564"/>
              <a:ext cx="146908" cy="388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A91D226-06A2-1C70-795D-3A831C615906}"/>
                </a:ext>
              </a:extLst>
            </p:cNvPr>
            <p:cNvCxnSpPr>
              <a:cxnSpLocks/>
              <a:stCxn id="22" idx="0"/>
              <a:endCxn id="17" idx="3"/>
            </p:cNvCxnSpPr>
            <p:nvPr/>
          </p:nvCxnSpPr>
          <p:spPr>
            <a:xfrm flipV="1">
              <a:off x="7715060" y="4299829"/>
              <a:ext cx="165737" cy="4638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CD57DD-9949-FA97-5984-61E6AEC31269}"/>
                </a:ext>
              </a:extLst>
            </p:cNvPr>
            <p:cNvCxnSpPr>
              <a:cxnSpLocks/>
              <a:stCxn id="14" idx="0"/>
              <a:endCxn id="13" idx="3"/>
            </p:cNvCxnSpPr>
            <p:nvPr/>
          </p:nvCxnSpPr>
          <p:spPr>
            <a:xfrm flipV="1">
              <a:off x="6757880" y="4299829"/>
              <a:ext cx="182277" cy="487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8B001E-1E41-E967-BD37-C90845C800C8}"/>
                </a:ext>
              </a:extLst>
            </p:cNvPr>
            <p:cNvCxnSpPr>
              <a:cxnSpLocks/>
              <a:stCxn id="21" idx="0"/>
              <a:endCxn id="13" idx="5"/>
            </p:cNvCxnSpPr>
            <p:nvPr/>
          </p:nvCxnSpPr>
          <p:spPr>
            <a:xfrm flipH="1" flipV="1">
              <a:off x="7055518" y="4299829"/>
              <a:ext cx="157729" cy="4657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2B13CE9-27E4-E81A-64A3-E1ED049C9327}"/>
                </a:ext>
              </a:extLst>
            </p:cNvPr>
            <p:cNvCxnSpPr>
              <a:cxnSpLocks/>
              <a:stCxn id="15" idx="0"/>
              <a:endCxn id="14" idx="5"/>
            </p:cNvCxnSpPr>
            <p:nvPr/>
          </p:nvCxnSpPr>
          <p:spPr>
            <a:xfrm flipH="1" flipV="1">
              <a:off x="6815560" y="4952113"/>
              <a:ext cx="182278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A017A41-557D-A7DC-D390-252CD59EB84F}"/>
                </a:ext>
              </a:extLst>
            </p:cNvPr>
            <p:cNvCxnSpPr>
              <a:cxnSpLocks/>
              <a:stCxn id="16" idx="0"/>
              <a:endCxn id="14" idx="3"/>
            </p:cNvCxnSpPr>
            <p:nvPr/>
          </p:nvCxnSpPr>
          <p:spPr>
            <a:xfrm flipV="1">
              <a:off x="6517922" y="4952113"/>
              <a:ext cx="182277" cy="3551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75877EB3-C0C2-C578-2512-234B0833C8F4}"/>
                </a:ext>
              </a:extLst>
            </p:cNvPr>
            <p:cNvSpPr txBox="1"/>
            <p:nvPr/>
          </p:nvSpPr>
          <p:spPr>
            <a:xfrm>
              <a:off x="6436347" y="5668466"/>
              <a:ext cx="2073629" cy="2100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/>
                <a:t>Decision tree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879A94-F47D-8A4C-7248-B5182A0852F9}"/>
                  </a:ext>
                </a:extLst>
              </p:cNvPr>
              <p:cNvSpPr txBox="1"/>
              <p:nvPr/>
            </p:nvSpPr>
            <p:spPr>
              <a:xfrm>
                <a:off x="403844" y="1578537"/>
                <a:ext cx="8061750" cy="28623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Suppose, we have a dataset with two features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four classes </a:t>
                </a:r>
                <a:r>
                  <a:rPr lang="en-US" b="1" dirty="0"/>
                  <a:t>[0, 1, 2, 3]</a:t>
                </a:r>
              </a:p>
              <a:p>
                <a:endParaRPr lang="en-US" b="1" dirty="0"/>
              </a:p>
              <a:p>
                <a:r>
                  <a:rPr lang="en-US" dirty="0"/>
                  <a:t>At each node, the algorithm selects the best feature and threshold to split the data based on the Gini impurity.</a:t>
                </a:r>
              </a:p>
              <a:p>
                <a:endParaRPr lang="en-US" dirty="0"/>
              </a:p>
              <a:p>
                <a:r>
                  <a:rPr lang="en-US" dirty="0"/>
                  <a:t>For example, at the root node, it might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a threshold of 0.5 to split the data into two subsets.</a:t>
                </a:r>
              </a:p>
              <a:p>
                <a:endParaRPr lang="en-US" dirty="0"/>
              </a:p>
              <a:p>
                <a:r>
                  <a:rPr lang="en-US" dirty="0"/>
                  <a:t>continues recursively until leaf nodes are reached, forming a tree structure.</a:t>
                </a: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1879A94-F47D-8A4C-7248-B5182A085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44" y="1578537"/>
                <a:ext cx="8061750" cy="2862322"/>
              </a:xfrm>
              <a:prstGeom prst="rect">
                <a:avLst/>
              </a:prstGeom>
              <a:blipFill>
                <a:blip r:embed="rId3"/>
                <a:stretch>
                  <a:fillRect l="-605" t="-1279" r="-7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09238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3771</TotalTime>
  <Words>2018</Words>
  <Application>Microsoft Office PowerPoint</Application>
  <PresentationFormat>Widescreen</PresentationFormat>
  <Paragraphs>476</Paragraphs>
  <Slides>34</Slides>
  <Notes>9</Notes>
  <HiddenSlides>3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Calibri</vt:lpstr>
      <vt:lpstr>Calibri Light</vt:lpstr>
      <vt:lpstr>Cambria</vt:lpstr>
      <vt:lpstr>Cambria Math</vt:lpstr>
      <vt:lpstr>Courier New</vt:lpstr>
      <vt:lpstr>Google Sans</vt:lpstr>
      <vt:lpstr>Helvetica Neue</vt:lpstr>
      <vt:lpstr>Lato</vt:lpstr>
      <vt:lpstr>Söhne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Prashant Sharma</dc:creator>
  <cp:lastModifiedBy>Prashant Sharma</cp:lastModifiedBy>
  <cp:revision>4</cp:revision>
  <dcterms:created xsi:type="dcterms:W3CDTF">2024-04-26T18:35:36Z</dcterms:created>
  <dcterms:modified xsi:type="dcterms:W3CDTF">2024-04-30T09:03:50Z</dcterms:modified>
</cp:coreProperties>
</file>