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acific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da56599d_1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da56599d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da56599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da56599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da5659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da5659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da56599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da56599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da56599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da56599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da56599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da56599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NGQvA8ZkA4DHBePuk5_W3zFNwNnz5u2t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LyfbrR8EvBIbO2KJsiyf9PSbMeHJVu0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010575" y="1200975"/>
            <a:ext cx="6029700" cy="14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Distancing and Facemask Detection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314875" y="3067625"/>
            <a:ext cx="56358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Created by :- Devansh Goel (2K18/IT/044)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     	 Prince Kirar (2K18/IT/086)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-459200" y="320625"/>
            <a:ext cx="4695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5" y="2656875"/>
            <a:ext cx="2387625" cy="18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75" y="537525"/>
            <a:ext cx="2387624" cy="179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99000" y="386625"/>
            <a:ext cx="70305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FaceMask Detection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8875" y="1120850"/>
            <a:ext cx="47685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Mask and Without mask prediction using YOLOv4 Object Detection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includes photos of people with and without facemasks.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Trained </a:t>
            </a:r>
            <a:r>
              <a:rPr lang="en" sz="1700"/>
              <a:t>YOLO v4</a:t>
            </a:r>
            <a:r>
              <a:rPr lang="en" sz="1700"/>
              <a:t> neural schema</a:t>
            </a:r>
            <a:r>
              <a:rPr lang="en" sz="1700"/>
              <a:t> on both classes for around 3000 iterations.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Mean Average Precision (mAP)  - 89%</a:t>
            </a:r>
            <a:endParaRPr sz="1700"/>
          </a:p>
        </p:txBody>
      </p:sp>
      <p:pic>
        <p:nvPicPr>
          <p:cNvPr id="96" name="Google Shape;96;p14" title="VID-20201009-WA00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975" y="1030400"/>
            <a:ext cx="3126750" cy="25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2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poch VS Accuracy </a:t>
            </a:r>
            <a:r>
              <a:rPr lang="en"/>
              <a:t>graph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0" y="1229875"/>
            <a:ext cx="4058850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075" y="1202800"/>
            <a:ext cx="424102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470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Distance Detection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70050" y="1135750"/>
            <a:ext cx="37659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region of interest in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centroid coordinates of each person in ROI using YOLO v4.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Transformed centroids into bird eye 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social distancing using euclidean formula between transformed points. </a:t>
            </a:r>
            <a:endParaRPr/>
          </a:p>
        </p:txBody>
      </p:sp>
      <p:pic>
        <p:nvPicPr>
          <p:cNvPr id="110" name="Google Shape;110;p16" title="output_soci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50" y="1095200"/>
            <a:ext cx="400132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3940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YOLO v4 ?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42603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speed of around 65 FPS on Tesla V100.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43% Average Precision(AP) on MS COCO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requires only one conventional GPU.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24019" l="0" r="47262" t="5023"/>
          <a:stretch/>
        </p:blipFill>
        <p:spPr>
          <a:xfrm>
            <a:off x="4890550" y="653650"/>
            <a:ext cx="4123000" cy="3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066850"/>
            <a:ext cx="5346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the government to monitor if people are following preventive measures for Covid19.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people by notifying them if they are following social distancing and wearing face masks properly.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 surveillance work for Police in containment zones and public areas.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companies and organizations by notifying them if their employees are following Covid19 measures and working in a safe environment.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00" y="1066850"/>
            <a:ext cx="3288374" cy="2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463150" y="1755250"/>
            <a:ext cx="4217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5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