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5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0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9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33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96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3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8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5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B1D032-ABAC-4193-9682-D0820569EFA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4A2DD1-361C-4E95-BA43-BA899F94D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2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585" y="2565779"/>
            <a:ext cx="8379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rial Rounded MT Bold" panose="020F0704030504030204" pitchFamily="34" charset="0"/>
              </a:rPr>
              <a:t>FREEZO TECH</a:t>
            </a:r>
            <a:endParaRPr lang="en-US" sz="8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32" y="2470245"/>
            <a:ext cx="107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PLATFORM WHERE TEACHERS CAN POST CONTENT AND BE ABLE TO COMMUNICATE WITH STUDENTS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844" y="2634019"/>
            <a:ext cx="9316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TEACHERS SIDE OF THE COIN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732" y="2538483"/>
            <a:ext cx="1138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TEACHERS REGISTRATION AND LOGIN PROCEDURES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996286"/>
            <a:ext cx="7451678" cy="5105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234519" y="349955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TEACHERS CONTROLS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1776" y="1113568"/>
            <a:ext cx="43263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REPLIES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" y="768491"/>
            <a:ext cx="5554639" cy="5978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101756" y="20419"/>
            <a:ext cx="736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POSTING NOTES PROCEDURES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56" y="768491"/>
            <a:ext cx="6153150" cy="5978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13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3154" y="464024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QUESTION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5" y="1279772"/>
            <a:ext cx="6994762" cy="4972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679976" y="2415654"/>
            <a:ext cx="25715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R</a:t>
            </a:r>
            <a:r>
              <a:rPr lang="en-US" sz="4400" dirty="0" smtClean="0"/>
              <a:t>eply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80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66" y="1098702"/>
            <a:ext cx="6584618" cy="5759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234519" y="350153"/>
            <a:ext cx="6187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REPLY TO STUDENTS QUESTIONS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197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8" y="2797790"/>
            <a:ext cx="1090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THE BACKBONE ( THE ADMINISTRATOR SECTIONS)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900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72" y="1817143"/>
            <a:ext cx="6438900" cy="453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4185462" y="764275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 LOGIN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690" y="696036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ADMIN POWERS AND ROLES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9320" y="2248006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Assigning roles users(students and teachers)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9320" y="3384477"/>
            <a:ext cx="976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Deleting Posts and </a:t>
            </a:r>
            <a:r>
              <a:rPr lang="en-US" sz="2400" dirty="0"/>
              <a:t>i</a:t>
            </a:r>
            <a:r>
              <a:rPr lang="en-US" sz="2400" dirty="0" smtClean="0"/>
              <a:t>nactive users(former students and teachers)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9319" y="4520948"/>
            <a:ext cx="996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Managing the database system and files on the database as well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5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015" y="2688609"/>
            <a:ext cx="9471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APPLICATION’S AIMS</a:t>
            </a:r>
            <a:r>
              <a:rPr lang="en-US" sz="6000" dirty="0" smtClean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0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6" y="2347415"/>
            <a:ext cx="64540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That sounds hard right?</a:t>
            </a:r>
          </a:p>
          <a:p>
            <a:pPr algn="ctr"/>
            <a:endParaRPr lang="en-US" sz="4400" b="1" dirty="0"/>
          </a:p>
          <a:p>
            <a:pPr algn="ctr"/>
            <a:r>
              <a:rPr lang="en-US" sz="4400" b="1" dirty="0" smtClean="0">
                <a:solidFill>
                  <a:schemeClr val="accent6"/>
                </a:solidFill>
              </a:rPr>
              <a:t>Being an admin</a:t>
            </a:r>
            <a:endParaRPr lang="en-U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3456" y="655093"/>
            <a:ext cx="109864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Well that is taken cared of by providing a very easy to use and understand user-friendly graphical interface with a documentation section to help even a person with no database  knowledge to manage the database efficiently eliminating the need to employ any one to manage the system.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869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" y="1486538"/>
            <a:ext cx="11436824" cy="4185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85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80" y="668740"/>
            <a:ext cx="1067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You don’t understand how to use the interface? Well look and the well detailed documentation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9" y="1869069"/>
            <a:ext cx="9676298" cy="4926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60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257" y="2743200"/>
            <a:ext cx="6925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DEMONSTRATIONS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82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35" y="2429301"/>
            <a:ext cx="104086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Thanks for listening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452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307" y="2961564"/>
            <a:ext cx="11723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PLATFORM WHERE  STUDENTS CAN ACCESS STUDY MATERIALS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096" y="655092"/>
            <a:ext cx="964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IS THIS GOING TO BE POSSIBLE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1911381"/>
            <a:ext cx="8984776" cy="4380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89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943"/>
            <a:ext cx="8175010" cy="4774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780430" y="491320"/>
            <a:ext cx="439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5010" y="1369943"/>
            <a:ext cx="4016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USERNAME(STUDENT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 (FORM 1, 2….)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PASSWORD (ID No OR  REG 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63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901"/>
            <a:ext cx="6741994" cy="4244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998794" y="395785"/>
            <a:ext cx="5254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LOGIN PROCESS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1994" y="2347415"/>
            <a:ext cx="5254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(NAME USED TO REGISTER)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(THE ONE THEY USED TO REGISTER)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0" y="2060813"/>
            <a:ext cx="7465325" cy="4659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937379" y="805218"/>
            <a:ext cx="3985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LOGIN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95" y="1924334"/>
            <a:ext cx="7236125" cy="4804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282999" y="395786"/>
            <a:ext cx="612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ASK FOR CLARIFICATIONS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3" y="1102535"/>
            <a:ext cx="11668836" cy="58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5610" y="245659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 CONTROLS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913" y="2174880"/>
            <a:ext cx="5386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TEACHERS REPLY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229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Arial Rounded MT Bold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2020-04-06T13:45:32Z</dcterms:created>
  <dcterms:modified xsi:type="dcterms:W3CDTF">2020-04-06T16:02:44Z</dcterms:modified>
</cp:coreProperties>
</file>