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317" r:id="rId2"/>
    <p:sldId id="273" r:id="rId3"/>
    <p:sldId id="313" r:id="rId4"/>
    <p:sldId id="314" r:id="rId5"/>
    <p:sldId id="315" r:id="rId6"/>
    <p:sldId id="316" r:id="rId7"/>
    <p:sldId id="257" r:id="rId8"/>
    <p:sldId id="267" r:id="rId9"/>
    <p:sldId id="275" r:id="rId10"/>
    <p:sldId id="268" r:id="rId11"/>
    <p:sldId id="279" r:id="rId12"/>
    <p:sldId id="280" r:id="rId13"/>
    <p:sldId id="281" r:id="rId14"/>
    <p:sldId id="292" r:id="rId15"/>
    <p:sldId id="293" r:id="rId16"/>
    <p:sldId id="294" r:id="rId17"/>
    <p:sldId id="282" r:id="rId18"/>
    <p:sldId id="283" r:id="rId19"/>
    <p:sldId id="291" r:id="rId20"/>
    <p:sldId id="289" r:id="rId21"/>
    <p:sldId id="285" r:id="rId22"/>
    <p:sldId id="284" r:id="rId23"/>
    <p:sldId id="290" r:id="rId24"/>
    <p:sldId id="277" r:id="rId25"/>
    <p:sldId id="295" r:id="rId26"/>
    <p:sldId id="297" r:id="rId27"/>
    <p:sldId id="296" r:id="rId28"/>
    <p:sldId id="298" r:id="rId29"/>
    <p:sldId id="299" r:id="rId30"/>
    <p:sldId id="300" r:id="rId31"/>
    <p:sldId id="302" r:id="rId32"/>
    <p:sldId id="303" r:id="rId33"/>
    <p:sldId id="304" r:id="rId34"/>
    <p:sldId id="305" r:id="rId35"/>
    <p:sldId id="306" r:id="rId36"/>
    <p:sldId id="307" r:id="rId37"/>
    <p:sldId id="308" r:id="rId38"/>
    <p:sldId id="309" r:id="rId39"/>
    <p:sldId id="310" r:id="rId40"/>
    <p:sldId id="312"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nce Kumar" initials="PK" lastIdx="1" clrIdx="0">
    <p:extLst>
      <p:ext uri="{19B8F6BF-5375-455C-9EA6-DF929625EA0E}">
        <p15:presenceInfo xmlns:p15="http://schemas.microsoft.com/office/powerpoint/2012/main" userId="5665520000d7b34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06" autoAdjust="0"/>
  </p:normalViewPr>
  <p:slideViewPr>
    <p:cSldViewPr>
      <p:cViewPr varScale="1">
        <p:scale>
          <a:sx n="91" d="100"/>
          <a:sy n="91" d="100"/>
        </p:scale>
        <p:origin x="370" y="77"/>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7-11T09:43:41.209" idx="1">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7/11/2022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7/11/2022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7/11/2022</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7/11/2022</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7/11/2022</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7/11/2022</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7/11/2022</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7/11/2022</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7/11/2022</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7/11/2022</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7/11/2022</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7/11/2022</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4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C1BE8-6471-BA34-A81B-0A7DB990005D}"/>
              </a:ext>
            </a:extLst>
          </p:cNvPr>
          <p:cNvSpPr>
            <a:spLocks noGrp="1"/>
          </p:cNvSpPr>
          <p:nvPr>
            <p:ph type="ctrTitle"/>
          </p:nvPr>
        </p:nvSpPr>
        <p:spPr/>
        <p:txBody>
          <a:bodyPr/>
          <a:lstStyle/>
          <a:p>
            <a:pPr algn="ctr"/>
            <a:r>
              <a:rPr lang="en-US" b="1" u="sng" dirty="0"/>
              <a:t>SQUAT</a:t>
            </a:r>
            <a:endParaRPr lang="en-IN" b="1" u="sng" dirty="0"/>
          </a:p>
        </p:txBody>
      </p:sp>
      <p:pic>
        <p:nvPicPr>
          <p:cNvPr id="4" name="Graphic 3" descr="Graduation cap">
            <a:extLst>
              <a:ext uri="{FF2B5EF4-FFF2-40B4-BE49-F238E27FC236}">
                <a16:creationId xmlns:a16="http://schemas.microsoft.com/office/drawing/2014/main" id="{20741CF2-F075-40BE-7A3C-87F499151A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05400" y="4038600"/>
            <a:ext cx="914400" cy="914400"/>
          </a:xfrm>
          <a:prstGeom prst="rect">
            <a:avLst/>
          </a:prstGeom>
        </p:spPr>
      </p:pic>
    </p:spTree>
    <p:extLst>
      <p:ext uri="{BB962C8B-B14F-4D97-AF65-F5344CB8AC3E}">
        <p14:creationId xmlns:p14="http://schemas.microsoft.com/office/powerpoint/2010/main" val="13607960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D789D-8E9C-EBF7-3606-82CCFBA18106}"/>
              </a:ext>
            </a:extLst>
          </p:cNvPr>
          <p:cNvSpPr>
            <a:spLocks noGrp="1"/>
          </p:cNvSpPr>
          <p:nvPr>
            <p:ph type="title"/>
          </p:nvPr>
        </p:nvSpPr>
        <p:spPr>
          <a:xfrm>
            <a:off x="914400" y="4038600"/>
            <a:ext cx="9601200" cy="152400"/>
          </a:xfrm>
          <a:solidFill>
            <a:schemeClr val="accent1"/>
          </a:solidFill>
        </p:spPr>
        <p:txBody>
          <a:bodyPr anchor="t">
            <a:normAutofit fontScale="90000"/>
          </a:bodyPr>
          <a:lstStyle/>
          <a:p>
            <a:pPr marL="342900" indent="-342900">
              <a:buFont typeface="Arial" panose="020B0604020202020204" pitchFamily="34" charset="0"/>
              <a:buChar char="•"/>
            </a:pPr>
            <a:endParaRPr lang="en-IN" sz="2400" dirty="0"/>
          </a:p>
        </p:txBody>
      </p:sp>
      <p:sp>
        <p:nvSpPr>
          <p:cNvPr id="3" name="Text Placeholder 2">
            <a:extLst>
              <a:ext uri="{FF2B5EF4-FFF2-40B4-BE49-F238E27FC236}">
                <a16:creationId xmlns:a16="http://schemas.microsoft.com/office/drawing/2014/main" id="{872F9FA0-2D89-F5BD-A56C-4AB9C846C283}"/>
              </a:ext>
            </a:extLst>
          </p:cNvPr>
          <p:cNvSpPr>
            <a:spLocks noGrp="1"/>
          </p:cNvSpPr>
          <p:nvPr>
            <p:ph type="body" idx="1"/>
          </p:nvPr>
        </p:nvSpPr>
        <p:spPr>
          <a:xfrm>
            <a:off x="841248" y="533400"/>
            <a:ext cx="9601200" cy="5282184"/>
          </a:xfrm>
          <a:solidFill>
            <a:schemeClr val="tx2">
              <a:lumMod val="75000"/>
            </a:schemeClr>
          </a:solidFill>
        </p:spPr>
        <p:txBody>
          <a:bodyPr/>
          <a:lstStyle/>
          <a:p>
            <a:pPr marL="342900" indent="-342900">
              <a:buClr>
                <a:schemeClr val="bg2"/>
              </a:buClr>
              <a:buFont typeface="Courier New" panose="02070309020205020404" pitchFamily="49" charset="0"/>
              <a:buChar char="o"/>
            </a:pPr>
            <a:r>
              <a:rPr lang="en-US" dirty="0"/>
              <a:t>On the left corner there is the icon of our website</a:t>
            </a:r>
          </a:p>
          <a:p>
            <a:pPr marL="342900" indent="-342900">
              <a:buClr>
                <a:schemeClr val="bg2"/>
              </a:buClr>
              <a:buFont typeface="Courier New" panose="02070309020205020404" pitchFamily="49" charset="0"/>
              <a:buChar char="o"/>
            </a:pPr>
            <a:r>
              <a:rPr lang="en-US" dirty="0"/>
              <a:t>In the mid there is a menu bar , in which there are six sections</a:t>
            </a:r>
          </a:p>
          <a:p>
            <a:pPr marL="342900" indent="-342900">
              <a:buClr>
                <a:schemeClr val="bg2"/>
              </a:buClr>
              <a:buFont typeface="Courier New" panose="02070309020205020404" pitchFamily="49" charset="0"/>
              <a:buChar char="o"/>
            </a:pPr>
            <a:r>
              <a:rPr lang="en-US" dirty="0"/>
              <a:t>And these sections are :-</a:t>
            </a:r>
          </a:p>
          <a:p>
            <a:pPr marL="342900" indent="-342900">
              <a:buClr>
                <a:schemeClr val="bg2"/>
              </a:buClr>
              <a:buFont typeface="Courier New" panose="02070309020205020404" pitchFamily="49" charset="0"/>
              <a:buChar char="o"/>
            </a:pPr>
            <a:r>
              <a:rPr lang="en-US" dirty="0"/>
              <a:t>Home</a:t>
            </a:r>
          </a:p>
          <a:p>
            <a:pPr marL="342900" indent="-342900">
              <a:buClr>
                <a:schemeClr val="bg2"/>
              </a:buClr>
              <a:buFont typeface="Courier New" panose="02070309020205020404" pitchFamily="49" charset="0"/>
              <a:buChar char="o"/>
            </a:pPr>
            <a:r>
              <a:rPr lang="en-US" dirty="0"/>
              <a:t>Buy</a:t>
            </a:r>
          </a:p>
          <a:p>
            <a:pPr marL="342900" indent="-342900">
              <a:buClr>
                <a:schemeClr val="bg2"/>
              </a:buClr>
              <a:buFont typeface="Courier New" panose="02070309020205020404" pitchFamily="49" charset="0"/>
              <a:buChar char="o"/>
            </a:pPr>
            <a:r>
              <a:rPr lang="en-US" dirty="0"/>
              <a:t>Rent</a:t>
            </a:r>
          </a:p>
          <a:p>
            <a:pPr marL="342900" indent="-342900">
              <a:buClr>
                <a:schemeClr val="bg2"/>
              </a:buClr>
              <a:buFont typeface="Courier New" panose="02070309020205020404" pitchFamily="49" charset="0"/>
              <a:buChar char="o"/>
            </a:pPr>
            <a:r>
              <a:rPr lang="en-US" dirty="0"/>
              <a:t>Sell</a:t>
            </a:r>
          </a:p>
          <a:p>
            <a:pPr marL="342900" indent="-342900">
              <a:buClr>
                <a:schemeClr val="bg2"/>
              </a:buClr>
              <a:buFont typeface="Courier New" panose="02070309020205020404" pitchFamily="49" charset="0"/>
              <a:buChar char="o"/>
            </a:pPr>
            <a:r>
              <a:rPr lang="en-US" dirty="0"/>
              <a:t>Agent</a:t>
            </a:r>
          </a:p>
          <a:p>
            <a:pPr marL="342900" indent="-342900">
              <a:buClr>
                <a:schemeClr val="bg2"/>
              </a:buClr>
              <a:buFont typeface="Courier New" panose="02070309020205020404" pitchFamily="49" charset="0"/>
              <a:buChar char="o"/>
            </a:pPr>
            <a:r>
              <a:rPr lang="en-US" dirty="0"/>
              <a:t>About</a:t>
            </a:r>
          </a:p>
          <a:p>
            <a:pPr marL="342900" indent="-342900">
              <a:buClr>
                <a:schemeClr val="bg2"/>
              </a:buClr>
              <a:buFont typeface="Courier New" panose="02070309020205020404" pitchFamily="49" charset="0"/>
              <a:buChar char="o"/>
            </a:pPr>
            <a:r>
              <a:rPr lang="en-US" dirty="0"/>
              <a:t>Slightly right to the menu there is a login section</a:t>
            </a:r>
          </a:p>
          <a:p>
            <a:pPr marL="342900" indent="-342900">
              <a:buClr>
                <a:schemeClr val="bg2"/>
              </a:buClr>
              <a:buFont typeface="Courier New" panose="02070309020205020404" pitchFamily="49" charset="0"/>
              <a:buChar char="o"/>
            </a:pPr>
            <a:r>
              <a:rPr lang="en-US" dirty="0"/>
              <a:t>In the center there is a filter by which you can find your desired property</a:t>
            </a:r>
          </a:p>
          <a:p>
            <a:pPr marL="342900" indent="-342900">
              <a:buClrTx/>
              <a:buFont typeface="Courier New" panose="02070309020205020404" pitchFamily="49" charset="0"/>
              <a:buChar char="o"/>
            </a:pPr>
            <a:endParaRPr lang="en-IN" dirty="0"/>
          </a:p>
        </p:txBody>
      </p:sp>
    </p:spTree>
    <p:extLst>
      <p:ext uri="{BB962C8B-B14F-4D97-AF65-F5344CB8AC3E}">
        <p14:creationId xmlns:p14="http://schemas.microsoft.com/office/powerpoint/2010/main" val="1827393789"/>
      </p:ext>
    </p:extLst>
  </p:cSld>
  <p:clrMapOvr>
    <a:masterClrMapping/>
  </p:clrMapOvr>
  <p:transition spd="slow">
    <p:cover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590F0-9A43-A21E-5547-951831B8D0EE}"/>
              </a:ext>
            </a:extLst>
          </p:cNvPr>
          <p:cNvSpPr>
            <a:spLocks noGrp="1"/>
          </p:cNvSpPr>
          <p:nvPr>
            <p:ph type="title"/>
          </p:nvPr>
        </p:nvSpPr>
        <p:spPr>
          <a:xfrm>
            <a:off x="258423" y="5620629"/>
            <a:ext cx="10515600" cy="1145224"/>
          </a:xfrm>
        </p:spPr>
        <p:txBody>
          <a:bodyPr anchor="t"/>
          <a:lstStyle/>
          <a:p>
            <a:r>
              <a:rPr lang="en-US" dirty="0"/>
              <a:t>There is advertisement of some property</a:t>
            </a:r>
            <a:endParaRPr lang="en-IN" dirty="0"/>
          </a:p>
        </p:txBody>
      </p:sp>
      <p:pic>
        <p:nvPicPr>
          <p:cNvPr id="5" name="Content Placeholder 4">
            <a:extLst>
              <a:ext uri="{FF2B5EF4-FFF2-40B4-BE49-F238E27FC236}">
                <a16:creationId xmlns:a16="http://schemas.microsoft.com/office/drawing/2014/main" id="{9C5C6447-AF28-2E6C-B95C-63FA091B47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22934"/>
            <a:ext cx="9202167" cy="5643563"/>
          </a:xfrm>
        </p:spPr>
      </p:pic>
    </p:spTree>
    <p:extLst>
      <p:ext uri="{BB962C8B-B14F-4D97-AF65-F5344CB8AC3E}">
        <p14:creationId xmlns:p14="http://schemas.microsoft.com/office/powerpoint/2010/main" val="33186915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8615-1147-FD22-91DF-B3128952D47D}"/>
              </a:ext>
            </a:extLst>
          </p:cNvPr>
          <p:cNvSpPr>
            <a:spLocks noGrp="1"/>
          </p:cNvSpPr>
          <p:nvPr>
            <p:ph type="title"/>
          </p:nvPr>
        </p:nvSpPr>
        <p:spPr>
          <a:xfrm>
            <a:off x="533400" y="5257800"/>
            <a:ext cx="10515600" cy="1145224"/>
          </a:xfrm>
        </p:spPr>
        <p:txBody>
          <a:bodyPr anchor="t"/>
          <a:lstStyle/>
          <a:p>
            <a:r>
              <a:rPr lang="en-US" dirty="0"/>
              <a:t>This section will give option to search directly into their desired city</a:t>
            </a:r>
            <a:endParaRPr lang="en-IN" dirty="0"/>
          </a:p>
        </p:txBody>
      </p:sp>
      <p:pic>
        <p:nvPicPr>
          <p:cNvPr id="5" name="Content Placeholder 4">
            <a:extLst>
              <a:ext uri="{FF2B5EF4-FFF2-40B4-BE49-F238E27FC236}">
                <a16:creationId xmlns:a16="http://schemas.microsoft.com/office/drawing/2014/main" id="{DD7E1075-DA59-B1A8-0AD8-EEFAB2A5EB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990600"/>
            <a:ext cx="10515600" cy="4095680"/>
          </a:xfrm>
        </p:spPr>
      </p:pic>
    </p:spTree>
    <p:extLst>
      <p:ext uri="{BB962C8B-B14F-4D97-AF65-F5344CB8AC3E}">
        <p14:creationId xmlns:p14="http://schemas.microsoft.com/office/powerpoint/2010/main" val="10503943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F7341-935A-7CDC-21C0-8EBE436D6C40}"/>
              </a:ext>
            </a:extLst>
          </p:cNvPr>
          <p:cNvSpPr>
            <a:spLocks noGrp="1"/>
          </p:cNvSpPr>
          <p:nvPr>
            <p:ph type="title"/>
          </p:nvPr>
        </p:nvSpPr>
        <p:spPr>
          <a:xfrm>
            <a:off x="685800" y="4953000"/>
            <a:ext cx="10515600" cy="1145224"/>
          </a:xfrm>
        </p:spPr>
        <p:txBody>
          <a:bodyPr anchor="t"/>
          <a:lstStyle/>
          <a:p>
            <a:r>
              <a:rPr lang="en-US" dirty="0"/>
              <a:t>This is footer section of our homepage</a:t>
            </a:r>
            <a:endParaRPr lang="en-IN" dirty="0"/>
          </a:p>
        </p:txBody>
      </p:sp>
      <p:pic>
        <p:nvPicPr>
          <p:cNvPr id="5" name="Content Placeholder 4">
            <a:extLst>
              <a:ext uri="{FF2B5EF4-FFF2-40B4-BE49-F238E27FC236}">
                <a16:creationId xmlns:a16="http://schemas.microsoft.com/office/drawing/2014/main" id="{3B9803B2-2C83-0021-238D-7B98FACEE6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609600"/>
            <a:ext cx="10515600" cy="4024575"/>
          </a:xfrm>
        </p:spPr>
      </p:pic>
    </p:spTree>
    <p:extLst>
      <p:ext uri="{BB962C8B-B14F-4D97-AF65-F5344CB8AC3E}">
        <p14:creationId xmlns:p14="http://schemas.microsoft.com/office/powerpoint/2010/main" val="262848896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33CF9-9390-C5D6-632B-0750B255CC59}"/>
              </a:ext>
            </a:extLst>
          </p:cNvPr>
          <p:cNvSpPr>
            <a:spLocks noGrp="1"/>
          </p:cNvSpPr>
          <p:nvPr>
            <p:ph type="ctrTitle"/>
          </p:nvPr>
        </p:nvSpPr>
        <p:spPr/>
        <p:txBody>
          <a:bodyPr/>
          <a:lstStyle/>
          <a:p>
            <a:r>
              <a:rPr lang="en-US" b="1" u="sng" dirty="0"/>
              <a:t>SELL</a:t>
            </a:r>
            <a:endParaRPr lang="en-IN" b="1" u="sng" dirty="0"/>
          </a:p>
        </p:txBody>
      </p:sp>
      <p:sp>
        <p:nvSpPr>
          <p:cNvPr id="3" name="Subtitle 2">
            <a:extLst>
              <a:ext uri="{FF2B5EF4-FFF2-40B4-BE49-F238E27FC236}">
                <a16:creationId xmlns:a16="http://schemas.microsoft.com/office/drawing/2014/main" id="{9A8B3C89-4ECA-94DF-A863-53281E8948C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34787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73CEA-16C2-6072-CD7A-3238832EB35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26A4324-1E89-FB1B-5C09-B7AE42132F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365126"/>
            <a:ext cx="11049000" cy="6188074"/>
          </a:xfrm>
        </p:spPr>
      </p:pic>
    </p:spTree>
    <p:extLst>
      <p:ext uri="{BB962C8B-B14F-4D97-AF65-F5344CB8AC3E}">
        <p14:creationId xmlns:p14="http://schemas.microsoft.com/office/powerpoint/2010/main" val="79867185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089C7-FDBE-0385-A3F1-A818046D59C5}"/>
              </a:ext>
            </a:extLst>
          </p:cNvPr>
          <p:cNvSpPr>
            <a:spLocks noGrp="1"/>
          </p:cNvSpPr>
          <p:nvPr>
            <p:ph type="title"/>
          </p:nvPr>
        </p:nvSpPr>
        <p:spPr/>
        <p:txBody>
          <a:bodyPr anchor="t"/>
          <a:lstStyle/>
          <a:p>
            <a:r>
              <a:rPr lang="en-US" b="1" u="sng" dirty="0"/>
              <a:t>SELL</a:t>
            </a:r>
            <a:endParaRPr lang="en-IN" b="1" u="sng" dirty="0"/>
          </a:p>
        </p:txBody>
      </p:sp>
      <p:sp>
        <p:nvSpPr>
          <p:cNvPr id="3" name="Content Placeholder 2">
            <a:extLst>
              <a:ext uri="{FF2B5EF4-FFF2-40B4-BE49-F238E27FC236}">
                <a16:creationId xmlns:a16="http://schemas.microsoft.com/office/drawing/2014/main" id="{8A199A37-8C58-965E-F049-6276D8BAE3CB}"/>
              </a:ext>
            </a:extLst>
          </p:cNvPr>
          <p:cNvSpPr>
            <a:spLocks noGrp="1"/>
          </p:cNvSpPr>
          <p:nvPr>
            <p:ph sz="half" idx="1"/>
          </p:nvPr>
        </p:nvSpPr>
        <p:spPr/>
        <p:txBody>
          <a:bodyPr/>
          <a:lstStyle/>
          <a:p>
            <a:r>
              <a:rPr lang="en-US" dirty="0"/>
              <a:t>After clicking on sell section from menu user will see this interface , it will give them option to choose which property you want to sell</a:t>
            </a:r>
          </a:p>
          <a:p>
            <a:r>
              <a:rPr lang="en-US" dirty="0"/>
              <a:t>Suppose if user click on flat section then user will move to a form where he will be about complete details of that property</a:t>
            </a:r>
          </a:p>
          <a:p>
            <a:r>
              <a:rPr lang="en-US" dirty="0"/>
              <a:t>After entering all the details of flat, he will be asked  to enter the </a:t>
            </a:r>
            <a:r>
              <a:rPr lang="en-US" dirty="0" err="1"/>
              <a:t>otp</a:t>
            </a:r>
            <a:r>
              <a:rPr lang="en-US" dirty="0"/>
              <a:t> which he will receive on his registered mail for confirming the sell</a:t>
            </a:r>
          </a:p>
          <a:p>
            <a:endParaRPr lang="en-IN" dirty="0"/>
          </a:p>
        </p:txBody>
      </p:sp>
      <p:pic>
        <p:nvPicPr>
          <p:cNvPr id="6" name="Content Placeholder 5">
            <a:extLst>
              <a:ext uri="{FF2B5EF4-FFF2-40B4-BE49-F238E27FC236}">
                <a16:creationId xmlns:a16="http://schemas.microsoft.com/office/drawing/2014/main" id="{33E219DC-B61F-98BB-DAA2-1FCC9DC087B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6000" y="1676400"/>
            <a:ext cx="5867400" cy="4114800"/>
          </a:xfrm>
        </p:spPr>
      </p:pic>
    </p:spTree>
    <p:extLst>
      <p:ext uri="{BB962C8B-B14F-4D97-AF65-F5344CB8AC3E}">
        <p14:creationId xmlns:p14="http://schemas.microsoft.com/office/powerpoint/2010/main" val="252610669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B2271-93EF-E3DD-FA14-2409F18329C1}"/>
              </a:ext>
            </a:extLst>
          </p:cNvPr>
          <p:cNvSpPr>
            <a:spLocks noGrp="1"/>
          </p:cNvSpPr>
          <p:nvPr>
            <p:ph type="title"/>
          </p:nvPr>
        </p:nvSpPr>
        <p:spPr/>
        <p:txBody>
          <a:bodyPr/>
          <a:lstStyle/>
          <a:p>
            <a:r>
              <a:rPr lang="en-US" b="1" u="sng" dirty="0"/>
              <a:t>BUY</a:t>
            </a:r>
            <a:endParaRPr lang="en-IN" b="1" u="sng" dirty="0"/>
          </a:p>
        </p:txBody>
      </p:sp>
      <p:sp>
        <p:nvSpPr>
          <p:cNvPr id="3" name="Text Placeholder 2">
            <a:extLst>
              <a:ext uri="{FF2B5EF4-FFF2-40B4-BE49-F238E27FC236}">
                <a16:creationId xmlns:a16="http://schemas.microsoft.com/office/drawing/2014/main" id="{530F56D4-00E7-DF04-DD0F-C1CC22E5F24E}"/>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62392929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7629A-FAB2-0B91-90FB-40C876D3FDFF}"/>
              </a:ext>
            </a:extLst>
          </p:cNvPr>
          <p:cNvSpPr>
            <a:spLocks noGrp="1"/>
          </p:cNvSpPr>
          <p:nvPr>
            <p:ph type="title"/>
          </p:nvPr>
        </p:nvSpPr>
        <p:spPr>
          <a:xfrm>
            <a:off x="381000" y="5334000"/>
            <a:ext cx="10515600" cy="1447800"/>
          </a:xfrm>
        </p:spPr>
        <p:txBody>
          <a:bodyPr anchor="t">
            <a:normAutofit/>
          </a:bodyPr>
          <a:lstStyle/>
          <a:p>
            <a:r>
              <a:rPr lang="en-US" sz="2800" dirty="0"/>
              <a:t>From this section  user can choose which kind of property they want to buy ,after clicking on any section user can see the  only that kind of property which are open for sell</a:t>
            </a:r>
            <a:endParaRPr lang="en-IN" sz="2800" dirty="0"/>
          </a:p>
        </p:txBody>
      </p:sp>
      <p:pic>
        <p:nvPicPr>
          <p:cNvPr id="5" name="Content Placeholder 4">
            <a:extLst>
              <a:ext uri="{FF2B5EF4-FFF2-40B4-BE49-F238E27FC236}">
                <a16:creationId xmlns:a16="http://schemas.microsoft.com/office/drawing/2014/main" id="{1B043977-4623-4344-8C35-1EC867C674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228601"/>
            <a:ext cx="9961948" cy="4952999"/>
          </a:xfrm>
        </p:spPr>
      </p:pic>
    </p:spTree>
    <p:extLst>
      <p:ext uri="{BB962C8B-B14F-4D97-AF65-F5344CB8AC3E}">
        <p14:creationId xmlns:p14="http://schemas.microsoft.com/office/powerpoint/2010/main" val="1959373445"/>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E5EE5-5D4E-5EFC-CFA4-B2E1657A6768}"/>
              </a:ext>
            </a:extLst>
          </p:cNvPr>
          <p:cNvSpPr>
            <a:spLocks noGrp="1"/>
          </p:cNvSpPr>
          <p:nvPr>
            <p:ph type="ctrTitle"/>
          </p:nvPr>
        </p:nvSpPr>
        <p:spPr/>
        <p:txBody>
          <a:bodyPr/>
          <a:lstStyle/>
          <a:p>
            <a:r>
              <a:rPr lang="en-US" b="1" u="sng" dirty="0"/>
              <a:t>AGENT</a:t>
            </a:r>
            <a:endParaRPr lang="en-IN" b="1" u="sng" dirty="0"/>
          </a:p>
        </p:txBody>
      </p:sp>
      <p:sp>
        <p:nvSpPr>
          <p:cNvPr id="3" name="Subtitle 2">
            <a:extLst>
              <a:ext uri="{FF2B5EF4-FFF2-40B4-BE49-F238E27FC236}">
                <a16:creationId xmlns:a16="http://schemas.microsoft.com/office/drawing/2014/main" id="{4BD4E5D6-CBF1-1B4E-A719-623AD71A9C0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742472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684A7-17B5-D328-4C26-08F09990ABA6}"/>
              </a:ext>
            </a:extLst>
          </p:cNvPr>
          <p:cNvSpPr>
            <a:spLocks noGrp="1"/>
          </p:cNvSpPr>
          <p:nvPr>
            <p:ph type="title"/>
          </p:nvPr>
        </p:nvSpPr>
        <p:spPr/>
        <p:txBody>
          <a:bodyPr anchor="t"/>
          <a:lstStyle/>
          <a:p>
            <a:r>
              <a:rPr lang="en-US" b="1" u="sng" dirty="0"/>
              <a:t>PARTICIPANTS</a:t>
            </a:r>
            <a:endParaRPr lang="en-IN" b="1" u="sng" dirty="0"/>
          </a:p>
        </p:txBody>
      </p:sp>
    </p:spTree>
    <p:extLst>
      <p:ext uri="{BB962C8B-B14F-4D97-AF65-F5344CB8AC3E}">
        <p14:creationId xmlns:p14="http://schemas.microsoft.com/office/powerpoint/2010/main" val="47846184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5237D-7FE9-B8E5-168B-82CF132A55D6}"/>
              </a:ext>
            </a:extLst>
          </p:cNvPr>
          <p:cNvSpPr>
            <a:spLocks noGrp="1"/>
          </p:cNvSpPr>
          <p:nvPr>
            <p:ph type="title"/>
          </p:nvPr>
        </p:nvSpPr>
        <p:spPr/>
        <p:txBody>
          <a:bodyPr anchor="ctr"/>
          <a:lstStyle/>
          <a:p>
            <a:r>
              <a:rPr lang="en-US" u="sng" dirty="0"/>
              <a:t>AGENT</a:t>
            </a:r>
            <a:endParaRPr lang="en-IN" u="sng" dirty="0"/>
          </a:p>
        </p:txBody>
      </p:sp>
      <p:pic>
        <p:nvPicPr>
          <p:cNvPr id="10" name="Content Placeholder 9">
            <a:extLst>
              <a:ext uri="{FF2B5EF4-FFF2-40B4-BE49-F238E27FC236}">
                <a16:creationId xmlns:a16="http://schemas.microsoft.com/office/drawing/2014/main" id="{79DB1D61-A41A-B708-AF15-99CA3BCA80E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19800" y="228601"/>
            <a:ext cx="6248400" cy="5715000"/>
          </a:xfrm>
        </p:spPr>
      </p:pic>
      <p:sp>
        <p:nvSpPr>
          <p:cNvPr id="8" name="Content Placeholder 7">
            <a:extLst>
              <a:ext uri="{FF2B5EF4-FFF2-40B4-BE49-F238E27FC236}">
                <a16:creationId xmlns:a16="http://schemas.microsoft.com/office/drawing/2014/main" id="{BBB4918A-B69B-55AB-8A99-6DCB47287A1E}"/>
              </a:ext>
            </a:extLst>
          </p:cNvPr>
          <p:cNvSpPr>
            <a:spLocks noGrp="1"/>
          </p:cNvSpPr>
          <p:nvPr>
            <p:ph sz="half" idx="1"/>
          </p:nvPr>
        </p:nvSpPr>
        <p:spPr/>
        <p:txBody>
          <a:bodyPr/>
          <a:lstStyle/>
          <a:p>
            <a:r>
              <a:rPr lang="en-US" dirty="0"/>
              <a:t>After clicking on agent from menu then it will show the list of authorized agent by which you can get suggestion before </a:t>
            </a:r>
            <a:r>
              <a:rPr lang="en-US" dirty="0" err="1"/>
              <a:t>buying,selling</a:t>
            </a:r>
            <a:r>
              <a:rPr lang="en-US" dirty="0"/>
              <a:t> or renting any property</a:t>
            </a:r>
            <a:endParaRPr lang="en-IN" dirty="0"/>
          </a:p>
        </p:txBody>
      </p:sp>
    </p:spTree>
    <p:extLst>
      <p:ext uri="{BB962C8B-B14F-4D97-AF65-F5344CB8AC3E}">
        <p14:creationId xmlns:p14="http://schemas.microsoft.com/office/powerpoint/2010/main" val="21693684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C209B-5A87-A583-CF3F-612A0E7AE74F}"/>
              </a:ext>
            </a:extLst>
          </p:cNvPr>
          <p:cNvSpPr>
            <a:spLocks noGrp="1"/>
          </p:cNvSpPr>
          <p:nvPr>
            <p:ph type="ctrTitle"/>
          </p:nvPr>
        </p:nvSpPr>
        <p:spPr/>
        <p:txBody>
          <a:bodyPr anchor="t"/>
          <a:lstStyle/>
          <a:p>
            <a:r>
              <a:rPr lang="en-US" b="1" u="sng" dirty="0"/>
              <a:t>RENT</a:t>
            </a:r>
            <a:endParaRPr lang="en-IN" b="1" u="sng" dirty="0"/>
          </a:p>
        </p:txBody>
      </p:sp>
      <p:sp>
        <p:nvSpPr>
          <p:cNvPr id="3" name="Subtitle 2">
            <a:extLst>
              <a:ext uri="{FF2B5EF4-FFF2-40B4-BE49-F238E27FC236}">
                <a16:creationId xmlns:a16="http://schemas.microsoft.com/office/drawing/2014/main" id="{F5DF1BEA-01E1-4AB4-3A97-47E9A0F14FB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7087324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745E7-9B6F-B9A6-25C7-8DE8138E8FB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F4C2B5C-E993-E017-2D5D-3CDC5E56AE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1851" y="685800"/>
            <a:ext cx="9408298" cy="5491163"/>
          </a:xfrm>
        </p:spPr>
      </p:pic>
    </p:spTree>
    <p:extLst>
      <p:ext uri="{BB962C8B-B14F-4D97-AF65-F5344CB8AC3E}">
        <p14:creationId xmlns:p14="http://schemas.microsoft.com/office/powerpoint/2010/main" val="422946992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F4767-2D55-34F0-5203-9462C068F135}"/>
              </a:ext>
            </a:extLst>
          </p:cNvPr>
          <p:cNvSpPr>
            <a:spLocks noGrp="1"/>
          </p:cNvSpPr>
          <p:nvPr>
            <p:ph type="title"/>
          </p:nvPr>
        </p:nvSpPr>
        <p:spPr>
          <a:xfrm rot="10800000" flipV="1">
            <a:off x="457200" y="533400"/>
            <a:ext cx="3657600" cy="838200"/>
          </a:xfrm>
        </p:spPr>
        <p:txBody>
          <a:bodyPr>
            <a:normAutofit/>
          </a:bodyPr>
          <a:lstStyle/>
          <a:p>
            <a:r>
              <a:rPr lang="en-US" b="1" u="sng" dirty="0"/>
              <a:t>RENT</a:t>
            </a:r>
            <a:endParaRPr lang="en-IN" b="1" u="sng" dirty="0"/>
          </a:p>
        </p:txBody>
      </p:sp>
      <p:sp>
        <p:nvSpPr>
          <p:cNvPr id="3" name="Content Placeholder 2">
            <a:extLst>
              <a:ext uri="{FF2B5EF4-FFF2-40B4-BE49-F238E27FC236}">
                <a16:creationId xmlns:a16="http://schemas.microsoft.com/office/drawing/2014/main" id="{BCBDE05E-BB1F-3CDE-8C71-1F9408F2D016}"/>
              </a:ext>
            </a:extLst>
          </p:cNvPr>
          <p:cNvSpPr>
            <a:spLocks noGrp="1"/>
          </p:cNvSpPr>
          <p:nvPr>
            <p:ph sz="half" idx="1"/>
          </p:nvPr>
        </p:nvSpPr>
        <p:spPr>
          <a:xfrm>
            <a:off x="533401" y="1752600"/>
            <a:ext cx="5486400" cy="6024562"/>
          </a:xfrm>
        </p:spPr>
        <p:txBody>
          <a:bodyPr/>
          <a:lstStyle/>
          <a:p>
            <a:r>
              <a:rPr lang="en-US" dirty="0"/>
              <a:t> </a:t>
            </a:r>
            <a:r>
              <a:rPr lang="en-IN" dirty="0"/>
              <a:t>After clicking on this section it will ask whether you are a owner or a hirer</a:t>
            </a:r>
          </a:p>
          <a:p>
            <a:r>
              <a:rPr lang="en-IN" dirty="0"/>
              <a:t>For owner it will give form for complete details of the property to be rented</a:t>
            </a:r>
          </a:p>
          <a:p>
            <a:r>
              <a:rPr lang="en-IN" dirty="0"/>
              <a:t>After filling the form it will verify your account by sending </a:t>
            </a:r>
            <a:r>
              <a:rPr lang="en-IN" dirty="0" err="1"/>
              <a:t>otp</a:t>
            </a:r>
            <a:r>
              <a:rPr lang="en-IN" dirty="0"/>
              <a:t> on registered mail</a:t>
            </a:r>
          </a:p>
          <a:p>
            <a:r>
              <a:rPr lang="en-IN" dirty="0"/>
              <a:t>After filling the </a:t>
            </a:r>
            <a:r>
              <a:rPr lang="en-IN" dirty="0" err="1"/>
              <a:t>otp</a:t>
            </a:r>
            <a:r>
              <a:rPr lang="en-IN" dirty="0"/>
              <a:t> , your property will be visible for those , those who want to hire property </a:t>
            </a:r>
            <a:endParaRPr lang="en-US" dirty="0"/>
          </a:p>
          <a:p>
            <a:endParaRPr lang="en-IN" dirty="0"/>
          </a:p>
        </p:txBody>
      </p:sp>
      <p:pic>
        <p:nvPicPr>
          <p:cNvPr id="6" name="Content Placeholder 5">
            <a:extLst>
              <a:ext uri="{FF2B5EF4-FFF2-40B4-BE49-F238E27FC236}">
                <a16:creationId xmlns:a16="http://schemas.microsoft.com/office/drawing/2014/main" id="{9CE8A1C2-6AC7-A528-6EE6-3E0E1858C56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76200"/>
            <a:ext cx="5867400" cy="6416674"/>
          </a:xfrm>
        </p:spPr>
      </p:pic>
    </p:spTree>
    <p:extLst>
      <p:ext uri="{BB962C8B-B14F-4D97-AF65-F5344CB8AC3E}">
        <p14:creationId xmlns:p14="http://schemas.microsoft.com/office/powerpoint/2010/main" val="39355761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6FD8E-1052-4D42-27B2-EA549E1B2F95}"/>
              </a:ext>
            </a:extLst>
          </p:cNvPr>
          <p:cNvSpPr>
            <a:spLocks noGrp="1"/>
          </p:cNvSpPr>
          <p:nvPr>
            <p:ph type="title"/>
          </p:nvPr>
        </p:nvSpPr>
        <p:spPr/>
        <p:txBody>
          <a:bodyPr anchor="t"/>
          <a:lstStyle/>
          <a:p>
            <a:r>
              <a:rPr lang="en-US" b="1" u="sng" dirty="0"/>
              <a:t>CONTACT US</a:t>
            </a:r>
            <a:endParaRPr lang="en-IN" b="1" u="sng" dirty="0"/>
          </a:p>
        </p:txBody>
      </p:sp>
      <p:sp>
        <p:nvSpPr>
          <p:cNvPr id="3" name="Text Placeholder 2">
            <a:extLst>
              <a:ext uri="{FF2B5EF4-FFF2-40B4-BE49-F238E27FC236}">
                <a16:creationId xmlns:a16="http://schemas.microsoft.com/office/drawing/2014/main" id="{7665919A-2452-50D8-B72C-1125E00CE8F9}"/>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22407995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DDF2-8351-D1AE-C199-A6C20F61D91A}"/>
              </a:ext>
            </a:extLst>
          </p:cNvPr>
          <p:cNvSpPr>
            <a:spLocks noGrp="1"/>
          </p:cNvSpPr>
          <p:nvPr>
            <p:ph type="title"/>
          </p:nvPr>
        </p:nvSpPr>
        <p:spPr>
          <a:xfrm>
            <a:off x="381000" y="0"/>
            <a:ext cx="10515600" cy="609600"/>
          </a:xfrm>
        </p:spPr>
        <p:txBody>
          <a:bodyPr anchor="t"/>
          <a:lstStyle/>
          <a:p>
            <a:r>
              <a:rPr lang="en-US" b="1" u="sng" dirty="0"/>
              <a:t>CONTACT US</a:t>
            </a:r>
            <a:endParaRPr lang="en-IN" b="1" u="sng" dirty="0"/>
          </a:p>
        </p:txBody>
      </p:sp>
      <p:sp>
        <p:nvSpPr>
          <p:cNvPr id="3" name="Content Placeholder 2">
            <a:extLst>
              <a:ext uri="{FF2B5EF4-FFF2-40B4-BE49-F238E27FC236}">
                <a16:creationId xmlns:a16="http://schemas.microsoft.com/office/drawing/2014/main" id="{7DBE1316-3A3E-BCF4-87AA-5F5E4F33B4A8}"/>
              </a:ext>
            </a:extLst>
          </p:cNvPr>
          <p:cNvSpPr>
            <a:spLocks noGrp="1"/>
          </p:cNvSpPr>
          <p:nvPr>
            <p:ph sz="half" idx="1"/>
          </p:nvPr>
        </p:nvSpPr>
        <p:spPr>
          <a:xfrm>
            <a:off x="1219200" y="4800600"/>
            <a:ext cx="10058400" cy="1985963"/>
          </a:xfrm>
        </p:spPr>
        <p:txBody>
          <a:bodyPr/>
          <a:lstStyle/>
          <a:p>
            <a:r>
              <a:rPr lang="en-US" dirty="0"/>
              <a:t>By this section user will be able to contact to us may be by </a:t>
            </a:r>
            <a:r>
              <a:rPr lang="en-US" dirty="0" err="1"/>
              <a:t>visting</a:t>
            </a:r>
            <a:r>
              <a:rPr lang="en-US" dirty="0"/>
              <a:t> our office or by chats.</a:t>
            </a:r>
            <a:endParaRPr lang="en-IN" dirty="0"/>
          </a:p>
        </p:txBody>
      </p:sp>
      <p:pic>
        <p:nvPicPr>
          <p:cNvPr id="6" name="Content Placeholder 5">
            <a:extLst>
              <a:ext uri="{FF2B5EF4-FFF2-40B4-BE49-F238E27FC236}">
                <a16:creationId xmlns:a16="http://schemas.microsoft.com/office/drawing/2014/main" id="{ECEBEEBE-CA8D-75EE-C028-5280B34BEC7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90600" y="681038"/>
            <a:ext cx="10058400" cy="3976050"/>
          </a:xfrm>
        </p:spPr>
      </p:pic>
    </p:spTree>
    <p:extLst>
      <p:ext uri="{BB962C8B-B14F-4D97-AF65-F5344CB8AC3E}">
        <p14:creationId xmlns:p14="http://schemas.microsoft.com/office/powerpoint/2010/main" val="3785918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269F3-2D66-0CBE-F96A-2720BB02C450}"/>
              </a:ext>
            </a:extLst>
          </p:cNvPr>
          <p:cNvSpPr>
            <a:spLocks noGrp="1"/>
          </p:cNvSpPr>
          <p:nvPr>
            <p:ph type="ctrTitle"/>
          </p:nvPr>
        </p:nvSpPr>
        <p:spPr/>
        <p:txBody>
          <a:bodyPr/>
          <a:lstStyle/>
          <a:p>
            <a:r>
              <a:rPr lang="en-US" b="1" u="sng" dirty="0"/>
              <a:t>LOG IN OR REGISTER</a:t>
            </a:r>
            <a:endParaRPr lang="en-IN" b="1" u="sng" dirty="0"/>
          </a:p>
        </p:txBody>
      </p:sp>
      <p:sp>
        <p:nvSpPr>
          <p:cNvPr id="3" name="Subtitle 2">
            <a:extLst>
              <a:ext uri="{FF2B5EF4-FFF2-40B4-BE49-F238E27FC236}">
                <a16:creationId xmlns:a16="http://schemas.microsoft.com/office/drawing/2014/main" id="{09E11D4E-806A-5650-B3FC-B931D0BBE17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108080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BB661-4A94-412E-D882-855E3D2F1BAD}"/>
              </a:ext>
            </a:extLst>
          </p:cNvPr>
          <p:cNvSpPr>
            <a:spLocks noGrp="1"/>
          </p:cNvSpPr>
          <p:nvPr>
            <p:ph type="title"/>
          </p:nvPr>
        </p:nvSpPr>
        <p:spPr>
          <a:xfrm>
            <a:off x="838200" y="338493"/>
            <a:ext cx="10515600" cy="1145224"/>
          </a:xfrm>
        </p:spPr>
        <p:style>
          <a:lnRef idx="2">
            <a:schemeClr val="dk1">
              <a:shade val="50000"/>
            </a:schemeClr>
          </a:lnRef>
          <a:fillRef idx="1">
            <a:schemeClr val="dk1"/>
          </a:fillRef>
          <a:effectRef idx="0">
            <a:schemeClr val="dk1"/>
          </a:effectRef>
          <a:fontRef idx="minor">
            <a:schemeClr val="lt1"/>
          </a:fontRef>
        </p:style>
        <p:txBody>
          <a:bodyPr/>
          <a:lstStyle/>
          <a:p>
            <a:pPr algn="ctr"/>
            <a:r>
              <a:rPr lang="en-US" dirty="0"/>
              <a:t>Login/Signup     </a:t>
            </a:r>
            <a:endParaRPr lang="en-IN" dirty="0"/>
          </a:p>
        </p:txBody>
      </p:sp>
      <p:pic>
        <p:nvPicPr>
          <p:cNvPr id="9" name="Content Placeholder 8">
            <a:extLst>
              <a:ext uri="{FF2B5EF4-FFF2-40B4-BE49-F238E27FC236}">
                <a16:creationId xmlns:a16="http://schemas.microsoft.com/office/drawing/2014/main" id="{7C306BF0-36B1-61F1-319E-A3CC461718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1517" y="1510350"/>
            <a:ext cx="9408965" cy="5262563"/>
          </a:xfrm>
        </p:spPr>
      </p:pic>
      <p:sp>
        <p:nvSpPr>
          <p:cNvPr id="14" name="Arrow: Down 13">
            <a:extLst>
              <a:ext uri="{FF2B5EF4-FFF2-40B4-BE49-F238E27FC236}">
                <a16:creationId xmlns:a16="http://schemas.microsoft.com/office/drawing/2014/main" id="{E3F98CE2-571D-17B7-10C0-E8C8D34D1A91}"/>
              </a:ext>
            </a:extLst>
          </p:cNvPr>
          <p:cNvSpPr/>
          <p:nvPr/>
        </p:nvSpPr>
        <p:spPr>
          <a:xfrm rot="17327461">
            <a:off x="7928762" y="864608"/>
            <a:ext cx="457200" cy="15171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2305732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7421-52D5-272C-3708-42434A09A119}"/>
              </a:ext>
            </a:extLst>
          </p:cNvPr>
          <p:cNvSpPr>
            <a:spLocks noGrp="1"/>
          </p:cNvSpPr>
          <p:nvPr>
            <p:ph type="title"/>
          </p:nvPr>
        </p:nvSpPr>
        <p:spPr>
          <a:xfrm>
            <a:off x="838200" y="365126"/>
            <a:ext cx="5257800" cy="1145224"/>
          </a:xfrm>
        </p:spPr>
        <p:txBody>
          <a:bodyPr anchor="t"/>
          <a:lstStyle/>
          <a:p>
            <a:r>
              <a:rPr lang="en-US" dirty="0"/>
              <a:t>LOGIN</a:t>
            </a:r>
            <a:endParaRPr lang="en-IN" dirty="0"/>
          </a:p>
        </p:txBody>
      </p:sp>
      <p:sp>
        <p:nvSpPr>
          <p:cNvPr id="3" name="Content Placeholder 2">
            <a:extLst>
              <a:ext uri="{FF2B5EF4-FFF2-40B4-BE49-F238E27FC236}">
                <a16:creationId xmlns:a16="http://schemas.microsoft.com/office/drawing/2014/main" id="{4B28916C-FAA6-79EA-A873-653E23107923}"/>
              </a:ext>
            </a:extLst>
          </p:cNvPr>
          <p:cNvSpPr>
            <a:spLocks noGrp="1"/>
          </p:cNvSpPr>
          <p:nvPr>
            <p:ph sz="half" idx="1"/>
          </p:nvPr>
        </p:nvSpPr>
        <p:spPr/>
        <p:txBody>
          <a:bodyPr/>
          <a:lstStyle/>
          <a:p>
            <a:r>
              <a:rPr lang="en-US" dirty="0"/>
              <a:t>After clicking on that icon user will be asked to enter their email and password which is used during creation of new account</a:t>
            </a:r>
          </a:p>
          <a:p>
            <a:r>
              <a:rPr lang="en-US" dirty="0"/>
              <a:t>After entering correct email and password you will be logged in into your account</a:t>
            </a:r>
            <a:endParaRPr lang="en-IN" dirty="0"/>
          </a:p>
        </p:txBody>
      </p:sp>
      <p:pic>
        <p:nvPicPr>
          <p:cNvPr id="6" name="Content Placeholder 5">
            <a:extLst>
              <a:ext uri="{FF2B5EF4-FFF2-40B4-BE49-F238E27FC236}">
                <a16:creationId xmlns:a16="http://schemas.microsoft.com/office/drawing/2014/main" id="{56D4E8B0-1CE7-E65D-366F-80CF3C5D2FE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6000" y="609601"/>
            <a:ext cx="5867400" cy="5444770"/>
          </a:xfrm>
        </p:spPr>
      </p:pic>
    </p:spTree>
    <p:extLst>
      <p:ext uri="{BB962C8B-B14F-4D97-AF65-F5344CB8AC3E}">
        <p14:creationId xmlns:p14="http://schemas.microsoft.com/office/powerpoint/2010/main" val="244709390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2A392-DEEF-373C-2D33-CC37A0F86842}"/>
              </a:ext>
            </a:extLst>
          </p:cNvPr>
          <p:cNvSpPr>
            <a:spLocks noGrp="1"/>
          </p:cNvSpPr>
          <p:nvPr>
            <p:ph type="title"/>
          </p:nvPr>
        </p:nvSpPr>
        <p:spPr>
          <a:xfrm>
            <a:off x="838200" y="365126"/>
            <a:ext cx="4953000" cy="1145224"/>
          </a:xfrm>
        </p:spPr>
        <p:txBody>
          <a:bodyPr anchor="t"/>
          <a:lstStyle/>
          <a:p>
            <a:r>
              <a:rPr lang="en-US" b="1" u="sng" dirty="0"/>
              <a:t>SIGN UP</a:t>
            </a:r>
            <a:endParaRPr lang="en-IN" b="1" u="sng" dirty="0"/>
          </a:p>
        </p:txBody>
      </p:sp>
      <p:sp>
        <p:nvSpPr>
          <p:cNvPr id="3" name="Content Placeholder 2">
            <a:extLst>
              <a:ext uri="{FF2B5EF4-FFF2-40B4-BE49-F238E27FC236}">
                <a16:creationId xmlns:a16="http://schemas.microsoft.com/office/drawing/2014/main" id="{44C3EB17-545C-3A5F-90A6-A5F99EACAD1F}"/>
              </a:ext>
            </a:extLst>
          </p:cNvPr>
          <p:cNvSpPr>
            <a:spLocks noGrp="1"/>
          </p:cNvSpPr>
          <p:nvPr>
            <p:ph sz="half" idx="1"/>
          </p:nvPr>
        </p:nvSpPr>
        <p:spPr/>
        <p:txBody>
          <a:bodyPr/>
          <a:lstStyle/>
          <a:p>
            <a:r>
              <a:rPr lang="en-US" dirty="0"/>
              <a:t>If you are a new user then you need to create account</a:t>
            </a:r>
          </a:p>
          <a:p>
            <a:r>
              <a:rPr lang="en-US" dirty="0"/>
              <a:t>User will be asked to enter all these necessary details</a:t>
            </a:r>
          </a:p>
          <a:p>
            <a:r>
              <a:rPr lang="en-US" dirty="0"/>
              <a:t>After filling all the details then after clicking on register you will be asked to enter </a:t>
            </a:r>
            <a:r>
              <a:rPr lang="en-US" dirty="0" err="1"/>
              <a:t>otp</a:t>
            </a:r>
            <a:r>
              <a:rPr lang="en-US" dirty="0"/>
              <a:t> which you will receive on your email</a:t>
            </a:r>
          </a:p>
          <a:p>
            <a:r>
              <a:rPr lang="en-US" dirty="0"/>
              <a:t>And then user a/c will be created successfully  </a:t>
            </a:r>
            <a:endParaRPr lang="en-IN" dirty="0"/>
          </a:p>
        </p:txBody>
      </p:sp>
      <p:pic>
        <p:nvPicPr>
          <p:cNvPr id="6" name="Content Placeholder 5">
            <a:extLst>
              <a:ext uri="{FF2B5EF4-FFF2-40B4-BE49-F238E27FC236}">
                <a16:creationId xmlns:a16="http://schemas.microsoft.com/office/drawing/2014/main" id="{C744A1FE-6631-77DF-7531-9515EF173F9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6000" y="278168"/>
            <a:ext cx="5638800" cy="5898795"/>
          </a:xfrm>
        </p:spPr>
      </p:pic>
    </p:spTree>
    <p:extLst>
      <p:ext uri="{BB962C8B-B14F-4D97-AF65-F5344CB8AC3E}">
        <p14:creationId xmlns:p14="http://schemas.microsoft.com/office/powerpoint/2010/main" val="290331666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CEBC6-F956-AEF8-9C58-2768C61F4157}"/>
              </a:ext>
            </a:extLst>
          </p:cNvPr>
          <p:cNvSpPr>
            <a:spLocks noGrp="1"/>
          </p:cNvSpPr>
          <p:nvPr>
            <p:ph type="ctrTitle"/>
          </p:nvPr>
        </p:nvSpPr>
        <p:spPr>
          <a:xfrm>
            <a:off x="838201" y="1143000"/>
            <a:ext cx="10515598" cy="4130246"/>
          </a:xfrm>
          <a:solidFill>
            <a:schemeClr val="bg1">
              <a:lumMod val="75000"/>
            </a:schemeClr>
          </a:solidFill>
        </p:spPr>
        <p:txBody>
          <a:bodyPr>
            <a:normAutofit fontScale="90000"/>
          </a:bodyPr>
          <a:lstStyle/>
          <a:p>
            <a:pPr marL="342900" indent="-342900"/>
            <a:r>
              <a:rPr lang="en-US" sz="5400" dirty="0"/>
              <a:t>  </a:t>
            </a:r>
            <a:r>
              <a:rPr lang="en-US" sz="5400" dirty="0" err="1"/>
              <a:t>Priy</a:t>
            </a:r>
            <a:r>
              <a:rPr lang="en-US" sz="5400" dirty="0"/>
              <a:t> Ranjan Raj (Leader)</a:t>
            </a:r>
            <a:br>
              <a:rPr lang="en-US" sz="5400" dirty="0"/>
            </a:br>
            <a:r>
              <a:rPr lang="en-US" sz="5400" dirty="0"/>
              <a:t>Prince Kumar</a:t>
            </a:r>
            <a:br>
              <a:rPr lang="en-US" sz="5400" dirty="0"/>
            </a:br>
            <a:r>
              <a:rPr lang="en-US" sz="5400" dirty="0" err="1"/>
              <a:t>Saif</a:t>
            </a:r>
            <a:r>
              <a:rPr lang="en-US" sz="5400" dirty="0"/>
              <a:t> </a:t>
            </a:r>
            <a:r>
              <a:rPr lang="en-US" sz="5400" dirty="0" err="1"/>
              <a:t>Eqbal</a:t>
            </a:r>
            <a:br>
              <a:rPr lang="en-US" sz="5400" dirty="0"/>
            </a:br>
            <a:r>
              <a:rPr lang="en-US" sz="5400" dirty="0"/>
              <a:t>Abhishek Chaturvedi</a:t>
            </a:r>
            <a:br>
              <a:rPr lang="en-US" sz="5400" dirty="0"/>
            </a:br>
            <a:r>
              <a:rPr lang="en-US" sz="5400" dirty="0"/>
              <a:t>Prince Prakash</a:t>
            </a:r>
            <a:br>
              <a:rPr lang="en-US" sz="5400" dirty="0"/>
            </a:br>
            <a:endParaRPr lang="en-IN" dirty="0"/>
          </a:p>
        </p:txBody>
      </p:sp>
      <p:sp>
        <p:nvSpPr>
          <p:cNvPr id="3" name="Subtitle 2">
            <a:extLst>
              <a:ext uri="{FF2B5EF4-FFF2-40B4-BE49-F238E27FC236}">
                <a16:creationId xmlns:a16="http://schemas.microsoft.com/office/drawing/2014/main" id="{379A6F48-2F45-2ED2-A356-AA5965B8DDB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18157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F3DA6-4D9F-3823-4BD8-6005C3125FEC}"/>
              </a:ext>
            </a:extLst>
          </p:cNvPr>
          <p:cNvSpPr>
            <a:spLocks noGrp="1"/>
          </p:cNvSpPr>
          <p:nvPr>
            <p:ph type="ctrTitle"/>
          </p:nvPr>
        </p:nvSpPr>
        <p:spPr/>
        <p:txBody>
          <a:bodyPr/>
          <a:lstStyle/>
          <a:p>
            <a:r>
              <a:rPr lang="en-US" dirty="0"/>
              <a:t>ADMIN PANEL</a:t>
            </a:r>
            <a:endParaRPr lang="en-IN" dirty="0"/>
          </a:p>
        </p:txBody>
      </p:sp>
      <p:sp>
        <p:nvSpPr>
          <p:cNvPr id="3" name="Subtitle 2">
            <a:extLst>
              <a:ext uri="{FF2B5EF4-FFF2-40B4-BE49-F238E27FC236}">
                <a16:creationId xmlns:a16="http://schemas.microsoft.com/office/drawing/2014/main" id="{FD3273B3-C440-194B-86A1-CE3A5D7C3FA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2182033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E6A1A42-DF91-1F73-AA85-744F003C81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914401"/>
            <a:ext cx="10515600" cy="3733800"/>
          </a:xfrm>
        </p:spPr>
      </p:pic>
      <p:sp>
        <p:nvSpPr>
          <p:cNvPr id="7" name="Arrow: Up 6">
            <a:extLst>
              <a:ext uri="{FF2B5EF4-FFF2-40B4-BE49-F238E27FC236}">
                <a16:creationId xmlns:a16="http://schemas.microsoft.com/office/drawing/2014/main" id="{BE5F69FF-312F-E865-6B59-70A9C241EB66}"/>
              </a:ext>
            </a:extLst>
          </p:cNvPr>
          <p:cNvSpPr/>
          <p:nvPr/>
        </p:nvSpPr>
        <p:spPr>
          <a:xfrm>
            <a:off x="7848600" y="4229101"/>
            <a:ext cx="609600" cy="838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1AA949B0-3674-996F-D7DD-68A49F781A28}"/>
              </a:ext>
            </a:extLst>
          </p:cNvPr>
          <p:cNvSpPr txBox="1"/>
          <p:nvPr/>
        </p:nvSpPr>
        <p:spPr>
          <a:xfrm>
            <a:off x="944881" y="5288281"/>
            <a:ext cx="9799319" cy="523220"/>
          </a:xfrm>
          <a:prstGeom prst="rect">
            <a:avLst/>
          </a:prstGeom>
          <a:noFill/>
        </p:spPr>
        <p:txBody>
          <a:bodyPr wrap="square" rtlCol="0">
            <a:spAutoFit/>
          </a:bodyPr>
          <a:lstStyle/>
          <a:p>
            <a:r>
              <a:rPr lang="en-US" sz="2800" dirty="0"/>
              <a:t>After clicking on lock icon user will be move admin section</a:t>
            </a:r>
            <a:endParaRPr lang="en-IN" sz="2800" dirty="0"/>
          </a:p>
        </p:txBody>
      </p:sp>
    </p:spTree>
    <p:extLst>
      <p:ext uri="{BB962C8B-B14F-4D97-AF65-F5344CB8AC3E}">
        <p14:creationId xmlns:p14="http://schemas.microsoft.com/office/powerpoint/2010/main" val="168828248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52882-4105-7F5D-404A-410938DB0012}"/>
              </a:ext>
            </a:extLst>
          </p:cNvPr>
          <p:cNvSpPr>
            <a:spLocks noGrp="1"/>
          </p:cNvSpPr>
          <p:nvPr>
            <p:ph type="title"/>
          </p:nvPr>
        </p:nvSpPr>
        <p:spPr/>
        <p:txBody>
          <a:bodyPr anchor="ctr"/>
          <a:lstStyle/>
          <a:p>
            <a:r>
              <a:rPr lang="en-US" b="1" u="sng" dirty="0"/>
              <a:t>DASHBOARD OF ADMIN PANEL</a:t>
            </a:r>
            <a:endParaRPr lang="en-IN" b="1" u="sng" dirty="0"/>
          </a:p>
        </p:txBody>
      </p:sp>
      <p:pic>
        <p:nvPicPr>
          <p:cNvPr id="5" name="Content Placeholder 4">
            <a:extLst>
              <a:ext uri="{FF2B5EF4-FFF2-40B4-BE49-F238E27FC236}">
                <a16:creationId xmlns:a16="http://schemas.microsoft.com/office/drawing/2014/main" id="{7703BE77-1875-7169-EB63-9B381C9A6D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371600"/>
            <a:ext cx="9905999" cy="5121274"/>
          </a:xfrm>
        </p:spPr>
      </p:pic>
    </p:spTree>
    <p:extLst>
      <p:ext uri="{BB962C8B-B14F-4D97-AF65-F5344CB8AC3E}">
        <p14:creationId xmlns:p14="http://schemas.microsoft.com/office/powerpoint/2010/main" val="1595046317"/>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87BE4-937A-2D6F-2060-FE9AFE8937A7}"/>
              </a:ext>
            </a:extLst>
          </p:cNvPr>
          <p:cNvSpPr>
            <a:spLocks noGrp="1"/>
          </p:cNvSpPr>
          <p:nvPr>
            <p:ph type="title"/>
          </p:nvPr>
        </p:nvSpPr>
        <p:spPr/>
        <p:txBody>
          <a:bodyPr/>
          <a:lstStyle/>
          <a:p>
            <a:r>
              <a:rPr lang="en-IN" dirty="0"/>
              <a:t>CONTACT DETAILS IN ADMIN PANEL</a:t>
            </a:r>
          </a:p>
        </p:txBody>
      </p:sp>
      <p:pic>
        <p:nvPicPr>
          <p:cNvPr id="5" name="Content Placeholder 4">
            <a:extLst>
              <a:ext uri="{FF2B5EF4-FFF2-40B4-BE49-F238E27FC236}">
                <a16:creationId xmlns:a16="http://schemas.microsoft.com/office/drawing/2014/main" id="{D19AC73B-C2F5-95E5-9294-CD06D4EF22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0399" y="1825625"/>
            <a:ext cx="8771201" cy="4351338"/>
          </a:xfrm>
        </p:spPr>
      </p:pic>
    </p:spTree>
    <p:extLst>
      <p:ext uri="{BB962C8B-B14F-4D97-AF65-F5344CB8AC3E}">
        <p14:creationId xmlns:p14="http://schemas.microsoft.com/office/powerpoint/2010/main" val="236300885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8C141-8C47-9044-BB78-3BFFA5710D0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6D6A90C-1958-36D6-0597-7CBD7DC425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457200"/>
            <a:ext cx="9269317" cy="4890450"/>
          </a:xfrm>
        </p:spPr>
      </p:pic>
      <p:sp>
        <p:nvSpPr>
          <p:cNvPr id="6" name="TextBox 5">
            <a:extLst>
              <a:ext uri="{FF2B5EF4-FFF2-40B4-BE49-F238E27FC236}">
                <a16:creationId xmlns:a16="http://schemas.microsoft.com/office/drawing/2014/main" id="{AC19E618-B60C-4BD4-BDA0-922AA209002E}"/>
              </a:ext>
            </a:extLst>
          </p:cNvPr>
          <p:cNvSpPr txBox="1"/>
          <p:nvPr/>
        </p:nvSpPr>
        <p:spPr>
          <a:xfrm>
            <a:off x="1066800" y="5638800"/>
            <a:ext cx="8629236" cy="369332"/>
          </a:xfrm>
          <a:prstGeom prst="rect">
            <a:avLst/>
          </a:prstGeom>
          <a:noFill/>
        </p:spPr>
        <p:txBody>
          <a:bodyPr wrap="square" rtlCol="0">
            <a:spAutoFit/>
          </a:bodyPr>
          <a:lstStyle/>
          <a:p>
            <a:r>
              <a:rPr lang="en-US" dirty="0"/>
              <a:t>List of registered user </a:t>
            </a:r>
            <a:endParaRPr lang="en-IN" dirty="0"/>
          </a:p>
        </p:txBody>
      </p:sp>
    </p:spTree>
    <p:extLst>
      <p:ext uri="{BB962C8B-B14F-4D97-AF65-F5344CB8AC3E}">
        <p14:creationId xmlns:p14="http://schemas.microsoft.com/office/powerpoint/2010/main" val="1534275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1823D-B019-74DB-A052-168CC2173D4F}"/>
              </a:ext>
            </a:extLst>
          </p:cNvPr>
          <p:cNvSpPr>
            <a:spLocks noGrp="1"/>
          </p:cNvSpPr>
          <p:nvPr>
            <p:ph type="ctrTitle"/>
          </p:nvPr>
        </p:nvSpPr>
        <p:spPr/>
        <p:txBody>
          <a:bodyPr/>
          <a:lstStyle/>
          <a:p>
            <a:r>
              <a:rPr lang="en-US" b="1" u="sng" dirty="0"/>
              <a:t>ER Diagram</a:t>
            </a:r>
            <a:endParaRPr lang="en-IN" b="1" u="sng" dirty="0"/>
          </a:p>
        </p:txBody>
      </p:sp>
      <p:sp>
        <p:nvSpPr>
          <p:cNvPr id="3" name="Subtitle 2">
            <a:extLst>
              <a:ext uri="{FF2B5EF4-FFF2-40B4-BE49-F238E27FC236}">
                <a16:creationId xmlns:a16="http://schemas.microsoft.com/office/drawing/2014/main" id="{18D92087-5390-CA9D-AD08-EF39B434518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979515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E42EF-B502-CB1E-64F7-5C1381B25726}"/>
              </a:ext>
            </a:extLst>
          </p:cNvPr>
          <p:cNvSpPr>
            <a:spLocks noGrp="1"/>
          </p:cNvSpPr>
          <p:nvPr>
            <p:ph type="title"/>
          </p:nvPr>
        </p:nvSpPr>
        <p:spPr>
          <a:xfrm>
            <a:off x="838200" y="365126"/>
            <a:ext cx="4114800" cy="655781"/>
          </a:xfrm>
          <a:solidFill>
            <a:schemeClr val="accent2"/>
          </a:solidFill>
        </p:spPr>
        <p:txBody>
          <a:bodyPr anchor="t"/>
          <a:lstStyle/>
          <a:p>
            <a:r>
              <a:rPr lang="en-US" dirty="0">
                <a:solidFill>
                  <a:schemeClr val="tx1"/>
                </a:solidFill>
              </a:rPr>
              <a:t>ER DIAGRAM</a:t>
            </a:r>
            <a:endParaRPr lang="en-IN" dirty="0">
              <a:solidFill>
                <a:schemeClr val="tx1"/>
              </a:solidFill>
            </a:endParaRPr>
          </a:p>
        </p:txBody>
      </p:sp>
      <p:sp>
        <p:nvSpPr>
          <p:cNvPr id="3" name="Content Placeholder 2">
            <a:extLst>
              <a:ext uri="{FF2B5EF4-FFF2-40B4-BE49-F238E27FC236}">
                <a16:creationId xmlns:a16="http://schemas.microsoft.com/office/drawing/2014/main" id="{51E81289-145A-0C98-2455-D3FF75AA4F1A}"/>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0531582D-5226-93BF-4FA3-7C4393E13F7B}"/>
              </a:ext>
            </a:extLst>
          </p:cNvPr>
          <p:cNvSpPr/>
          <p:nvPr/>
        </p:nvSpPr>
        <p:spPr>
          <a:xfrm>
            <a:off x="2133600" y="3365061"/>
            <a:ext cx="1338679" cy="46774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SELLER</a:t>
            </a:r>
            <a:endParaRPr lang="en-IN" sz="2000" b="1" dirty="0">
              <a:solidFill>
                <a:schemeClr val="tx1"/>
              </a:solidFill>
            </a:endParaRPr>
          </a:p>
        </p:txBody>
      </p:sp>
      <p:sp>
        <p:nvSpPr>
          <p:cNvPr id="5" name="Oval 4">
            <a:extLst>
              <a:ext uri="{FF2B5EF4-FFF2-40B4-BE49-F238E27FC236}">
                <a16:creationId xmlns:a16="http://schemas.microsoft.com/office/drawing/2014/main" id="{824A309D-BD68-B2BF-D35D-4993699DC9CE}"/>
              </a:ext>
            </a:extLst>
          </p:cNvPr>
          <p:cNvSpPr/>
          <p:nvPr/>
        </p:nvSpPr>
        <p:spPr>
          <a:xfrm>
            <a:off x="238217" y="2312506"/>
            <a:ext cx="1066800" cy="35449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NAME</a:t>
            </a:r>
            <a:endParaRPr lang="en-IN" sz="1200" dirty="0"/>
          </a:p>
        </p:txBody>
      </p:sp>
      <p:sp>
        <p:nvSpPr>
          <p:cNvPr id="6" name="Oval 5">
            <a:extLst>
              <a:ext uri="{FF2B5EF4-FFF2-40B4-BE49-F238E27FC236}">
                <a16:creationId xmlns:a16="http://schemas.microsoft.com/office/drawing/2014/main" id="{AA112564-064B-BDF8-1AB3-EB346E5105FC}"/>
              </a:ext>
            </a:extLst>
          </p:cNvPr>
          <p:cNvSpPr/>
          <p:nvPr/>
        </p:nvSpPr>
        <p:spPr>
          <a:xfrm>
            <a:off x="1066800" y="1747294"/>
            <a:ext cx="1066800" cy="46398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EMAIL</a:t>
            </a:r>
            <a:endParaRPr lang="en-IN" sz="1200" dirty="0"/>
          </a:p>
        </p:txBody>
      </p:sp>
      <p:sp>
        <p:nvSpPr>
          <p:cNvPr id="7" name="Oval 6">
            <a:extLst>
              <a:ext uri="{FF2B5EF4-FFF2-40B4-BE49-F238E27FC236}">
                <a16:creationId xmlns:a16="http://schemas.microsoft.com/office/drawing/2014/main" id="{CBD19FE4-9BCD-DFA7-E38B-15AC2E14BA53}"/>
              </a:ext>
            </a:extLst>
          </p:cNvPr>
          <p:cNvSpPr/>
          <p:nvPr/>
        </p:nvSpPr>
        <p:spPr>
          <a:xfrm>
            <a:off x="2068682" y="1510350"/>
            <a:ext cx="1600200" cy="38565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PASSWORD</a:t>
            </a:r>
            <a:endParaRPr lang="en-IN" sz="1200" dirty="0"/>
          </a:p>
        </p:txBody>
      </p:sp>
      <p:sp>
        <p:nvSpPr>
          <p:cNvPr id="8" name="Oval 7">
            <a:extLst>
              <a:ext uri="{FF2B5EF4-FFF2-40B4-BE49-F238E27FC236}">
                <a16:creationId xmlns:a16="http://schemas.microsoft.com/office/drawing/2014/main" id="{9AB15FC5-0739-1616-B6EC-1C02DFC45B44}"/>
              </a:ext>
            </a:extLst>
          </p:cNvPr>
          <p:cNvSpPr/>
          <p:nvPr/>
        </p:nvSpPr>
        <p:spPr>
          <a:xfrm>
            <a:off x="3712160" y="1371600"/>
            <a:ext cx="1512902" cy="60768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PROPERTY</a:t>
            </a:r>
          </a:p>
          <a:p>
            <a:pPr algn="ctr"/>
            <a:r>
              <a:rPr lang="en-US" sz="1200" dirty="0"/>
              <a:t>DETAILS</a:t>
            </a:r>
            <a:endParaRPr lang="en-IN" sz="1200" dirty="0"/>
          </a:p>
        </p:txBody>
      </p:sp>
      <p:cxnSp>
        <p:nvCxnSpPr>
          <p:cNvPr id="14" name="Straight Connector 13">
            <a:extLst>
              <a:ext uri="{FF2B5EF4-FFF2-40B4-BE49-F238E27FC236}">
                <a16:creationId xmlns:a16="http://schemas.microsoft.com/office/drawing/2014/main" id="{8D6861C4-3DD6-A981-D225-4DF0DC513A8F}"/>
              </a:ext>
            </a:extLst>
          </p:cNvPr>
          <p:cNvCxnSpPr>
            <a:cxnSpLocks/>
          </p:cNvCxnSpPr>
          <p:nvPr/>
        </p:nvCxnSpPr>
        <p:spPr>
          <a:xfrm>
            <a:off x="1846648" y="2211277"/>
            <a:ext cx="885085" cy="1217723"/>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Straight Connector 15">
            <a:extLst>
              <a:ext uri="{FF2B5EF4-FFF2-40B4-BE49-F238E27FC236}">
                <a16:creationId xmlns:a16="http://schemas.microsoft.com/office/drawing/2014/main" id="{599D5BC4-D508-68CA-5252-98610B6C2339}"/>
              </a:ext>
            </a:extLst>
          </p:cNvPr>
          <p:cNvCxnSpPr>
            <a:cxnSpLocks/>
            <a:stCxn id="7" idx="4"/>
            <a:endCxn id="7" idx="4"/>
          </p:cNvCxnSpPr>
          <p:nvPr/>
        </p:nvCxnSpPr>
        <p:spPr>
          <a:xfrm>
            <a:off x="2868782" y="1896002"/>
            <a:ext cx="0" cy="0"/>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BE3F25A5-40AA-CF30-3AED-C7E2805D9EE3}"/>
              </a:ext>
            </a:extLst>
          </p:cNvPr>
          <p:cNvCxnSpPr>
            <a:cxnSpLocks/>
          </p:cNvCxnSpPr>
          <p:nvPr/>
        </p:nvCxnSpPr>
        <p:spPr>
          <a:xfrm>
            <a:off x="2758640" y="1879969"/>
            <a:ext cx="87298" cy="1532998"/>
          </a:xfrm>
          <a:prstGeom prst="line">
            <a:avLst/>
          </a:prstGeom>
        </p:spPr>
        <p:style>
          <a:lnRef idx="3">
            <a:schemeClr val="accent2"/>
          </a:lnRef>
          <a:fillRef idx="0">
            <a:schemeClr val="accent2"/>
          </a:fillRef>
          <a:effectRef idx="2">
            <a:schemeClr val="accent2"/>
          </a:effectRef>
          <a:fontRef idx="minor">
            <a:schemeClr val="tx1"/>
          </a:fontRef>
        </p:style>
      </p:cxnSp>
      <p:cxnSp>
        <p:nvCxnSpPr>
          <p:cNvPr id="21" name="Straight Connector 20">
            <a:extLst>
              <a:ext uri="{FF2B5EF4-FFF2-40B4-BE49-F238E27FC236}">
                <a16:creationId xmlns:a16="http://schemas.microsoft.com/office/drawing/2014/main" id="{296CE6C3-7B3D-5B63-1BFE-A5C6EB04D7D6}"/>
              </a:ext>
            </a:extLst>
          </p:cNvPr>
          <p:cNvCxnSpPr>
            <a:cxnSpLocks/>
            <a:stCxn id="5" idx="5"/>
          </p:cNvCxnSpPr>
          <p:nvPr/>
        </p:nvCxnSpPr>
        <p:spPr>
          <a:xfrm>
            <a:off x="1148788" y="2615086"/>
            <a:ext cx="1224324" cy="813914"/>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Straight Connector 22">
            <a:extLst>
              <a:ext uri="{FF2B5EF4-FFF2-40B4-BE49-F238E27FC236}">
                <a16:creationId xmlns:a16="http://schemas.microsoft.com/office/drawing/2014/main" id="{B45BF3E9-5CD4-8DEC-8AEF-F72D1FC5DD1A}"/>
              </a:ext>
            </a:extLst>
          </p:cNvPr>
          <p:cNvCxnSpPr/>
          <p:nvPr/>
        </p:nvCxnSpPr>
        <p:spPr>
          <a:xfrm flipH="1">
            <a:off x="3018685" y="1948440"/>
            <a:ext cx="1338679" cy="1477953"/>
          </a:xfrm>
          <a:prstGeom prst="line">
            <a:avLst/>
          </a:prstGeom>
        </p:spPr>
        <p:style>
          <a:lnRef idx="3">
            <a:schemeClr val="accent2"/>
          </a:lnRef>
          <a:fillRef idx="0">
            <a:schemeClr val="accent2"/>
          </a:fillRef>
          <a:effectRef idx="2">
            <a:schemeClr val="accent2"/>
          </a:effectRef>
          <a:fontRef idx="minor">
            <a:schemeClr val="tx1"/>
          </a:fontRef>
        </p:style>
      </p:cxnSp>
      <p:sp>
        <p:nvSpPr>
          <p:cNvPr id="30" name="Diamond 29">
            <a:extLst>
              <a:ext uri="{FF2B5EF4-FFF2-40B4-BE49-F238E27FC236}">
                <a16:creationId xmlns:a16="http://schemas.microsoft.com/office/drawing/2014/main" id="{5C7342ED-4598-94C0-A197-769EDCDD7FFA}"/>
              </a:ext>
            </a:extLst>
          </p:cNvPr>
          <p:cNvSpPr/>
          <p:nvPr/>
        </p:nvSpPr>
        <p:spPr>
          <a:xfrm>
            <a:off x="4126918" y="3141735"/>
            <a:ext cx="1926174" cy="914400"/>
          </a:xfrm>
          <a:prstGeom prst="diamond">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Send</a:t>
            </a:r>
          </a:p>
          <a:p>
            <a:pPr algn="ctr"/>
            <a:r>
              <a:rPr lang="en-US" dirty="0"/>
              <a:t>details</a:t>
            </a:r>
            <a:endParaRPr lang="en-IN" dirty="0"/>
          </a:p>
        </p:txBody>
      </p:sp>
      <p:sp>
        <p:nvSpPr>
          <p:cNvPr id="31" name="Rectangle 30">
            <a:extLst>
              <a:ext uri="{FF2B5EF4-FFF2-40B4-BE49-F238E27FC236}">
                <a16:creationId xmlns:a16="http://schemas.microsoft.com/office/drawing/2014/main" id="{E7154CB6-EE0D-3EE8-7C53-57F69A40054E}"/>
              </a:ext>
            </a:extLst>
          </p:cNvPr>
          <p:cNvSpPr/>
          <p:nvPr/>
        </p:nvSpPr>
        <p:spPr>
          <a:xfrm>
            <a:off x="7796910" y="3343459"/>
            <a:ext cx="1600200" cy="457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ADMIN</a:t>
            </a:r>
            <a:endParaRPr lang="en-IN" b="1" dirty="0"/>
          </a:p>
        </p:txBody>
      </p:sp>
      <p:sp>
        <p:nvSpPr>
          <p:cNvPr id="32" name="Oval 31">
            <a:extLst>
              <a:ext uri="{FF2B5EF4-FFF2-40B4-BE49-F238E27FC236}">
                <a16:creationId xmlns:a16="http://schemas.microsoft.com/office/drawing/2014/main" id="{CC0A8804-8749-6614-3A43-58BA05F23828}"/>
              </a:ext>
            </a:extLst>
          </p:cNvPr>
          <p:cNvSpPr/>
          <p:nvPr/>
        </p:nvSpPr>
        <p:spPr>
          <a:xfrm>
            <a:off x="7086600" y="1879969"/>
            <a:ext cx="1447800" cy="55843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EMAIL</a:t>
            </a:r>
            <a:endParaRPr lang="en-IN" sz="1600" dirty="0"/>
          </a:p>
        </p:txBody>
      </p:sp>
      <p:sp>
        <p:nvSpPr>
          <p:cNvPr id="33" name="Oval 32">
            <a:extLst>
              <a:ext uri="{FF2B5EF4-FFF2-40B4-BE49-F238E27FC236}">
                <a16:creationId xmlns:a16="http://schemas.microsoft.com/office/drawing/2014/main" id="{FBADD9AA-356C-48FF-2916-DD187C2D0029}"/>
              </a:ext>
            </a:extLst>
          </p:cNvPr>
          <p:cNvSpPr/>
          <p:nvPr/>
        </p:nvSpPr>
        <p:spPr>
          <a:xfrm>
            <a:off x="8875031" y="1805809"/>
            <a:ext cx="1799485" cy="6096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PASSWORD</a:t>
            </a:r>
            <a:endParaRPr lang="en-IN" sz="1400" dirty="0"/>
          </a:p>
        </p:txBody>
      </p:sp>
      <p:cxnSp>
        <p:nvCxnSpPr>
          <p:cNvPr id="35" name="Straight Connector 34">
            <a:extLst>
              <a:ext uri="{FF2B5EF4-FFF2-40B4-BE49-F238E27FC236}">
                <a16:creationId xmlns:a16="http://schemas.microsoft.com/office/drawing/2014/main" id="{7B06C0DF-4F16-C3AA-2CE8-3F18A970E07F}"/>
              </a:ext>
            </a:extLst>
          </p:cNvPr>
          <p:cNvCxnSpPr>
            <a:cxnSpLocks/>
            <a:stCxn id="4" idx="3"/>
          </p:cNvCxnSpPr>
          <p:nvPr/>
        </p:nvCxnSpPr>
        <p:spPr>
          <a:xfrm>
            <a:off x="3472279" y="3598935"/>
            <a:ext cx="885085"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38" name="Straight Connector 37">
            <a:extLst>
              <a:ext uri="{FF2B5EF4-FFF2-40B4-BE49-F238E27FC236}">
                <a16:creationId xmlns:a16="http://schemas.microsoft.com/office/drawing/2014/main" id="{28BAD5FB-9810-671C-BE31-E055FFDDE49E}"/>
              </a:ext>
            </a:extLst>
          </p:cNvPr>
          <p:cNvCxnSpPr>
            <a:stCxn id="30" idx="3"/>
          </p:cNvCxnSpPr>
          <p:nvPr/>
        </p:nvCxnSpPr>
        <p:spPr>
          <a:xfrm>
            <a:off x="6053092" y="3598935"/>
            <a:ext cx="194790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40" name="Straight Connector 39">
            <a:extLst>
              <a:ext uri="{FF2B5EF4-FFF2-40B4-BE49-F238E27FC236}">
                <a16:creationId xmlns:a16="http://schemas.microsoft.com/office/drawing/2014/main" id="{BE48A46E-DFFD-62AF-D91D-AADC46D0E7DA}"/>
              </a:ext>
            </a:extLst>
          </p:cNvPr>
          <p:cNvCxnSpPr>
            <a:cxnSpLocks/>
          </p:cNvCxnSpPr>
          <p:nvPr/>
        </p:nvCxnSpPr>
        <p:spPr>
          <a:xfrm>
            <a:off x="7924800" y="2377068"/>
            <a:ext cx="491095" cy="966391"/>
          </a:xfrm>
          <a:prstGeom prst="line">
            <a:avLst/>
          </a:prstGeom>
        </p:spPr>
        <p:style>
          <a:lnRef idx="3">
            <a:schemeClr val="accent2"/>
          </a:lnRef>
          <a:fillRef idx="0">
            <a:schemeClr val="accent2"/>
          </a:fillRef>
          <a:effectRef idx="2">
            <a:schemeClr val="accent2"/>
          </a:effectRef>
          <a:fontRef idx="minor">
            <a:schemeClr val="tx1"/>
          </a:fontRef>
        </p:style>
      </p:cxnSp>
      <p:cxnSp>
        <p:nvCxnSpPr>
          <p:cNvPr id="42" name="Straight Connector 41">
            <a:extLst>
              <a:ext uri="{FF2B5EF4-FFF2-40B4-BE49-F238E27FC236}">
                <a16:creationId xmlns:a16="http://schemas.microsoft.com/office/drawing/2014/main" id="{12BD9CD4-ACB7-7C6C-27EA-9709DBE51238}"/>
              </a:ext>
            </a:extLst>
          </p:cNvPr>
          <p:cNvCxnSpPr/>
          <p:nvPr/>
        </p:nvCxnSpPr>
        <p:spPr>
          <a:xfrm flipH="1">
            <a:off x="8653087" y="2402712"/>
            <a:ext cx="587495" cy="939980"/>
          </a:xfrm>
          <a:prstGeom prst="line">
            <a:avLst/>
          </a:prstGeom>
        </p:spPr>
        <p:style>
          <a:lnRef idx="3">
            <a:schemeClr val="accent2"/>
          </a:lnRef>
          <a:fillRef idx="0">
            <a:schemeClr val="accent2"/>
          </a:fillRef>
          <a:effectRef idx="2">
            <a:schemeClr val="accent2"/>
          </a:effectRef>
          <a:fontRef idx="minor">
            <a:schemeClr val="tx1"/>
          </a:fontRef>
        </p:style>
      </p:cxnSp>
      <p:sp>
        <p:nvSpPr>
          <p:cNvPr id="44" name="TextBox 43">
            <a:extLst>
              <a:ext uri="{FF2B5EF4-FFF2-40B4-BE49-F238E27FC236}">
                <a16:creationId xmlns:a16="http://schemas.microsoft.com/office/drawing/2014/main" id="{3CA50583-FD49-031C-3AFC-2F632B3686B6}"/>
              </a:ext>
            </a:extLst>
          </p:cNvPr>
          <p:cNvSpPr txBox="1"/>
          <p:nvPr/>
        </p:nvSpPr>
        <p:spPr>
          <a:xfrm>
            <a:off x="1884338" y="5410200"/>
            <a:ext cx="4059262" cy="369332"/>
          </a:xfrm>
          <a:prstGeom prst="rect">
            <a:avLst/>
          </a:prstGeom>
          <a:solidFill>
            <a:schemeClr val="accent2"/>
          </a:solidFill>
        </p:spPr>
        <p:txBody>
          <a:bodyPr wrap="square" rtlCol="0">
            <a:spAutoFit/>
          </a:bodyPr>
          <a:lstStyle/>
          <a:p>
            <a:r>
              <a:rPr lang="en-US" dirty="0"/>
              <a:t>BETWEEN SELLER AND ADMIN</a:t>
            </a:r>
            <a:endParaRPr lang="en-IN" dirty="0"/>
          </a:p>
        </p:txBody>
      </p:sp>
    </p:spTree>
    <p:extLst>
      <p:ext uri="{BB962C8B-B14F-4D97-AF65-F5344CB8AC3E}">
        <p14:creationId xmlns:p14="http://schemas.microsoft.com/office/powerpoint/2010/main" val="6624318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75CD-1C18-995D-0F51-A1A179BDA12E}"/>
              </a:ext>
            </a:extLst>
          </p:cNvPr>
          <p:cNvSpPr>
            <a:spLocks noGrp="1"/>
          </p:cNvSpPr>
          <p:nvPr>
            <p:ph type="title"/>
          </p:nvPr>
        </p:nvSpPr>
        <p:spPr>
          <a:xfrm>
            <a:off x="838200" y="772358"/>
            <a:ext cx="3962400" cy="737992"/>
          </a:xfrm>
          <a:solidFill>
            <a:schemeClr val="accent2"/>
          </a:solidFill>
        </p:spPr>
        <p:txBody>
          <a:bodyPr/>
          <a:lstStyle/>
          <a:p>
            <a:r>
              <a:rPr lang="en-US" dirty="0">
                <a:solidFill>
                  <a:schemeClr val="tx1"/>
                </a:solidFill>
              </a:rPr>
              <a:t>ER DIAGRAM</a:t>
            </a:r>
            <a:endParaRPr lang="en-IN" dirty="0">
              <a:solidFill>
                <a:schemeClr val="tx1"/>
              </a:solidFill>
            </a:endParaRPr>
          </a:p>
        </p:txBody>
      </p:sp>
      <p:sp>
        <p:nvSpPr>
          <p:cNvPr id="4" name="Rectangle 3">
            <a:extLst>
              <a:ext uri="{FF2B5EF4-FFF2-40B4-BE49-F238E27FC236}">
                <a16:creationId xmlns:a16="http://schemas.microsoft.com/office/drawing/2014/main" id="{8F4A7F8A-1433-9CC6-351A-888DC39DE251}"/>
              </a:ext>
            </a:extLst>
          </p:cNvPr>
          <p:cNvSpPr/>
          <p:nvPr/>
        </p:nvSpPr>
        <p:spPr>
          <a:xfrm>
            <a:off x="2133600" y="3365061"/>
            <a:ext cx="1338679" cy="46774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ADMIN</a:t>
            </a:r>
            <a:endParaRPr lang="en-IN" sz="2000" b="1" dirty="0">
              <a:solidFill>
                <a:schemeClr val="tx1"/>
              </a:solidFill>
            </a:endParaRPr>
          </a:p>
        </p:txBody>
      </p:sp>
      <p:sp>
        <p:nvSpPr>
          <p:cNvPr id="5" name="Oval 4">
            <a:extLst>
              <a:ext uri="{FF2B5EF4-FFF2-40B4-BE49-F238E27FC236}">
                <a16:creationId xmlns:a16="http://schemas.microsoft.com/office/drawing/2014/main" id="{93B0D344-6212-98F3-08FB-A7153D459DCC}"/>
              </a:ext>
            </a:extLst>
          </p:cNvPr>
          <p:cNvSpPr/>
          <p:nvPr/>
        </p:nvSpPr>
        <p:spPr>
          <a:xfrm>
            <a:off x="922974" y="2099293"/>
            <a:ext cx="1066800" cy="48400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EMAIL</a:t>
            </a:r>
            <a:endParaRPr lang="en-IN" sz="1200" dirty="0"/>
          </a:p>
        </p:txBody>
      </p:sp>
      <p:sp>
        <p:nvSpPr>
          <p:cNvPr id="6" name="Oval 5">
            <a:extLst>
              <a:ext uri="{FF2B5EF4-FFF2-40B4-BE49-F238E27FC236}">
                <a16:creationId xmlns:a16="http://schemas.microsoft.com/office/drawing/2014/main" id="{AFACF41B-2056-44B5-BF45-E800A5C11138}"/>
              </a:ext>
            </a:extLst>
          </p:cNvPr>
          <p:cNvSpPr/>
          <p:nvPr/>
        </p:nvSpPr>
        <p:spPr>
          <a:xfrm>
            <a:off x="2276706" y="1879969"/>
            <a:ext cx="1600200" cy="38565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PASSWORD</a:t>
            </a:r>
            <a:endParaRPr lang="en-IN" sz="1200" dirty="0"/>
          </a:p>
        </p:txBody>
      </p:sp>
      <p:cxnSp>
        <p:nvCxnSpPr>
          <p:cNvPr id="7" name="Straight Connector 6">
            <a:extLst>
              <a:ext uri="{FF2B5EF4-FFF2-40B4-BE49-F238E27FC236}">
                <a16:creationId xmlns:a16="http://schemas.microsoft.com/office/drawing/2014/main" id="{74C13E7D-5F0E-6CEB-09B2-780382944104}"/>
              </a:ext>
            </a:extLst>
          </p:cNvPr>
          <p:cNvCxnSpPr>
            <a:cxnSpLocks/>
          </p:cNvCxnSpPr>
          <p:nvPr/>
        </p:nvCxnSpPr>
        <p:spPr>
          <a:xfrm>
            <a:off x="1641214" y="2525881"/>
            <a:ext cx="653604" cy="928748"/>
          </a:xfrm>
          <a:prstGeom prst="line">
            <a:avLst/>
          </a:prstGeom>
        </p:spPr>
        <p:style>
          <a:lnRef idx="3">
            <a:schemeClr val="accent2"/>
          </a:lnRef>
          <a:fillRef idx="0">
            <a:schemeClr val="accent2"/>
          </a:fillRef>
          <a:effectRef idx="2">
            <a:schemeClr val="accent2"/>
          </a:effectRef>
          <a:fontRef idx="minor">
            <a:schemeClr val="tx1"/>
          </a:fontRef>
        </p:style>
      </p:cxnSp>
      <p:cxnSp>
        <p:nvCxnSpPr>
          <p:cNvPr id="8" name="Straight Connector 7">
            <a:extLst>
              <a:ext uri="{FF2B5EF4-FFF2-40B4-BE49-F238E27FC236}">
                <a16:creationId xmlns:a16="http://schemas.microsoft.com/office/drawing/2014/main" id="{3965AF9B-E892-DEC2-421E-CEDAA94D7DFE}"/>
              </a:ext>
            </a:extLst>
          </p:cNvPr>
          <p:cNvCxnSpPr>
            <a:cxnSpLocks/>
            <a:stCxn id="6" idx="4"/>
            <a:endCxn id="6" idx="4"/>
          </p:cNvCxnSpPr>
          <p:nvPr/>
        </p:nvCxnSpPr>
        <p:spPr>
          <a:xfrm>
            <a:off x="3076806" y="2265621"/>
            <a:ext cx="0" cy="0"/>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3AF185E6-DBB5-DC0E-2C7D-2C6CC704AB29}"/>
              </a:ext>
            </a:extLst>
          </p:cNvPr>
          <p:cNvCxnSpPr>
            <a:cxnSpLocks/>
          </p:cNvCxnSpPr>
          <p:nvPr/>
        </p:nvCxnSpPr>
        <p:spPr>
          <a:xfrm flipH="1">
            <a:off x="2737602" y="2222066"/>
            <a:ext cx="328856" cy="1301271"/>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Connector 9">
            <a:extLst>
              <a:ext uri="{FF2B5EF4-FFF2-40B4-BE49-F238E27FC236}">
                <a16:creationId xmlns:a16="http://schemas.microsoft.com/office/drawing/2014/main" id="{414BC437-D010-06E0-F4BF-414DA678A150}"/>
              </a:ext>
            </a:extLst>
          </p:cNvPr>
          <p:cNvCxnSpPr>
            <a:cxnSpLocks/>
          </p:cNvCxnSpPr>
          <p:nvPr/>
        </p:nvCxnSpPr>
        <p:spPr>
          <a:xfrm>
            <a:off x="6707731" y="2583298"/>
            <a:ext cx="1224324" cy="813914"/>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Straight Connector 10">
            <a:extLst>
              <a:ext uri="{FF2B5EF4-FFF2-40B4-BE49-F238E27FC236}">
                <a16:creationId xmlns:a16="http://schemas.microsoft.com/office/drawing/2014/main" id="{F0E279DC-FD77-4B04-6296-B707015DD71F}"/>
              </a:ext>
            </a:extLst>
          </p:cNvPr>
          <p:cNvCxnSpPr>
            <a:cxnSpLocks/>
          </p:cNvCxnSpPr>
          <p:nvPr/>
        </p:nvCxnSpPr>
        <p:spPr>
          <a:xfrm flipH="1">
            <a:off x="9240582" y="2709278"/>
            <a:ext cx="1373597" cy="905059"/>
          </a:xfrm>
          <a:prstGeom prst="line">
            <a:avLst/>
          </a:prstGeom>
        </p:spPr>
        <p:style>
          <a:lnRef idx="3">
            <a:schemeClr val="accent2"/>
          </a:lnRef>
          <a:fillRef idx="0">
            <a:schemeClr val="accent2"/>
          </a:fillRef>
          <a:effectRef idx="2">
            <a:schemeClr val="accent2"/>
          </a:effectRef>
          <a:fontRef idx="minor">
            <a:schemeClr val="tx1"/>
          </a:fontRef>
        </p:style>
      </p:cxnSp>
      <p:sp>
        <p:nvSpPr>
          <p:cNvPr id="12" name="Diamond 11">
            <a:extLst>
              <a:ext uri="{FF2B5EF4-FFF2-40B4-BE49-F238E27FC236}">
                <a16:creationId xmlns:a16="http://schemas.microsoft.com/office/drawing/2014/main" id="{CFA1A8E7-9078-9478-604C-83ED033CF78D}"/>
              </a:ext>
            </a:extLst>
          </p:cNvPr>
          <p:cNvSpPr/>
          <p:nvPr/>
        </p:nvSpPr>
        <p:spPr>
          <a:xfrm>
            <a:off x="4126918" y="3141735"/>
            <a:ext cx="1926174" cy="914400"/>
          </a:xfrm>
          <a:prstGeom prst="diamond">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Send</a:t>
            </a:r>
          </a:p>
          <a:p>
            <a:pPr algn="ctr"/>
            <a:r>
              <a:rPr lang="en-US" dirty="0"/>
              <a:t>details</a:t>
            </a:r>
            <a:endParaRPr lang="en-IN" dirty="0"/>
          </a:p>
        </p:txBody>
      </p:sp>
      <p:sp>
        <p:nvSpPr>
          <p:cNvPr id="13" name="Rectangle 12">
            <a:extLst>
              <a:ext uri="{FF2B5EF4-FFF2-40B4-BE49-F238E27FC236}">
                <a16:creationId xmlns:a16="http://schemas.microsoft.com/office/drawing/2014/main" id="{FAEDA889-2C8B-6DF5-648A-20B5DC285C43}"/>
              </a:ext>
            </a:extLst>
          </p:cNvPr>
          <p:cNvSpPr/>
          <p:nvPr/>
        </p:nvSpPr>
        <p:spPr>
          <a:xfrm>
            <a:off x="7796910" y="3343459"/>
            <a:ext cx="1600200" cy="457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BUYER</a:t>
            </a:r>
            <a:endParaRPr lang="en-IN" b="1" dirty="0"/>
          </a:p>
        </p:txBody>
      </p:sp>
      <p:sp>
        <p:nvSpPr>
          <p:cNvPr id="14" name="Oval 13">
            <a:extLst>
              <a:ext uri="{FF2B5EF4-FFF2-40B4-BE49-F238E27FC236}">
                <a16:creationId xmlns:a16="http://schemas.microsoft.com/office/drawing/2014/main" id="{75B86AA3-DE5F-748F-0A19-86E3EF196AE0}"/>
              </a:ext>
            </a:extLst>
          </p:cNvPr>
          <p:cNvSpPr/>
          <p:nvPr/>
        </p:nvSpPr>
        <p:spPr>
          <a:xfrm>
            <a:off x="7086600" y="1879969"/>
            <a:ext cx="1447800" cy="55843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EMAIL</a:t>
            </a:r>
            <a:endParaRPr lang="en-IN" sz="1600" dirty="0"/>
          </a:p>
        </p:txBody>
      </p:sp>
      <p:sp>
        <p:nvSpPr>
          <p:cNvPr id="15" name="Oval 14">
            <a:extLst>
              <a:ext uri="{FF2B5EF4-FFF2-40B4-BE49-F238E27FC236}">
                <a16:creationId xmlns:a16="http://schemas.microsoft.com/office/drawing/2014/main" id="{B71925C8-3408-9793-FC86-24FA30757126}"/>
              </a:ext>
            </a:extLst>
          </p:cNvPr>
          <p:cNvSpPr/>
          <p:nvPr/>
        </p:nvSpPr>
        <p:spPr>
          <a:xfrm>
            <a:off x="8875031" y="1805809"/>
            <a:ext cx="1799485" cy="6096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PASSWORD</a:t>
            </a:r>
            <a:endParaRPr lang="en-IN" sz="1400" dirty="0"/>
          </a:p>
        </p:txBody>
      </p:sp>
      <p:cxnSp>
        <p:nvCxnSpPr>
          <p:cNvPr id="16" name="Straight Connector 15">
            <a:extLst>
              <a:ext uri="{FF2B5EF4-FFF2-40B4-BE49-F238E27FC236}">
                <a16:creationId xmlns:a16="http://schemas.microsoft.com/office/drawing/2014/main" id="{C99C60CD-F763-9231-4CC2-0FA83969EBF4}"/>
              </a:ext>
            </a:extLst>
          </p:cNvPr>
          <p:cNvCxnSpPr>
            <a:cxnSpLocks/>
            <a:stCxn id="4" idx="3"/>
          </p:cNvCxnSpPr>
          <p:nvPr/>
        </p:nvCxnSpPr>
        <p:spPr>
          <a:xfrm>
            <a:off x="3472279" y="3598935"/>
            <a:ext cx="885085"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Straight Connector 16">
            <a:extLst>
              <a:ext uri="{FF2B5EF4-FFF2-40B4-BE49-F238E27FC236}">
                <a16:creationId xmlns:a16="http://schemas.microsoft.com/office/drawing/2014/main" id="{CABA7788-57DE-F916-FDC3-28F8492273C7}"/>
              </a:ext>
            </a:extLst>
          </p:cNvPr>
          <p:cNvCxnSpPr>
            <a:stCxn id="12" idx="3"/>
          </p:cNvCxnSpPr>
          <p:nvPr/>
        </p:nvCxnSpPr>
        <p:spPr>
          <a:xfrm>
            <a:off x="6053092" y="3598935"/>
            <a:ext cx="194790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8" name="Straight Connector 17">
            <a:extLst>
              <a:ext uri="{FF2B5EF4-FFF2-40B4-BE49-F238E27FC236}">
                <a16:creationId xmlns:a16="http://schemas.microsoft.com/office/drawing/2014/main" id="{1195B9CB-F27A-B380-FBB7-F71C3B1FA150}"/>
              </a:ext>
            </a:extLst>
          </p:cNvPr>
          <p:cNvCxnSpPr>
            <a:cxnSpLocks/>
          </p:cNvCxnSpPr>
          <p:nvPr/>
        </p:nvCxnSpPr>
        <p:spPr>
          <a:xfrm>
            <a:off x="7924800" y="2377068"/>
            <a:ext cx="491095" cy="966391"/>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Straight Connector 18">
            <a:extLst>
              <a:ext uri="{FF2B5EF4-FFF2-40B4-BE49-F238E27FC236}">
                <a16:creationId xmlns:a16="http://schemas.microsoft.com/office/drawing/2014/main" id="{FCF4CAAC-0CE0-AAEB-4E11-B72CCA19E430}"/>
              </a:ext>
            </a:extLst>
          </p:cNvPr>
          <p:cNvCxnSpPr/>
          <p:nvPr/>
        </p:nvCxnSpPr>
        <p:spPr>
          <a:xfrm flipH="1">
            <a:off x="8653087" y="2402712"/>
            <a:ext cx="587495" cy="939980"/>
          </a:xfrm>
          <a:prstGeom prst="line">
            <a:avLst/>
          </a:prstGeom>
        </p:spPr>
        <p:style>
          <a:lnRef idx="3">
            <a:schemeClr val="accent2"/>
          </a:lnRef>
          <a:fillRef idx="0">
            <a:schemeClr val="accent2"/>
          </a:fillRef>
          <a:effectRef idx="2">
            <a:schemeClr val="accent2"/>
          </a:effectRef>
          <a:fontRef idx="minor">
            <a:schemeClr val="tx1"/>
          </a:fontRef>
        </p:style>
      </p:cxnSp>
      <p:sp>
        <p:nvSpPr>
          <p:cNvPr id="26" name="Content Placeholder 25">
            <a:extLst>
              <a:ext uri="{FF2B5EF4-FFF2-40B4-BE49-F238E27FC236}">
                <a16:creationId xmlns:a16="http://schemas.microsoft.com/office/drawing/2014/main" id="{B69E0872-CAE7-BC98-3155-527126C0FD0F}"/>
              </a:ext>
            </a:extLst>
          </p:cNvPr>
          <p:cNvSpPr>
            <a:spLocks noGrp="1"/>
          </p:cNvSpPr>
          <p:nvPr>
            <p:ph idx="1"/>
          </p:nvPr>
        </p:nvSpPr>
        <p:spPr>
          <a:xfrm>
            <a:off x="838200" y="6131243"/>
            <a:ext cx="10515600" cy="45719"/>
          </a:xfrm>
        </p:spPr>
        <p:txBody>
          <a:bodyPr>
            <a:normAutofit fontScale="25000" lnSpcReduction="20000"/>
          </a:bodyPr>
          <a:lstStyle/>
          <a:p>
            <a:endParaRPr lang="en-IN" sz="1800" dirty="0"/>
          </a:p>
        </p:txBody>
      </p:sp>
      <p:sp>
        <p:nvSpPr>
          <p:cNvPr id="27" name="Oval 26">
            <a:extLst>
              <a:ext uri="{FF2B5EF4-FFF2-40B4-BE49-F238E27FC236}">
                <a16:creationId xmlns:a16="http://schemas.microsoft.com/office/drawing/2014/main" id="{DEE09BE8-B513-0A97-4DB7-3BD34B91900D}"/>
              </a:ext>
            </a:extLst>
          </p:cNvPr>
          <p:cNvSpPr/>
          <p:nvPr/>
        </p:nvSpPr>
        <p:spPr>
          <a:xfrm>
            <a:off x="5910132" y="2147347"/>
            <a:ext cx="1217069" cy="4833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NAME</a:t>
            </a:r>
            <a:endParaRPr lang="en-IN" sz="1400" dirty="0"/>
          </a:p>
        </p:txBody>
      </p:sp>
      <p:sp>
        <p:nvSpPr>
          <p:cNvPr id="30" name="Oval 29">
            <a:extLst>
              <a:ext uri="{FF2B5EF4-FFF2-40B4-BE49-F238E27FC236}">
                <a16:creationId xmlns:a16="http://schemas.microsoft.com/office/drawing/2014/main" id="{4949D039-DEEF-14E8-5EFF-569E4C936333}"/>
              </a:ext>
            </a:extLst>
          </p:cNvPr>
          <p:cNvSpPr/>
          <p:nvPr/>
        </p:nvSpPr>
        <p:spPr>
          <a:xfrm>
            <a:off x="10550785" y="2286000"/>
            <a:ext cx="1507065" cy="6096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MOBILE NO.</a:t>
            </a:r>
            <a:endParaRPr lang="en-IN" sz="1400" dirty="0"/>
          </a:p>
        </p:txBody>
      </p:sp>
      <p:sp>
        <p:nvSpPr>
          <p:cNvPr id="31" name="TextBox 30">
            <a:extLst>
              <a:ext uri="{FF2B5EF4-FFF2-40B4-BE49-F238E27FC236}">
                <a16:creationId xmlns:a16="http://schemas.microsoft.com/office/drawing/2014/main" id="{4D57BB8B-DBFC-DE48-D8F6-C343FD43F31D}"/>
              </a:ext>
            </a:extLst>
          </p:cNvPr>
          <p:cNvSpPr txBox="1"/>
          <p:nvPr/>
        </p:nvSpPr>
        <p:spPr>
          <a:xfrm>
            <a:off x="2057400" y="4984185"/>
            <a:ext cx="7086600" cy="369332"/>
          </a:xfrm>
          <a:prstGeom prst="rect">
            <a:avLst/>
          </a:prstGeom>
          <a:solidFill>
            <a:schemeClr val="accent2"/>
          </a:solidFill>
        </p:spPr>
        <p:txBody>
          <a:bodyPr wrap="square" rtlCol="0">
            <a:spAutoFit/>
          </a:bodyPr>
          <a:lstStyle/>
          <a:p>
            <a:r>
              <a:rPr lang="en-US" dirty="0"/>
              <a:t>BETWEEN ADMIN AND BUYER</a:t>
            </a:r>
            <a:endParaRPr lang="en-IN" dirty="0"/>
          </a:p>
        </p:txBody>
      </p:sp>
    </p:spTree>
    <p:extLst>
      <p:ext uri="{BB962C8B-B14F-4D97-AF65-F5344CB8AC3E}">
        <p14:creationId xmlns:p14="http://schemas.microsoft.com/office/powerpoint/2010/main" val="138328669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B6378-9DF7-1FC0-9661-4D6646AC4CEF}"/>
              </a:ext>
            </a:extLst>
          </p:cNvPr>
          <p:cNvSpPr>
            <a:spLocks noGrp="1"/>
          </p:cNvSpPr>
          <p:nvPr>
            <p:ph type="ctrTitle"/>
          </p:nvPr>
        </p:nvSpPr>
        <p:spPr/>
        <p:txBody>
          <a:bodyPr/>
          <a:lstStyle/>
          <a:p>
            <a:r>
              <a:rPr lang="en-US" b="1" u="sng" dirty="0"/>
              <a:t>DATA FLOW DIAGRAM</a:t>
            </a:r>
            <a:endParaRPr lang="en-IN" b="1" u="sng" dirty="0"/>
          </a:p>
        </p:txBody>
      </p:sp>
      <p:sp>
        <p:nvSpPr>
          <p:cNvPr id="3" name="Subtitle 2">
            <a:extLst>
              <a:ext uri="{FF2B5EF4-FFF2-40B4-BE49-F238E27FC236}">
                <a16:creationId xmlns:a16="http://schemas.microsoft.com/office/drawing/2014/main" id="{D7423F69-B7D8-00ED-8878-DCE4CD4672F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39193789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05BFD-023C-603B-DBAC-F9DE2932A0BC}"/>
              </a:ext>
            </a:extLst>
          </p:cNvPr>
          <p:cNvSpPr>
            <a:spLocks noGrp="1"/>
          </p:cNvSpPr>
          <p:nvPr>
            <p:ph type="title"/>
          </p:nvPr>
        </p:nvSpPr>
        <p:spPr>
          <a:xfrm>
            <a:off x="838200" y="338493"/>
            <a:ext cx="10515600" cy="575907"/>
          </a:xfrm>
        </p:spPr>
        <p:txBody>
          <a:bodyPr/>
          <a:lstStyle/>
          <a:p>
            <a:r>
              <a:rPr lang="en-US" dirty="0"/>
              <a:t>DATA FLOW DIAGRAM</a:t>
            </a:r>
            <a:endParaRPr lang="en-IN" dirty="0"/>
          </a:p>
        </p:txBody>
      </p:sp>
      <p:sp>
        <p:nvSpPr>
          <p:cNvPr id="3" name="Content Placeholder 2">
            <a:extLst>
              <a:ext uri="{FF2B5EF4-FFF2-40B4-BE49-F238E27FC236}">
                <a16:creationId xmlns:a16="http://schemas.microsoft.com/office/drawing/2014/main" id="{07D639E9-4FDD-E6BD-A986-D608D18F300E}"/>
              </a:ext>
            </a:extLst>
          </p:cNvPr>
          <p:cNvSpPr>
            <a:spLocks noGrp="1"/>
          </p:cNvSpPr>
          <p:nvPr>
            <p:ph idx="1"/>
          </p:nvPr>
        </p:nvSpPr>
        <p:spPr>
          <a:xfrm>
            <a:off x="685800" y="6302729"/>
            <a:ext cx="10515600" cy="309563"/>
          </a:xfrm>
        </p:spPr>
        <p:txBody>
          <a:bodyPr>
            <a:normAutofit fontScale="92500" lnSpcReduction="20000"/>
          </a:bodyPr>
          <a:lstStyle/>
          <a:p>
            <a:r>
              <a:rPr lang="en-US" u="sng" dirty="0"/>
              <a:t>DFD LEVEL </a:t>
            </a:r>
            <a:r>
              <a:rPr lang="en-US" dirty="0"/>
              <a:t>0</a:t>
            </a:r>
            <a:endParaRPr lang="en-IN" dirty="0"/>
          </a:p>
        </p:txBody>
      </p:sp>
      <p:sp>
        <p:nvSpPr>
          <p:cNvPr id="4" name="Flowchart: Connector 3">
            <a:extLst>
              <a:ext uri="{FF2B5EF4-FFF2-40B4-BE49-F238E27FC236}">
                <a16:creationId xmlns:a16="http://schemas.microsoft.com/office/drawing/2014/main" id="{09759799-2BF0-52A7-1C36-ADC01D919BFE}"/>
              </a:ext>
            </a:extLst>
          </p:cNvPr>
          <p:cNvSpPr/>
          <p:nvPr/>
        </p:nvSpPr>
        <p:spPr>
          <a:xfrm>
            <a:off x="4800600" y="2590800"/>
            <a:ext cx="1752600" cy="1469670"/>
          </a:xfrm>
          <a:prstGeom prst="flowChartConnector">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PROPERTY DETAILS</a:t>
            </a:r>
            <a:endParaRPr lang="en-IN" sz="1400" dirty="0"/>
          </a:p>
        </p:txBody>
      </p:sp>
      <p:sp>
        <p:nvSpPr>
          <p:cNvPr id="5" name="Rectangle 4">
            <a:extLst>
              <a:ext uri="{FF2B5EF4-FFF2-40B4-BE49-F238E27FC236}">
                <a16:creationId xmlns:a16="http://schemas.microsoft.com/office/drawing/2014/main" id="{D9F5BA3C-0A01-FE22-A66C-B7DE2984586E}"/>
              </a:ext>
            </a:extLst>
          </p:cNvPr>
          <p:cNvSpPr/>
          <p:nvPr/>
        </p:nvSpPr>
        <p:spPr>
          <a:xfrm>
            <a:off x="9753600" y="2133600"/>
            <a:ext cx="1981200" cy="6858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SELLER</a:t>
            </a:r>
            <a:endParaRPr lang="en-IN" dirty="0"/>
          </a:p>
        </p:txBody>
      </p:sp>
      <p:sp>
        <p:nvSpPr>
          <p:cNvPr id="6" name="Rectangle 5">
            <a:extLst>
              <a:ext uri="{FF2B5EF4-FFF2-40B4-BE49-F238E27FC236}">
                <a16:creationId xmlns:a16="http://schemas.microsoft.com/office/drawing/2014/main" id="{11157311-A8BC-6C5F-251C-7D6E71D69399}"/>
              </a:ext>
            </a:extLst>
          </p:cNvPr>
          <p:cNvSpPr/>
          <p:nvPr/>
        </p:nvSpPr>
        <p:spPr>
          <a:xfrm>
            <a:off x="9753600" y="4495800"/>
            <a:ext cx="1981200" cy="6858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BUYER</a:t>
            </a:r>
            <a:endParaRPr lang="en-IN" dirty="0"/>
          </a:p>
        </p:txBody>
      </p:sp>
      <p:sp>
        <p:nvSpPr>
          <p:cNvPr id="7" name="Rectangle 6">
            <a:extLst>
              <a:ext uri="{FF2B5EF4-FFF2-40B4-BE49-F238E27FC236}">
                <a16:creationId xmlns:a16="http://schemas.microsoft.com/office/drawing/2014/main" id="{A904FCC3-9662-2161-4374-AD29A8BD8AE2}"/>
              </a:ext>
            </a:extLst>
          </p:cNvPr>
          <p:cNvSpPr/>
          <p:nvPr/>
        </p:nvSpPr>
        <p:spPr>
          <a:xfrm>
            <a:off x="457200" y="2982735"/>
            <a:ext cx="2057400" cy="6858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a:t>
            </a:r>
            <a:endParaRPr lang="en-IN" dirty="0"/>
          </a:p>
        </p:txBody>
      </p:sp>
      <p:cxnSp>
        <p:nvCxnSpPr>
          <p:cNvPr id="12" name="Straight Connector 11">
            <a:extLst>
              <a:ext uri="{FF2B5EF4-FFF2-40B4-BE49-F238E27FC236}">
                <a16:creationId xmlns:a16="http://schemas.microsoft.com/office/drawing/2014/main" id="{F3BA0C07-5ACD-DA16-037D-9F776E3296D6}"/>
              </a:ext>
            </a:extLst>
          </p:cNvPr>
          <p:cNvCxnSpPr>
            <a:cxnSpLocks/>
          </p:cNvCxnSpPr>
          <p:nvPr/>
        </p:nvCxnSpPr>
        <p:spPr>
          <a:xfrm>
            <a:off x="6553200" y="3200400"/>
            <a:ext cx="41148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4434D46D-5E69-DB73-F223-272C2E6B67D4}"/>
              </a:ext>
            </a:extLst>
          </p:cNvPr>
          <p:cNvCxnSpPr>
            <a:cxnSpLocks/>
          </p:cNvCxnSpPr>
          <p:nvPr/>
        </p:nvCxnSpPr>
        <p:spPr>
          <a:xfrm flipV="1">
            <a:off x="10668000" y="2893542"/>
            <a:ext cx="0" cy="3068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 name="Straight Connector 17">
            <a:extLst>
              <a:ext uri="{FF2B5EF4-FFF2-40B4-BE49-F238E27FC236}">
                <a16:creationId xmlns:a16="http://schemas.microsoft.com/office/drawing/2014/main" id="{7C3AE55B-B963-F526-4CE4-43FF0A291ED7}"/>
              </a:ext>
            </a:extLst>
          </p:cNvPr>
          <p:cNvCxnSpPr>
            <a:cxnSpLocks/>
            <a:stCxn id="6" idx="0"/>
          </p:cNvCxnSpPr>
          <p:nvPr/>
        </p:nvCxnSpPr>
        <p:spPr>
          <a:xfrm flipV="1">
            <a:off x="10744200" y="3733800"/>
            <a:ext cx="0" cy="7620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C7A6F4BB-4C1F-8A2D-F762-72DDEF669DB0}"/>
              </a:ext>
            </a:extLst>
          </p:cNvPr>
          <p:cNvCxnSpPr>
            <a:cxnSpLocks/>
          </p:cNvCxnSpPr>
          <p:nvPr/>
        </p:nvCxnSpPr>
        <p:spPr>
          <a:xfrm flipH="1">
            <a:off x="6400800" y="3733800"/>
            <a:ext cx="43434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6" name="Straight Connector 25">
            <a:extLst>
              <a:ext uri="{FF2B5EF4-FFF2-40B4-BE49-F238E27FC236}">
                <a16:creationId xmlns:a16="http://schemas.microsoft.com/office/drawing/2014/main" id="{5CC9F2FE-066B-0B6D-5D8A-04A37CE7F166}"/>
              </a:ext>
            </a:extLst>
          </p:cNvPr>
          <p:cNvCxnSpPr/>
          <p:nvPr/>
        </p:nvCxnSpPr>
        <p:spPr>
          <a:xfrm>
            <a:off x="5908089" y="4007574"/>
            <a:ext cx="0" cy="1806929"/>
          </a:xfrm>
          <a:prstGeom prst="line">
            <a:avLst/>
          </a:prstGeom>
        </p:spPr>
        <p:style>
          <a:lnRef idx="3">
            <a:schemeClr val="accent2"/>
          </a:lnRef>
          <a:fillRef idx="0">
            <a:schemeClr val="accent2"/>
          </a:fillRef>
          <a:effectRef idx="2">
            <a:schemeClr val="accent2"/>
          </a:effectRef>
          <a:fontRef idx="minor">
            <a:schemeClr val="tx1"/>
          </a:fontRef>
        </p:style>
      </p:cxnSp>
      <p:cxnSp>
        <p:nvCxnSpPr>
          <p:cNvPr id="28" name="Straight Connector 27">
            <a:extLst>
              <a:ext uri="{FF2B5EF4-FFF2-40B4-BE49-F238E27FC236}">
                <a16:creationId xmlns:a16="http://schemas.microsoft.com/office/drawing/2014/main" id="{C8935ECC-4591-3629-CAC4-D2D50E871D31}"/>
              </a:ext>
            </a:extLst>
          </p:cNvPr>
          <p:cNvCxnSpPr>
            <a:cxnSpLocks/>
          </p:cNvCxnSpPr>
          <p:nvPr/>
        </p:nvCxnSpPr>
        <p:spPr>
          <a:xfrm>
            <a:off x="5908089" y="5814503"/>
            <a:ext cx="475991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30" name="Straight Arrow Connector 29">
            <a:extLst>
              <a:ext uri="{FF2B5EF4-FFF2-40B4-BE49-F238E27FC236}">
                <a16:creationId xmlns:a16="http://schemas.microsoft.com/office/drawing/2014/main" id="{9173473A-F604-D502-B83E-7F873B3647A0}"/>
              </a:ext>
            </a:extLst>
          </p:cNvPr>
          <p:cNvCxnSpPr>
            <a:cxnSpLocks/>
          </p:cNvCxnSpPr>
          <p:nvPr/>
        </p:nvCxnSpPr>
        <p:spPr>
          <a:xfrm flipH="1" flipV="1">
            <a:off x="10668000" y="5181600"/>
            <a:ext cx="2219" cy="63290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3" name="Straight Connector 32">
            <a:extLst>
              <a:ext uri="{FF2B5EF4-FFF2-40B4-BE49-F238E27FC236}">
                <a16:creationId xmlns:a16="http://schemas.microsoft.com/office/drawing/2014/main" id="{EB053473-9B25-1110-0542-9378408B5296}"/>
              </a:ext>
            </a:extLst>
          </p:cNvPr>
          <p:cNvCxnSpPr/>
          <p:nvPr/>
        </p:nvCxnSpPr>
        <p:spPr>
          <a:xfrm>
            <a:off x="1295400" y="3596196"/>
            <a:ext cx="0" cy="2133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5" name="Straight Connector 34">
            <a:extLst>
              <a:ext uri="{FF2B5EF4-FFF2-40B4-BE49-F238E27FC236}">
                <a16:creationId xmlns:a16="http://schemas.microsoft.com/office/drawing/2014/main" id="{F1E1DBA4-09B6-37C7-9EED-C2BE0E0EEB3C}"/>
              </a:ext>
            </a:extLst>
          </p:cNvPr>
          <p:cNvCxnSpPr>
            <a:cxnSpLocks/>
          </p:cNvCxnSpPr>
          <p:nvPr/>
        </p:nvCxnSpPr>
        <p:spPr>
          <a:xfrm>
            <a:off x="1295400" y="5729796"/>
            <a:ext cx="4191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37" name="Straight Arrow Connector 36">
            <a:extLst>
              <a:ext uri="{FF2B5EF4-FFF2-40B4-BE49-F238E27FC236}">
                <a16:creationId xmlns:a16="http://schemas.microsoft.com/office/drawing/2014/main" id="{9B245485-F0A0-2F8A-84F9-5513294639C0}"/>
              </a:ext>
            </a:extLst>
          </p:cNvPr>
          <p:cNvCxnSpPr>
            <a:cxnSpLocks/>
          </p:cNvCxnSpPr>
          <p:nvPr/>
        </p:nvCxnSpPr>
        <p:spPr>
          <a:xfrm flipV="1">
            <a:off x="5486400" y="4060470"/>
            <a:ext cx="0" cy="166932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4" name="Straight Arrow Connector 43">
            <a:extLst>
              <a:ext uri="{FF2B5EF4-FFF2-40B4-BE49-F238E27FC236}">
                <a16:creationId xmlns:a16="http://schemas.microsoft.com/office/drawing/2014/main" id="{8E3A6219-46C5-C3DB-D64D-FBD587DAC9CC}"/>
              </a:ext>
            </a:extLst>
          </p:cNvPr>
          <p:cNvCxnSpPr/>
          <p:nvPr/>
        </p:nvCxnSpPr>
        <p:spPr>
          <a:xfrm flipH="1">
            <a:off x="2514600" y="3429000"/>
            <a:ext cx="2286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6" name="Straight Connector 45">
            <a:extLst>
              <a:ext uri="{FF2B5EF4-FFF2-40B4-BE49-F238E27FC236}">
                <a16:creationId xmlns:a16="http://schemas.microsoft.com/office/drawing/2014/main" id="{C418BF51-290C-A6F1-762B-2D017ED7726C}"/>
              </a:ext>
            </a:extLst>
          </p:cNvPr>
          <p:cNvCxnSpPr>
            <a:cxnSpLocks/>
          </p:cNvCxnSpPr>
          <p:nvPr/>
        </p:nvCxnSpPr>
        <p:spPr>
          <a:xfrm flipV="1">
            <a:off x="5486400" y="1143000"/>
            <a:ext cx="0" cy="1489785"/>
          </a:xfrm>
          <a:prstGeom prst="line">
            <a:avLst/>
          </a:prstGeom>
        </p:spPr>
        <p:style>
          <a:lnRef idx="3">
            <a:schemeClr val="accent2"/>
          </a:lnRef>
          <a:fillRef idx="0">
            <a:schemeClr val="accent2"/>
          </a:fillRef>
          <a:effectRef idx="2">
            <a:schemeClr val="accent2"/>
          </a:effectRef>
          <a:fontRef idx="minor">
            <a:schemeClr val="tx1"/>
          </a:fontRef>
        </p:style>
      </p:cxnSp>
      <p:cxnSp>
        <p:nvCxnSpPr>
          <p:cNvPr id="48" name="Straight Connector 47">
            <a:extLst>
              <a:ext uri="{FF2B5EF4-FFF2-40B4-BE49-F238E27FC236}">
                <a16:creationId xmlns:a16="http://schemas.microsoft.com/office/drawing/2014/main" id="{284C0098-6DEC-96CD-80B1-8AA4F15DC708}"/>
              </a:ext>
            </a:extLst>
          </p:cNvPr>
          <p:cNvCxnSpPr>
            <a:cxnSpLocks/>
          </p:cNvCxnSpPr>
          <p:nvPr/>
        </p:nvCxnSpPr>
        <p:spPr>
          <a:xfrm flipH="1">
            <a:off x="1295400" y="1143000"/>
            <a:ext cx="4191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51" name="Straight Arrow Connector 50">
            <a:extLst>
              <a:ext uri="{FF2B5EF4-FFF2-40B4-BE49-F238E27FC236}">
                <a16:creationId xmlns:a16="http://schemas.microsoft.com/office/drawing/2014/main" id="{2F822EDA-ED73-6377-0418-78C0382125B1}"/>
              </a:ext>
            </a:extLst>
          </p:cNvPr>
          <p:cNvCxnSpPr>
            <a:cxnSpLocks/>
          </p:cNvCxnSpPr>
          <p:nvPr/>
        </p:nvCxnSpPr>
        <p:spPr>
          <a:xfrm>
            <a:off x="1295400" y="1143000"/>
            <a:ext cx="0" cy="183973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4" name="Straight Connector 53">
            <a:extLst>
              <a:ext uri="{FF2B5EF4-FFF2-40B4-BE49-F238E27FC236}">
                <a16:creationId xmlns:a16="http://schemas.microsoft.com/office/drawing/2014/main" id="{D70512E7-92FC-28FB-B567-3C6E244CE6C3}"/>
              </a:ext>
            </a:extLst>
          </p:cNvPr>
          <p:cNvCxnSpPr>
            <a:cxnSpLocks/>
          </p:cNvCxnSpPr>
          <p:nvPr/>
        </p:nvCxnSpPr>
        <p:spPr>
          <a:xfrm flipV="1">
            <a:off x="10896600" y="1143000"/>
            <a:ext cx="0" cy="990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57" name="Straight Connector 56">
            <a:extLst>
              <a:ext uri="{FF2B5EF4-FFF2-40B4-BE49-F238E27FC236}">
                <a16:creationId xmlns:a16="http://schemas.microsoft.com/office/drawing/2014/main" id="{8E4DBE60-0EC3-C6FF-325D-5F1DDDE681F7}"/>
              </a:ext>
            </a:extLst>
          </p:cNvPr>
          <p:cNvCxnSpPr/>
          <p:nvPr/>
        </p:nvCxnSpPr>
        <p:spPr>
          <a:xfrm>
            <a:off x="6096000" y="1126724"/>
            <a:ext cx="4800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59" name="Straight Arrow Connector 58">
            <a:extLst>
              <a:ext uri="{FF2B5EF4-FFF2-40B4-BE49-F238E27FC236}">
                <a16:creationId xmlns:a16="http://schemas.microsoft.com/office/drawing/2014/main" id="{48AD3164-4361-6B63-629B-F0849597C13E}"/>
              </a:ext>
            </a:extLst>
          </p:cNvPr>
          <p:cNvCxnSpPr>
            <a:cxnSpLocks/>
          </p:cNvCxnSpPr>
          <p:nvPr/>
        </p:nvCxnSpPr>
        <p:spPr>
          <a:xfrm>
            <a:off x="6096000" y="1126724"/>
            <a:ext cx="0" cy="15060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63" name="TextBox 62">
            <a:extLst>
              <a:ext uri="{FF2B5EF4-FFF2-40B4-BE49-F238E27FC236}">
                <a16:creationId xmlns:a16="http://schemas.microsoft.com/office/drawing/2014/main" id="{BA2A94AC-F500-9DBD-9E14-9750188AAD91}"/>
              </a:ext>
            </a:extLst>
          </p:cNvPr>
          <p:cNvSpPr txBox="1"/>
          <p:nvPr/>
        </p:nvSpPr>
        <p:spPr>
          <a:xfrm>
            <a:off x="7239000" y="1183066"/>
            <a:ext cx="2514591" cy="307777"/>
          </a:xfrm>
          <a:prstGeom prst="rect">
            <a:avLst/>
          </a:prstGeom>
          <a:noFill/>
        </p:spPr>
        <p:txBody>
          <a:bodyPr wrap="square" rtlCol="0">
            <a:spAutoFit/>
          </a:bodyPr>
          <a:lstStyle/>
          <a:p>
            <a:r>
              <a:rPr lang="en-US" sz="1400" dirty="0"/>
              <a:t>SELLING REQUEST</a:t>
            </a:r>
            <a:endParaRPr lang="en-IN" sz="1400" dirty="0"/>
          </a:p>
        </p:txBody>
      </p:sp>
      <p:sp>
        <p:nvSpPr>
          <p:cNvPr id="64" name="TextBox 63">
            <a:extLst>
              <a:ext uri="{FF2B5EF4-FFF2-40B4-BE49-F238E27FC236}">
                <a16:creationId xmlns:a16="http://schemas.microsoft.com/office/drawing/2014/main" id="{B3DFEE09-35BD-35AA-CA5B-7FDCC4404FFC}"/>
              </a:ext>
            </a:extLst>
          </p:cNvPr>
          <p:cNvSpPr txBox="1"/>
          <p:nvPr/>
        </p:nvSpPr>
        <p:spPr>
          <a:xfrm>
            <a:off x="7256755" y="2885937"/>
            <a:ext cx="2247890" cy="307777"/>
          </a:xfrm>
          <a:prstGeom prst="rect">
            <a:avLst/>
          </a:prstGeom>
          <a:noFill/>
        </p:spPr>
        <p:txBody>
          <a:bodyPr wrap="square" rtlCol="0">
            <a:spAutoFit/>
          </a:bodyPr>
          <a:lstStyle/>
          <a:p>
            <a:r>
              <a:rPr lang="en-US" sz="1400" dirty="0"/>
              <a:t>CONFIRMATION</a:t>
            </a:r>
            <a:endParaRPr lang="en-IN" sz="1400" dirty="0"/>
          </a:p>
        </p:txBody>
      </p:sp>
      <p:sp>
        <p:nvSpPr>
          <p:cNvPr id="65" name="TextBox 64">
            <a:extLst>
              <a:ext uri="{FF2B5EF4-FFF2-40B4-BE49-F238E27FC236}">
                <a16:creationId xmlns:a16="http://schemas.microsoft.com/office/drawing/2014/main" id="{DC012150-3B6C-3AA9-69A0-797A185D87BF}"/>
              </a:ext>
            </a:extLst>
          </p:cNvPr>
          <p:cNvSpPr txBox="1"/>
          <p:nvPr/>
        </p:nvSpPr>
        <p:spPr>
          <a:xfrm>
            <a:off x="6984880" y="3772399"/>
            <a:ext cx="3073519" cy="307777"/>
          </a:xfrm>
          <a:prstGeom prst="rect">
            <a:avLst/>
          </a:prstGeom>
          <a:noFill/>
        </p:spPr>
        <p:txBody>
          <a:bodyPr wrap="square" rtlCol="0">
            <a:spAutoFit/>
          </a:bodyPr>
          <a:lstStyle/>
          <a:p>
            <a:r>
              <a:rPr lang="en-US" sz="1400" dirty="0"/>
              <a:t>RECEIVE PROPERTY DETAILS</a:t>
            </a:r>
            <a:endParaRPr lang="en-IN" sz="1400" dirty="0"/>
          </a:p>
        </p:txBody>
      </p:sp>
      <p:sp>
        <p:nvSpPr>
          <p:cNvPr id="66" name="TextBox 65">
            <a:extLst>
              <a:ext uri="{FF2B5EF4-FFF2-40B4-BE49-F238E27FC236}">
                <a16:creationId xmlns:a16="http://schemas.microsoft.com/office/drawing/2014/main" id="{9401AACA-D393-AB31-4BC0-AAD79246791C}"/>
              </a:ext>
            </a:extLst>
          </p:cNvPr>
          <p:cNvSpPr txBox="1"/>
          <p:nvPr/>
        </p:nvSpPr>
        <p:spPr>
          <a:xfrm>
            <a:off x="6172200" y="5465263"/>
            <a:ext cx="3716044" cy="307777"/>
          </a:xfrm>
          <a:prstGeom prst="rect">
            <a:avLst/>
          </a:prstGeom>
          <a:noFill/>
        </p:spPr>
        <p:txBody>
          <a:bodyPr wrap="square" rtlCol="0">
            <a:spAutoFit/>
          </a:bodyPr>
          <a:lstStyle/>
          <a:p>
            <a:r>
              <a:rPr lang="en-US" sz="1400" dirty="0"/>
              <a:t>PROPERTY DETAILS WITH LOCATION</a:t>
            </a:r>
            <a:endParaRPr lang="en-IN" sz="1400" dirty="0"/>
          </a:p>
        </p:txBody>
      </p:sp>
      <p:sp>
        <p:nvSpPr>
          <p:cNvPr id="67" name="TextBox 66">
            <a:extLst>
              <a:ext uri="{FF2B5EF4-FFF2-40B4-BE49-F238E27FC236}">
                <a16:creationId xmlns:a16="http://schemas.microsoft.com/office/drawing/2014/main" id="{57C72944-7A8C-3002-CB76-75FF0C56EE5A}"/>
              </a:ext>
            </a:extLst>
          </p:cNvPr>
          <p:cNvSpPr txBox="1"/>
          <p:nvPr/>
        </p:nvSpPr>
        <p:spPr>
          <a:xfrm>
            <a:off x="1752600" y="1173767"/>
            <a:ext cx="3124201" cy="307777"/>
          </a:xfrm>
          <a:prstGeom prst="rect">
            <a:avLst/>
          </a:prstGeom>
          <a:noFill/>
        </p:spPr>
        <p:txBody>
          <a:bodyPr wrap="square" rtlCol="0">
            <a:spAutoFit/>
          </a:bodyPr>
          <a:lstStyle/>
          <a:p>
            <a:r>
              <a:rPr lang="en-US" sz="1400" dirty="0"/>
              <a:t>RECEIVE PROPERTY DETAILS</a:t>
            </a:r>
            <a:endParaRPr lang="en-IN" sz="1400" dirty="0"/>
          </a:p>
        </p:txBody>
      </p:sp>
      <p:sp>
        <p:nvSpPr>
          <p:cNvPr id="68" name="TextBox 67">
            <a:extLst>
              <a:ext uri="{FF2B5EF4-FFF2-40B4-BE49-F238E27FC236}">
                <a16:creationId xmlns:a16="http://schemas.microsoft.com/office/drawing/2014/main" id="{88F1564D-DD37-4F9F-ADDB-785F633C2FF9}"/>
              </a:ext>
            </a:extLst>
          </p:cNvPr>
          <p:cNvSpPr txBox="1"/>
          <p:nvPr/>
        </p:nvSpPr>
        <p:spPr>
          <a:xfrm>
            <a:off x="2628900" y="3074043"/>
            <a:ext cx="2057400" cy="307777"/>
          </a:xfrm>
          <a:prstGeom prst="rect">
            <a:avLst/>
          </a:prstGeom>
          <a:noFill/>
        </p:spPr>
        <p:txBody>
          <a:bodyPr wrap="square" rtlCol="0">
            <a:spAutoFit/>
          </a:bodyPr>
          <a:lstStyle/>
          <a:p>
            <a:r>
              <a:rPr lang="en-US" sz="1400" dirty="0"/>
              <a:t>RECEIVE REQUEST</a:t>
            </a:r>
            <a:endParaRPr lang="en-IN" sz="1400" dirty="0"/>
          </a:p>
        </p:txBody>
      </p:sp>
      <p:sp>
        <p:nvSpPr>
          <p:cNvPr id="69" name="TextBox 68">
            <a:extLst>
              <a:ext uri="{FF2B5EF4-FFF2-40B4-BE49-F238E27FC236}">
                <a16:creationId xmlns:a16="http://schemas.microsoft.com/office/drawing/2014/main" id="{E9A98746-DB61-6243-AD3A-2226027DF12A}"/>
              </a:ext>
            </a:extLst>
          </p:cNvPr>
          <p:cNvSpPr txBox="1"/>
          <p:nvPr/>
        </p:nvSpPr>
        <p:spPr>
          <a:xfrm>
            <a:off x="1905002" y="5312419"/>
            <a:ext cx="2943910" cy="307777"/>
          </a:xfrm>
          <a:prstGeom prst="rect">
            <a:avLst/>
          </a:prstGeom>
          <a:noFill/>
        </p:spPr>
        <p:txBody>
          <a:bodyPr wrap="square" rtlCol="0">
            <a:spAutoFit/>
          </a:bodyPr>
          <a:lstStyle/>
          <a:p>
            <a:r>
              <a:rPr lang="en-US" sz="1400" dirty="0"/>
              <a:t>APPROVE REQUEST</a:t>
            </a:r>
            <a:endParaRPr lang="en-IN" sz="1400" dirty="0"/>
          </a:p>
        </p:txBody>
      </p:sp>
    </p:spTree>
    <p:extLst>
      <p:ext uri="{BB962C8B-B14F-4D97-AF65-F5344CB8AC3E}">
        <p14:creationId xmlns:p14="http://schemas.microsoft.com/office/powerpoint/2010/main" val="19702670"/>
      </p:ext>
    </p:extLst>
  </p:cSld>
  <p:clrMapOvr>
    <a:masterClrMapping/>
  </p:clrMapOvr>
  <p:transition spd="slow">
    <p:comb/>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7DF66-2927-AF41-12F1-34C52BE4A383}"/>
              </a:ext>
            </a:extLst>
          </p:cNvPr>
          <p:cNvSpPr>
            <a:spLocks noGrp="1"/>
          </p:cNvSpPr>
          <p:nvPr>
            <p:ph type="title"/>
          </p:nvPr>
        </p:nvSpPr>
        <p:spPr/>
        <p:txBody>
          <a:bodyPr/>
          <a:lstStyle/>
          <a:p>
            <a:r>
              <a:rPr lang="en-US" u="sng" dirty="0"/>
              <a:t>FRONTEND</a:t>
            </a:r>
            <a:endParaRPr lang="en-IN" u="sng" dirty="0"/>
          </a:p>
        </p:txBody>
      </p:sp>
      <p:pic>
        <p:nvPicPr>
          <p:cNvPr id="7" name="Content Placeholder 6">
            <a:extLst>
              <a:ext uri="{FF2B5EF4-FFF2-40B4-BE49-F238E27FC236}">
                <a16:creationId xmlns:a16="http://schemas.microsoft.com/office/drawing/2014/main" id="{B7A19D76-59A1-D7C2-A99A-AA24595AC0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0600" y="1862615"/>
            <a:ext cx="2143125" cy="2143125"/>
          </a:xfrm>
        </p:spPr>
      </p:pic>
      <p:pic>
        <p:nvPicPr>
          <p:cNvPr id="5" name="Picture 4">
            <a:extLst>
              <a:ext uri="{FF2B5EF4-FFF2-40B4-BE49-F238E27FC236}">
                <a16:creationId xmlns:a16="http://schemas.microsoft.com/office/drawing/2014/main" id="{E979838A-FC52-F836-B495-02D30700F4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825625"/>
            <a:ext cx="2143125" cy="2143125"/>
          </a:xfrm>
          <a:prstGeom prst="rect">
            <a:avLst/>
          </a:prstGeom>
        </p:spPr>
      </p:pic>
      <p:pic>
        <p:nvPicPr>
          <p:cNvPr id="9" name="Picture 8">
            <a:extLst>
              <a:ext uri="{FF2B5EF4-FFF2-40B4-BE49-F238E27FC236}">
                <a16:creationId xmlns:a16="http://schemas.microsoft.com/office/drawing/2014/main" id="{215E9D44-9C25-5AE1-1CFD-6640934A9D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3000" y="1827844"/>
            <a:ext cx="2143125" cy="2143125"/>
          </a:xfrm>
          <a:prstGeom prst="rect">
            <a:avLst/>
          </a:prstGeom>
        </p:spPr>
      </p:pic>
    </p:spTree>
    <p:extLst>
      <p:ext uri="{BB962C8B-B14F-4D97-AF65-F5344CB8AC3E}">
        <p14:creationId xmlns:p14="http://schemas.microsoft.com/office/powerpoint/2010/main" val="110415857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0CF3D-6E6A-A924-819F-DB9E233774F2}"/>
              </a:ext>
            </a:extLst>
          </p:cNvPr>
          <p:cNvSpPr>
            <a:spLocks noGrp="1"/>
          </p:cNvSpPr>
          <p:nvPr>
            <p:ph type="ctrTitle"/>
          </p:nvPr>
        </p:nvSpPr>
        <p:spPr/>
        <p:txBody>
          <a:bodyPr/>
          <a:lstStyle/>
          <a:p>
            <a:r>
              <a:rPr lang="en-US" dirty="0"/>
              <a:t>THANK YOU</a:t>
            </a:r>
            <a:endParaRPr lang="en-IN" dirty="0"/>
          </a:p>
        </p:txBody>
      </p:sp>
      <p:sp>
        <p:nvSpPr>
          <p:cNvPr id="3" name="Subtitle 2">
            <a:extLst>
              <a:ext uri="{FF2B5EF4-FFF2-40B4-BE49-F238E27FC236}">
                <a16:creationId xmlns:a16="http://schemas.microsoft.com/office/drawing/2014/main" id="{5E8669E0-D5F6-489E-62E2-14C8A44BCDBE}"/>
              </a:ext>
            </a:extLst>
          </p:cNvPr>
          <p:cNvSpPr>
            <a:spLocks noGrp="1"/>
          </p:cNvSpPr>
          <p:nvPr>
            <p:ph type="subTitle" idx="1"/>
          </p:nvPr>
        </p:nvSpPr>
        <p:spPr/>
        <p:txBody>
          <a:bodyPr/>
          <a:lstStyle/>
          <a:p>
            <a:endParaRPr lang="en-IN"/>
          </a:p>
        </p:txBody>
      </p:sp>
      <p:pic>
        <p:nvPicPr>
          <p:cNvPr id="5" name="Graphic 4" descr="Graduation cap">
            <a:extLst>
              <a:ext uri="{FF2B5EF4-FFF2-40B4-BE49-F238E27FC236}">
                <a16:creationId xmlns:a16="http://schemas.microsoft.com/office/drawing/2014/main" id="{D5F2C22B-3B1D-471A-0627-6913849663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76800" y="1043514"/>
            <a:ext cx="914400" cy="914400"/>
          </a:xfrm>
          <a:prstGeom prst="rect">
            <a:avLst/>
          </a:prstGeom>
        </p:spPr>
      </p:pic>
    </p:spTree>
    <p:extLst>
      <p:ext uri="{BB962C8B-B14F-4D97-AF65-F5344CB8AC3E}">
        <p14:creationId xmlns:p14="http://schemas.microsoft.com/office/powerpoint/2010/main" val="18738386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F47F-EA91-1DCE-D82B-DE2555CC0B05}"/>
              </a:ext>
            </a:extLst>
          </p:cNvPr>
          <p:cNvSpPr>
            <a:spLocks noGrp="1"/>
          </p:cNvSpPr>
          <p:nvPr>
            <p:ph type="title"/>
          </p:nvPr>
        </p:nvSpPr>
        <p:spPr/>
        <p:txBody>
          <a:bodyPr/>
          <a:lstStyle/>
          <a:p>
            <a:r>
              <a:rPr lang="en-US" b="1" u="sng" dirty="0"/>
              <a:t>BACKEND</a:t>
            </a:r>
            <a:endParaRPr lang="en-IN" b="1" u="sng" dirty="0"/>
          </a:p>
        </p:txBody>
      </p:sp>
      <p:pic>
        <p:nvPicPr>
          <p:cNvPr id="5" name="Content Placeholder 4">
            <a:extLst>
              <a:ext uri="{FF2B5EF4-FFF2-40B4-BE49-F238E27FC236}">
                <a16:creationId xmlns:a16="http://schemas.microsoft.com/office/drawing/2014/main" id="{392821CA-91FD-D457-BCA7-5F133629AE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2057400"/>
            <a:ext cx="2514600" cy="2524125"/>
          </a:xfrm>
        </p:spPr>
      </p:pic>
      <p:pic>
        <p:nvPicPr>
          <p:cNvPr id="7" name="Picture 6">
            <a:extLst>
              <a:ext uri="{FF2B5EF4-FFF2-40B4-BE49-F238E27FC236}">
                <a16:creationId xmlns:a16="http://schemas.microsoft.com/office/drawing/2014/main" id="{F6E57012-F9D9-E176-3A8B-67A698AEE1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4437" y="2057401"/>
            <a:ext cx="2443163" cy="2524124"/>
          </a:xfrm>
          <a:prstGeom prst="rect">
            <a:avLst/>
          </a:prstGeom>
        </p:spPr>
      </p:pic>
    </p:spTree>
    <p:extLst>
      <p:ext uri="{BB962C8B-B14F-4D97-AF65-F5344CB8AC3E}">
        <p14:creationId xmlns:p14="http://schemas.microsoft.com/office/powerpoint/2010/main" val="36900174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BABDC-D7F7-6FCA-F2CF-839681B6CEB9}"/>
              </a:ext>
            </a:extLst>
          </p:cNvPr>
          <p:cNvSpPr>
            <a:spLocks noGrp="1"/>
          </p:cNvSpPr>
          <p:nvPr>
            <p:ph type="title"/>
          </p:nvPr>
        </p:nvSpPr>
        <p:spPr>
          <a:xfrm>
            <a:off x="838200" y="381000"/>
            <a:ext cx="10515600" cy="1145224"/>
          </a:xfrm>
        </p:spPr>
        <p:txBody>
          <a:bodyPr>
            <a:normAutofit/>
          </a:bodyPr>
          <a:lstStyle/>
          <a:p>
            <a:r>
              <a:rPr lang="en-US" sz="3600" b="1" u="sng" dirty="0"/>
              <a:t>PLATFORM</a:t>
            </a:r>
            <a:endParaRPr lang="en-IN" sz="3600" b="1" u="sng" dirty="0"/>
          </a:p>
        </p:txBody>
      </p:sp>
      <p:pic>
        <p:nvPicPr>
          <p:cNvPr id="9" name="Content Placeholder 8">
            <a:extLst>
              <a:ext uri="{FF2B5EF4-FFF2-40B4-BE49-F238E27FC236}">
                <a16:creationId xmlns:a16="http://schemas.microsoft.com/office/drawing/2014/main" id="{04B17B7F-0ED1-A9E1-347B-04EAF42DA3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850" y="2144233"/>
            <a:ext cx="2143125" cy="2143125"/>
          </a:xfrm>
        </p:spPr>
      </p:pic>
      <p:pic>
        <p:nvPicPr>
          <p:cNvPr id="13" name="Picture 12">
            <a:extLst>
              <a:ext uri="{FF2B5EF4-FFF2-40B4-BE49-F238E27FC236}">
                <a16:creationId xmlns:a16="http://schemas.microsoft.com/office/drawing/2014/main" id="{803C2E26-3040-313C-3E5D-97F4E6BB39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5225" y="2144232"/>
            <a:ext cx="2143125" cy="2143125"/>
          </a:xfrm>
          <a:prstGeom prst="rect">
            <a:avLst/>
          </a:prstGeom>
        </p:spPr>
      </p:pic>
      <p:pic>
        <p:nvPicPr>
          <p:cNvPr id="15" name="Picture 14">
            <a:extLst>
              <a:ext uri="{FF2B5EF4-FFF2-40B4-BE49-F238E27FC236}">
                <a16:creationId xmlns:a16="http://schemas.microsoft.com/office/drawing/2014/main" id="{F75DCA09-D9B6-59AB-084C-C28BF76D6D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1825" y="2115657"/>
            <a:ext cx="2105025" cy="2171700"/>
          </a:xfrm>
          <a:prstGeom prst="rect">
            <a:avLst/>
          </a:prstGeom>
        </p:spPr>
      </p:pic>
      <p:pic>
        <p:nvPicPr>
          <p:cNvPr id="17" name="Picture 16">
            <a:extLst>
              <a:ext uri="{FF2B5EF4-FFF2-40B4-BE49-F238E27FC236}">
                <a16:creationId xmlns:a16="http://schemas.microsoft.com/office/drawing/2014/main" id="{F58DC37C-F220-CF28-E789-EFAAE041AA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06000" y="2115657"/>
            <a:ext cx="2143125" cy="2143125"/>
          </a:xfrm>
          <a:prstGeom prst="rect">
            <a:avLst/>
          </a:prstGeom>
        </p:spPr>
      </p:pic>
    </p:spTree>
    <p:extLst>
      <p:ext uri="{BB962C8B-B14F-4D97-AF65-F5344CB8AC3E}">
        <p14:creationId xmlns:p14="http://schemas.microsoft.com/office/powerpoint/2010/main" val="34843976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SYNOPSIS:-</a:t>
            </a:r>
          </a:p>
        </p:txBody>
      </p:sp>
      <p:sp>
        <p:nvSpPr>
          <p:cNvPr id="3" name="Content Placeholder 2"/>
          <p:cNvSpPr>
            <a:spLocks noGrp="1"/>
          </p:cNvSpPr>
          <p:nvPr>
            <p:ph idx="1"/>
          </p:nvPr>
        </p:nvSpPr>
        <p:spPr/>
        <p:txBody>
          <a:bodyPr>
            <a:normAutofit/>
          </a:bodyPr>
          <a:lstStyle/>
          <a:p>
            <a:r>
              <a:rPr lang="en-US" dirty="0"/>
              <a:t>SQUAT is going to deal with selling ,buying and renting of land or home</a:t>
            </a:r>
          </a:p>
          <a:p>
            <a:r>
              <a:rPr lang="en-US" dirty="0"/>
              <a:t>This website will make selling and renting of land or  home conveniently</a:t>
            </a:r>
          </a:p>
          <a:p>
            <a:r>
              <a:rPr lang="en-US" dirty="0"/>
              <a:t>This website will make buying and hiring of land or home conveniently</a:t>
            </a:r>
          </a:p>
          <a:p>
            <a:r>
              <a:rPr lang="en-US" dirty="0"/>
              <a:t>In which any registered user can upload for their land or home</a:t>
            </a:r>
          </a:p>
          <a:p>
            <a:r>
              <a:rPr lang="en-US" dirty="0"/>
              <a:t>While any user can get information about those land or home which are open for sell and rent </a:t>
            </a:r>
          </a:p>
          <a:p>
            <a:r>
              <a:rPr lang="en-US" dirty="0"/>
              <a:t>User can confirm open for sell of any home or land after entering </a:t>
            </a:r>
            <a:r>
              <a:rPr lang="en-US" dirty="0" err="1"/>
              <a:t>otp</a:t>
            </a:r>
            <a:r>
              <a:rPr lang="en-US" dirty="0"/>
              <a:t> which he received on his mobile number</a:t>
            </a:r>
          </a:p>
          <a:p>
            <a:r>
              <a:rPr lang="en-US" dirty="0"/>
              <a:t>User can view any property detail only after logging it</a:t>
            </a:r>
          </a:p>
        </p:txBody>
      </p:sp>
    </p:spTree>
    <p:extLst>
      <p:ext uri="{BB962C8B-B14F-4D97-AF65-F5344CB8AC3E}">
        <p14:creationId xmlns:p14="http://schemas.microsoft.com/office/powerpoint/2010/main" val="6821952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BD25D-45B1-B240-C609-14089FABBFB1}"/>
              </a:ext>
            </a:extLst>
          </p:cNvPr>
          <p:cNvSpPr>
            <a:spLocks noGrp="1"/>
          </p:cNvSpPr>
          <p:nvPr>
            <p:ph type="title"/>
          </p:nvPr>
        </p:nvSpPr>
        <p:spPr>
          <a:solidFill>
            <a:schemeClr val="bg1">
              <a:lumMod val="75000"/>
            </a:schemeClr>
          </a:solidFill>
          <a:ln>
            <a:solidFill>
              <a:schemeClr val="accent2">
                <a:lumMod val="75000"/>
              </a:schemeClr>
            </a:solidFill>
          </a:ln>
        </p:spPr>
        <p:txBody>
          <a:bodyPr anchor="t">
            <a:normAutofit/>
          </a:bodyPr>
          <a:lstStyle/>
          <a:p>
            <a:r>
              <a:rPr lang="en-US" sz="3600" b="1" u="sng" dirty="0">
                <a:solidFill>
                  <a:schemeClr val="tx1"/>
                </a:solidFill>
              </a:rPr>
              <a:t>HOMEPAGE</a:t>
            </a:r>
            <a:endParaRPr lang="en-IN" sz="3600" b="1" u="sng" dirty="0">
              <a:solidFill>
                <a:schemeClr val="tx1"/>
              </a:solidFill>
            </a:endParaRPr>
          </a:p>
        </p:txBody>
      </p:sp>
      <p:sp>
        <p:nvSpPr>
          <p:cNvPr id="3" name="Text Placeholder 2">
            <a:extLst>
              <a:ext uri="{FF2B5EF4-FFF2-40B4-BE49-F238E27FC236}">
                <a16:creationId xmlns:a16="http://schemas.microsoft.com/office/drawing/2014/main" id="{838FDBD6-8F5E-9129-72A7-6CA23F91861F}"/>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88475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A6054-3E5C-8869-CBBF-C29FA21E1CFB}"/>
              </a:ext>
            </a:extLst>
          </p:cNvPr>
          <p:cNvSpPr>
            <a:spLocks noGrp="1"/>
          </p:cNvSpPr>
          <p:nvPr>
            <p:ph type="title"/>
          </p:nvPr>
        </p:nvSpPr>
        <p:spPr/>
        <p:txBody>
          <a:bodyPr/>
          <a:lstStyle/>
          <a:p>
            <a:r>
              <a:rPr lang="en-US" dirty="0"/>
              <a:t>Homepage</a:t>
            </a:r>
            <a:endParaRPr lang="en-IN" dirty="0"/>
          </a:p>
        </p:txBody>
      </p:sp>
      <p:pic>
        <p:nvPicPr>
          <p:cNvPr id="5" name="Content Placeholder 4">
            <a:extLst>
              <a:ext uri="{FF2B5EF4-FFF2-40B4-BE49-F238E27FC236}">
                <a16:creationId xmlns:a16="http://schemas.microsoft.com/office/drawing/2014/main" id="{B83C0354-1229-A953-05AE-9A4A495226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9661" y="1825625"/>
            <a:ext cx="9772677" cy="4351338"/>
          </a:xfrm>
        </p:spPr>
      </p:pic>
    </p:spTree>
    <p:extLst>
      <p:ext uri="{BB962C8B-B14F-4D97-AF65-F5344CB8AC3E}">
        <p14:creationId xmlns:p14="http://schemas.microsoft.com/office/powerpoint/2010/main" val="25174062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office city sketch presentation background (widescreen)</Template>
  <TotalTime>459</TotalTime>
  <Words>654</Words>
  <Application>Microsoft Office PowerPoint</Application>
  <PresentationFormat>Widescreen</PresentationFormat>
  <Paragraphs>105</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Century Schoolbook</vt:lpstr>
      <vt:lpstr>Courier New</vt:lpstr>
      <vt:lpstr>CITY SKETCH 16X9</vt:lpstr>
      <vt:lpstr>SQUAT</vt:lpstr>
      <vt:lpstr>PARTICIPANTS</vt:lpstr>
      <vt:lpstr>  Priy Ranjan Raj (Leader) Prince Kumar Saif Eqbal Abhishek Chaturvedi Prince Prakash </vt:lpstr>
      <vt:lpstr>FRONTEND</vt:lpstr>
      <vt:lpstr>BACKEND</vt:lpstr>
      <vt:lpstr>PLATFORM</vt:lpstr>
      <vt:lpstr>SYNOPSIS:-</vt:lpstr>
      <vt:lpstr>HOMEPAGE</vt:lpstr>
      <vt:lpstr>Homepage</vt:lpstr>
      <vt:lpstr>PowerPoint Presentation</vt:lpstr>
      <vt:lpstr>There is advertisement of some property</vt:lpstr>
      <vt:lpstr>This section will give option to search directly into their desired city</vt:lpstr>
      <vt:lpstr>This is footer section of our homepage</vt:lpstr>
      <vt:lpstr>SELL</vt:lpstr>
      <vt:lpstr>PowerPoint Presentation</vt:lpstr>
      <vt:lpstr>SELL</vt:lpstr>
      <vt:lpstr>BUY</vt:lpstr>
      <vt:lpstr>From this section  user can choose which kind of property they want to buy ,after clicking on any section user can see the  only that kind of property which are open for sell</vt:lpstr>
      <vt:lpstr>AGENT</vt:lpstr>
      <vt:lpstr>AGENT</vt:lpstr>
      <vt:lpstr>RENT</vt:lpstr>
      <vt:lpstr>PowerPoint Presentation</vt:lpstr>
      <vt:lpstr>RENT</vt:lpstr>
      <vt:lpstr>CONTACT US</vt:lpstr>
      <vt:lpstr>CONTACT US</vt:lpstr>
      <vt:lpstr>LOG IN OR REGISTER</vt:lpstr>
      <vt:lpstr>Login/Signup     </vt:lpstr>
      <vt:lpstr>LOGIN</vt:lpstr>
      <vt:lpstr>SIGN UP</vt:lpstr>
      <vt:lpstr>ADMIN PANEL</vt:lpstr>
      <vt:lpstr>PowerPoint Presentation</vt:lpstr>
      <vt:lpstr>DASHBOARD OF ADMIN PANEL</vt:lpstr>
      <vt:lpstr>CONTACT DETAILS IN ADMIN PANEL</vt:lpstr>
      <vt:lpstr>PowerPoint Presentation</vt:lpstr>
      <vt:lpstr>ER Diagram</vt:lpstr>
      <vt:lpstr>ER DIAGRAM</vt:lpstr>
      <vt:lpstr>ER DIAGRAM</vt:lpstr>
      <vt:lpstr>DATA FLOW DIAGRAM</vt:lpstr>
      <vt:lpstr>DATA FLOW DIAGRAM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SQUAT</dc:title>
  <dc:creator>Prince Kumar</dc:creator>
  <cp:lastModifiedBy>prince kumar</cp:lastModifiedBy>
  <cp:revision>11</cp:revision>
  <dcterms:created xsi:type="dcterms:W3CDTF">2022-07-09T17:40:16Z</dcterms:created>
  <dcterms:modified xsi:type="dcterms:W3CDTF">2022-07-11T09:25:15Z</dcterms:modified>
</cp:coreProperties>
</file>