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8" r:id="rId5"/>
    <p:sldId id="279" r:id="rId6"/>
    <p:sldId id="280" r:id="rId7"/>
    <p:sldId id="294" r:id="rId8"/>
    <p:sldId id="284" r:id="rId9"/>
    <p:sldId id="295" r:id="rId10"/>
    <p:sldId id="311" r:id="rId11"/>
    <p:sldId id="312" r:id="rId12"/>
    <p:sldId id="313" r:id="rId13"/>
    <p:sldId id="314" r:id="rId14"/>
    <p:sldId id="315" r:id="rId15"/>
    <p:sldId id="316" r:id="rId16"/>
    <p:sldId id="310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10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886" userDrawn="1">
          <p15:clr>
            <a:srgbClr val="A4A3A4"/>
          </p15:clr>
        </p15:guide>
        <p15:guide id="6" orient="horz" pos="211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441" userDrawn="1">
          <p15:clr>
            <a:srgbClr val="A4A3A4"/>
          </p15:clr>
        </p15:guide>
        <p15:guide id="10" orient="horz" pos="149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48" userDrawn="1">
          <p15:clr>
            <a:srgbClr val="A4A3A4"/>
          </p15:clr>
        </p15:guide>
        <p15:guide id="15" pos="2098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3996" userDrawn="1">
          <p15:clr>
            <a:srgbClr val="A4A3A4"/>
          </p15:clr>
        </p15:guide>
        <p15:guide id="19" pos="4375" userDrawn="1">
          <p15:clr>
            <a:srgbClr val="A4A3A4"/>
          </p15:clr>
        </p15:guide>
        <p15:guide id="20" pos="4921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EBA7E-5DEB-99EB-C2D5-5359E60F44FC}" v="673" dt="2023-12-13T10:25:03.113"/>
  </p1510:revLst>
</p1510:revInfo>
</file>

<file path=ppt/tableStyles.xml><?xml version="1.0" encoding="utf-8"?>
<a:tblStyleLst xmlns:a="http://schemas.openxmlformats.org/drawingml/2006/main" def="{5DA37D80-6434-44D0-A028-1B22A696006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/>
        <p:guide pos="410"/>
        <p:guide orient="horz" pos="2616"/>
        <p:guide orient="horz" pos="3264"/>
        <p:guide pos="6886"/>
        <p:guide orient="horz" pos="2116"/>
        <p:guide orient="horz" pos="4008"/>
        <p:guide orient="horz" pos="1152"/>
        <p:guide orient="horz" pos="2441"/>
        <p:guide orient="horz" pos="1492"/>
        <p:guide pos="7680"/>
        <p:guide pos="6696"/>
        <p:guide pos="1008"/>
        <p:guide pos="1548"/>
        <p:guide pos="2098"/>
        <p:guide pos="2760"/>
        <p:guide pos="3288"/>
        <p:guide pos="3996"/>
        <p:guide pos="4375"/>
        <p:guide pos="4921"/>
        <p:guide pos="5544"/>
        <p:guide pos="6072"/>
        <p:guide orient="horz" pos="960"/>
        <p:guide pos="5256"/>
        <p:guide pos="728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559e60218b34115e0cbae63eb39465c3e452b95ee3f4f26681da5bcd7d458100::" providerId="AD" clId="Web-{9F9EBA7E-5DEB-99EB-C2D5-5359E60F44FC}"/>
    <pc:docChg chg="addSld delSld modSld">
      <pc:chgData name="Guest User" userId="S::urn:spo:anon#559e60218b34115e0cbae63eb39465c3e452b95ee3f4f26681da5bcd7d458100::" providerId="AD" clId="Web-{9F9EBA7E-5DEB-99EB-C2D5-5359E60F44FC}" dt="2023-12-13T10:25:00.910" v="400" actId="20577"/>
      <pc:docMkLst>
        <pc:docMk/>
      </pc:docMkLst>
      <pc:sldChg chg="addSp delSp modSp new">
        <pc:chgData name="Guest User" userId="S::urn:spo:anon#559e60218b34115e0cbae63eb39465c3e452b95ee3f4f26681da5bcd7d458100::" providerId="AD" clId="Web-{9F9EBA7E-5DEB-99EB-C2D5-5359E60F44FC}" dt="2023-12-13T10:23:46.783" v="369" actId="20577"/>
        <pc:sldMkLst>
          <pc:docMk/>
          <pc:sldMk cId="3365140037" sldId="311"/>
        </pc:sldMkLst>
        <pc:spChg chg="del mod">
          <ac:chgData name="Guest User" userId="S::urn:spo:anon#559e60218b34115e0cbae63eb39465c3e452b95ee3f4f26681da5bcd7d458100::" providerId="AD" clId="Web-{9F9EBA7E-5DEB-99EB-C2D5-5359E60F44FC}" dt="2023-12-13T09:50:40.570" v="20"/>
          <ac:spMkLst>
            <pc:docMk/>
            <pc:sldMk cId="3365140037" sldId="311"/>
            <ac:spMk id="2" creationId="{2919CEA6-2CDF-53BF-1A64-6B32066878B4}"/>
          </ac:spMkLst>
        </pc:spChg>
        <pc:spChg chg="add mod">
          <ac:chgData name="Guest User" userId="S::urn:spo:anon#559e60218b34115e0cbae63eb39465c3e452b95ee3f4f26681da5bcd7d458100::" providerId="AD" clId="Web-{9F9EBA7E-5DEB-99EB-C2D5-5359E60F44FC}" dt="2023-12-13T09:50:50.695" v="27" actId="20577"/>
          <ac:spMkLst>
            <pc:docMk/>
            <pc:sldMk cId="3365140037" sldId="311"/>
            <ac:spMk id="4" creationId="{FA246EE0-246D-F1B4-3EBB-CE3CE6DB3807}"/>
          </ac:spMkLst>
        </pc:spChg>
        <pc:spChg chg="add mod">
          <ac:chgData name="Guest User" userId="S::urn:spo:anon#559e60218b34115e0cbae63eb39465c3e452b95ee3f4f26681da5bcd7d458100::" providerId="AD" clId="Web-{9F9EBA7E-5DEB-99EB-C2D5-5359E60F44FC}" dt="2023-12-13T10:23:46.783" v="369" actId="20577"/>
          <ac:spMkLst>
            <pc:docMk/>
            <pc:sldMk cId="3365140037" sldId="311"/>
            <ac:spMk id="6" creationId="{538C6D50-8A60-D5EE-3E27-D8EE0E50DE42}"/>
          </ac:spMkLst>
        </pc:spChg>
      </pc:sldChg>
      <pc:sldChg chg="addSp delSp modSp add del replId">
        <pc:chgData name="Guest User" userId="S::urn:spo:anon#559e60218b34115e0cbae63eb39465c3e452b95ee3f4f26681da5bcd7d458100::" providerId="AD" clId="Web-{9F9EBA7E-5DEB-99EB-C2D5-5359E60F44FC}" dt="2023-12-13T10:01:12.854" v="202"/>
        <pc:sldMkLst>
          <pc:docMk/>
          <pc:sldMk cId="3136311253" sldId="312"/>
        </pc:sldMkLst>
        <pc:spChg chg="add del mod">
          <ac:chgData name="Guest User" userId="S::urn:spo:anon#559e60218b34115e0cbae63eb39465c3e452b95ee3f4f26681da5bcd7d458100::" providerId="AD" clId="Web-{9F9EBA7E-5DEB-99EB-C2D5-5359E60F44FC}" dt="2023-12-13T10:00:37.040" v="194"/>
          <ac:spMkLst>
            <pc:docMk/>
            <pc:sldMk cId="3136311253" sldId="312"/>
            <ac:spMk id="2" creationId="{215F1F8C-AB86-ABDE-BBB9-08E46E3E3985}"/>
          </ac:spMkLst>
        </pc:spChg>
        <pc:spChg chg="add del mod">
          <ac:chgData name="Guest User" userId="S::urn:spo:anon#559e60218b34115e0cbae63eb39465c3e452b95ee3f4f26681da5bcd7d458100::" providerId="AD" clId="Web-{9F9EBA7E-5DEB-99EB-C2D5-5359E60F44FC}" dt="2023-12-13T10:00:38.681" v="195"/>
          <ac:spMkLst>
            <pc:docMk/>
            <pc:sldMk cId="3136311253" sldId="312"/>
            <ac:spMk id="5" creationId="{0C6ED9ED-B910-490E-659F-87043A9597ED}"/>
          </ac:spMkLst>
        </pc:spChg>
        <pc:spChg chg="del mod">
          <ac:chgData name="Guest User" userId="S::urn:spo:anon#559e60218b34115e0cbae63eb39465c3e452b95ee3f4f26681da5bcd7d458100::" providerId="AD" clId="Web-{9F9EBA7E-5DEB-99EB-C2D5-5359E60F44FC}" dt="2023-12-13T09:57:01.034" v="180"/>
          <ac:spMkLst>
            <pc:docMk/>
            <pc:sldMk cId="3136311253" sldId="312"/>
            <ac:spMk id="6" creationId="{538C6D50-8A60-D5EE-3E27-D8EE0E50DE42}"/>
          </ac:spMkLst>
        </pc:spChg>
        <pc:spChg chg="add del mod">
          <ac:chgData name="Guest User" userId="S::urn:spo:anon#559e60218b34115e0cbae63eb39465c3e452b95ee3f4f26681da5bcd7d458100::" providerId="AD" clId="Web-{9F9EBA7E-5DEB-99EB-C2D5-5359E60F44FC}" dt="2023-12-13T10:00:29.618" v="191"/>
          <ac:spMkLst>
            <pc:docMk/>
            <pc:sldMk cId="3136311253" sldId="312"/>
            <ac:spMk id="7" creationId="{6A40246C-06F6-3D69-FE7B-2EB627372CC4}"/>
          </ac:spMkLst>
        </pc:spChg>
        <pc:picChg chg="add mod">
          <ac:chgData name="Guest User" userId="S::urn:spo:anon#559e60218b34115e0cbae63eb39465c3e452b95ee3f4f26681da5bcd7d458100::" providerId="AD" clId="Web-{9F9EBA7E-5DEB-99EB-C2D5-5359E60F44FC}" dt="2023-12-13T10:00:50.337" v="200" actId="1076"/>
          <ac:picMkLst>
            <pc:docMk/>
            <pc:sldMk cId="3136311253" sldId="312"/>
            <ac:picMk id="8" creationId="{09376965-8502-9005-B408-738D7E4E1EE2}"/>
          </ac:picMkLst>
        </pc:picChg>
      </pc:sldChg>
      <pc:sldChg chg="addSp delSp modSp add replId">
        <pc:chgData name="Guest User" userId="S::urn:spo:anon#559e60218b34115e0cbae63eb39465c3e452b95ee3f4f26681da5bcd7d458100::" providerId="AD" clId="Web-{9F9EBA7E-5DEB-99EB-C2D5-5359E60F44FC}" dt="2023-12-13T10:03:40.202" v="262" actId="1076"/>
        <pc:sldMkLst>
          <pc:docMk/>
          <pc:sldMk cId="2995443539" sldId="313"/>
        </pc:sldMkLst>
        <pc:spChg chg="add mod">
          <ac:chgData name="Guest User" userId="S::urn:spo:anon#559e60218b34115e0cbae63eb39465c3e452b95ee3f4f26681da5bcd7d458100::" providerId="AD" clId="Web-{9F9EBA7E-5DEB-99EB-C2D5-5359E60F44FC}" dt="2023-12-13T10:03:40.202" v="262" actId="1076"/>
          <ac:spMkLst>
            <pc:docMk/>
            <pc:sldMk cId="2995443539" sldId="313"/>
            <ac:spMk id="7" creationId="{1D48A361-D74C-E938-A8B7-00E09861EA43}"/>
          </ac:spMkLst>
        </pc:spChg>
        <pc:picChg chg="add del mod">
          <ac:chgData name="Guest User" userId="S::urn:spo:anon#559e60218b34115e0cbae63eb39465c3e452b95ee3f4f26681da5bcd7d458100::" providerId="AD" clId="Web-{9F9EBA7E-5DEB-99EB-C2D5-5359E60F44FC}" dt="2023-12-13T10:01:32.323" v="206"/>
          <ac:picMkLst>
            <pc:docMk/>
            <pc:sldMk cId="2995443539" sldId="313"/>
            <ac:picMk id="2" creationId="{00054CDE-FCDB-170D-49FA-64B8588E8D52}"/>
          </ac:picMkLst>
        </pc:picChg>
        <pc:picChg chg="add del mod">
          <ac:chgData name="Guest User" userId="S::urn:spo:anon#559e60218b34115e0cbae63eb39465c3e452b95ee3f4f26681da5bcd7d458100::" providerId="AD" clId="Web-{9F9EBA7E-5DEB-99EB-C2D5-5359E60F44FC}" dt="2023-12-13T10:01:42.120" v="208"/>
          <ac:picMkLst>
            <pc:docMk/>
            <pc:sldMk cId="2995443539" sldId="313"/>
            <ac:picMk id="5" creationId="{29941767-FD62-0757-AA75-B5D9F672FB4F}"/>
          </ac:picMkLst>
        </pc:picChg>
        <pc:picChg chg="del">
          <ac:chgData name="Guest User" userId="S::urn:spo:anon#559e60218b34115e0cbae63eb39465c3e452b95ee3f4f26681da5bcd7d458100::" providerId="AD" clId="Web-{9F9EBA7E-5DEB-99EB-C2D5-5359E60F44FC}" dt="2023-12-13T10:01:21.729" v="204"/>
          <ac:picMkLst>
            <pc:docMk/>
            <pc:sldMk cId="2995443539" sldId="313"/>
            <ac:picMk id="8" creationId="{09376965-8502-9005-B408-738D7E4E1EE2}"/>
          </ac:picMkLst>
        </pc:picChg>
      </pc:sldChg>
      <pc:sldChg chg="modSp add replId">
        <pc:chgData name="Guest User" userId="S::urn:spo:anon#559e60218b34115e0cbae63eb39465c3e452b95ee3f4f26681da5bcd7d458100::" providerId="AD" clId="Web-{9F9EBA7E-5DEB-99EB-C2D5-5359E60F44FC}" dt="2023-12-13T10:25:00.910" v="400" actId="20577"/>
        <pc:sldMkLst>
          <pc:docMk/>
          <pc:sldMk cId="706417809" sldId="314"/>
        </pc:sldMkLst>
        <pc:spChg chg="mod">
          <ac:chgData name="Guest User" userId="S::urn:spo:anon#559e60218b34115e0cbae63eb39465c3e452b95ee3f4f26681da5bcd7d458100::" providerId="AD" clId="Web-{9F9EBA7E-5DEB-99EB-C2D5-5359E60F44FC}" dt="2023-12-13T10:25:00.910" v="400" actId="20577"/>
          <ac:spMkLst>
            <pc:docMk/>
            <pc:sldMk cId="706417809" sldId="314"/>
            <ac:spMk id="7" creationId="{1D48A361-D74C-E938-A8B7-00E09861EA43}"/>
          </ac:spMkLst>
        </pc:spChg>
      </pc:sldChg>
      <pc:sldChg chg="addSp delSp modSp add replId">
        <pc:chgData name="Guest User" userId="S::urn:spo:anon#559e60218b34115e0cbae63eb39465c3e452b95ee3f4f26681da5bcd7d458100::" providerId="AD" clId="Web-{9F9EBA7E-5DEB-99EB-C2D5-5359E60F44FC}" dt="2023-12-13T10:12:39.670" v="350" actId="1076"/>
        <pc:sldMkLst>
          <pc:docMk/>
          <pc:sldMk cId="422614621" sldId="315"/>
        </pc:sldMkLst>
        <pc:spChg chg="del">
          <ac:chgData name="Guest User" userId="S::urn:spo:anon#559e60218b34115e0cbae63eb39465c3e452b95ee3f4f26681da5bcd7d458100::" providerId="AD" clId="Web-{9F9EBA7E-5DEB-99EB-C2D5-5359E60F44FC}" dt="2023-12-13T10:07:08.630" v="296"/>
          <ac:spMkLst>
            <pc:docMk/>
            <pc:sldMk cId="422614621" sldId="315"/>
            <ac:spMk id="4" creationId="{FA246EE0-246D-F1B4-3EBB-CE3CE6DB3807}"/>
          </ac:spMkLst>
        </pc:spChg>
        <pc:spChg chg="add del mod">
          <ac:chgData name="Guest User" userId="S::urn:spo:anon#559e60218b34115e0cbae63eb39465c3e452b95ee3f4f26681da5bcd7d458100::" providerId="AD" clId="Web-{9F9EBA7E-5DEB-99EB-C2D5-5359E60F44FC}" dt="2023-12-13T10:12:39.670" v="350" actId="1076"/>
          <ac:spMkLst>
            <pc:docMk/>
            <pc:sldMk cId="422614621" sldId="315"/>
            <ac:spMk id="7" creationId="{1D48A361-D74C-E938-A8B7-00E09861EA43}"/>
          </ac:spMkLst>
        </pc:spChg>
      </pc:sldChg>
      <pc:sldChg chg="modSp add replId">
        <pc:chgData name="Guest User" userId="S::urn:spo:anon#559e60218b34115e0cbae63eb39465c3e452b95ee3f4f26681da5bcd7d458100::" providerId="AD" clId="Web-{9F9EBA7E-5DEB-99EB-C2D5-5359E60F44FC}" dt="2023-12-13T10:11:40.090" v="349" actId="20577"/>
        <pc:sldMkLst>
          <pc:docMk/>
          <pc:sldMk cId="558721843" sldId="316"/>
        </pc:sldMkLst>
        <pc:spChg chg="mod">
          <ac:chgData name="Guest User" userId="S::urn:spo:anon#559e60218b34115e0cbae63eb39465c3e452b95ee3f4f26681da5bcd7d458100::" providerId="AD" clId="Web-{9F9EBA7E-5DEB-99EB-C2D5-5359E60F44FC}" dt="2023-12-13T10:11:40.090" v="349" actId="20577"/>
          <ac:spMkLst>
            <pc:docMk/>
            <pc:sldMk cId="558721843" sldId="316"/>
            <ac:spMk id="7" creationId="{1D48A361-D74C-E938-A8B7-00E09861EA4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/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1598 h 2826771"/>
              <a:gd name="connsiteX1-3" fmla="*/ 646257 w 2011680"/>
              <a:gd name="connsiteY1-4" fmla="*/ 0 h 2826771"/>
              <a:gd name="connsiteX2-5" fmla="*/ 2011680 w 2011680"/>
              <a:gd name="connsiteY2-6" fmla="*/ 1598 h 2826771"/>
              <a:gd name="connsiteX3-7" fmla="*/ 2011680 w 2011680"/>
              <a:gd name="connsiteY3-8" fmla="*/ 2826771 h 2826771"/>
              <a:gd name="connsiteX4-9" fmla="*/ 0 w 2011680"/>
              <a:gd name="connsiteY4-10" fmla="*/ 2826771 h 2826771"/>
              <a:gd name="connsiteX5" fmla="*/ 0 w 2011680"/>
              <a:gd name="connsiteY5" fmla="*/ 1598 h 2826771"/>
              <a:gd name="connsiteX0-11" fmla="*/ 0 w 2011680"/>
              <a:gd name="connsiteY0-12" fmla="*/ 1598 h 2826771"/>
              <a:gd name="connsiteX1-13" fmla="*/ 646257 w 2011680"/>
              <a:gd name="connsiteY1-14" fmla="*/ 0 h 2826771"/>
              <a:gd name="connsiteX2-15" fmla="*/ 1358727 w 2011680"/>
              <a:gd name="connsiteY2-16" fmla="*/ 0 h 2826771"/>
              <a:gd name="connsiteX3-17" fmla="*/ 2011680 w 2011680"/>
              <a:gd name="connsiteY3-18" fmla="*/ 1598 h 2826771"/>
              <a:gd name="connsiteX4-19" fmla="*/ 2011680 w 2011680"/>
              <a:gd name="connsiteY4-20" fmla="*/ 2826771 h 2826771"/>
              <a:gd name="connsiteX5-21" fmla="*/ 0 w 2011680"/>
              <a:gd name="connsiteY5-22" fmla="*/ 2826771 h 2826771"/>
              <a:gd name="connsiteX6" fmla="*/ 0 w 2011680"/>
              <a:gd name="connsiteY6" fmla="*/ 1598 h 2826771"/>
              <a:gd name="connsiteX0-23" fmla="*/ 0 w 2011680"/>
              <a:gd name="connsiteY0-24" fmla="*/ 1598 h 2826771"/>
              <a:gd name="connsiteX1-25" fmla="*/ 646257 w 2011680"/>
              <a:gd name="connsiteY1-26" fmla="*/ 0 h 2826771"/>
              <a:gd name="connsiteX2-27" fmla="*/ 1010112 w 2011680"/>
              <a:gd name="connsiteY2-28" fmla="*/ 0 h 2826771"/>
              <a:gd name="connsiteX3-29" fmla="*/ 1358727 w 2011680"/>
              <a:gd name="connsiteY3-30" fmla="*/ 0 h 2826771"/>
              <a:gd name="connsiteX4-31" fmla="*/ 2011680 w 2011680"/>
              <a:gd name="connsiteY4-32" fmla="*/ 1598 h 2826771"/>
              <a:gd name="connsiteX5-33" fmla="*/ 2011680 w 2011680"/>
              <a:gd name="connsiteY5-34" fmla="*/ 2826771 h 2826771"/>
              <a:gd name="connsiteX6-35" fmla="*/ 0 w 2011680"/>
              <a:gd name="connsiteY6-36" fmla="*/ 2826771 h 2826771"/>
              <a:gd name="connsiteX7" fmla="*/ 0 w 2011680"/>
              <a:gd name="connsiteY7" fmla="*/ 1598 h 2826771"/>
              <a:gd name="connsiteX0-37" fmla="*/ 0 w 2011680"/>
              <a:gd name="connsiteY0-38" fmla="*/ 1598 h 2826771"/>
              <a:gd name="connsiteX1-39" fmla="*/ 646257 w 2011680"/>
              <a:gd name="connsiteY1-40" fmla="*/ 0 h 2826771"/>
              <a:gd name="connsiteX2-41" fmla="*/ 1012017 w 2011680"/>
              <a:gd name="connsiteY2-42" fmla="*/ 335280 h 2826771"/>
              <a:gd name="connsiteX3-43" fmla="*/ 1358727 w 2011680"/>
              <a:gd name="connsiteY3-44" fmla="*/ 0 h 2826771"/>
              <a:gd name="connsiteX4-45" fmla="*/ 2011680 w 2011680"/>
              <a:gd name="connsiteY4-46" fmla="*/ 1598 h 2826771"/>
              <a:gd name="connsiteX5-47" fmla="*/ 2011680 w 2011680"/>
              <a:gd name="connsiteY5-48" fmla="*/ 2826771 h 2826771"/>
              <a:gd name="connsiteX6-49" fmla="*/ 0 w 2011680"/>
              <a:gd name="connsiteY6-50" fmla="*/ 2826771 h 2826771"/>
              <a:gd name="connsiteX7-51" fmla="*/ 0 w 2011680"/>
              <a:gd name="connsiteY7-52" fmla="*/ 1598 h 2826771"/>
              <a:gd name="connsiteX0-53" fmla="*/ 0 w 2011680"/>
              <a:gd name="connsiteY0-54" fmla="*/ 1598 h 2826771"/>
              <a:gd name="connsiteX1-55" fmla="*/ 646257 w 2011680"/>
              <a:gd name="connsiteY1-56" fmla="*/ 0 h 2826771"/>
              <a:gd name="connsiteX2-57" fmla="*/ 1012017 w 2011680"/>
              <a:gd name="connsiteY2-58" fmla="*/ 335280 h 2826771"/>
              <a:gd name="connsiteX3-59" fmla="*/ 1358727 w 2011680"/>
              <a:gd name="connsiteY3-60" fmla="*/ 0 h 2826771"/>
              <a:gd name="connsiteX4-61" fmla="*/ 2011680 w 2011680"/>
              <a:gd name="connsiteY4-62" fmla="*/ 1598 h 2826771"/>
              <a:gd name="connsiteX5-63" fmla="*/ 2011680 w 2011680"/>
              <a:gd name="connsiteY5-64" fmla="*/ 2826771 h 2826771"/>
              <a:gd name="connsiteX6-65" fmla="*/ 0 w 2011680"/>
              <a:gd name="connsiteY6-66" fmla="*/ 2826771 h 2826771"/>
              <a:gd name="connsiteX7-67" fmla="*/ 0 w 2011680"/>
              <a:gd name="connsiteY7-68" fmla="*/ 1598 h 2826771"/>
              <a:gd name="connsiteX0-69" fmla="*/ 0 w 2011680"/>
              <a:gd name="connsiteY0-70" fmla="*/ 1598 h 2826771"/>
              <a:gd name="connsiteX1-71" fmla="*/ 646257 w 2011680"/>
              <a:gd name="connsiteY1-72" fmla="*/ 0 h 2826771"/>
              <a:gd name="connsiteX2-73" fmla="*/ 1012017 w 2011680"/>
              <a:gd name="connsiteY2-74" fmla="*/ 335280 h 2826771"/>
              <a:gd name="connsiteX3-75" fmla="*/ 1358727 w 2011680"/>
              <a:gd name="connsiteY3-76" fmla="*/ 0 h 2826771"/>
              <a:gd name="connsiteX4-77" fmla="*/ 2011680 w 2011680"/>
              <a:gd name="connsiteY4-78" fmla="*/ 1598 h 2826771"/>
              <a:gd name="connsiteX5-79" fmla="*/ 2011680 w 2011680"/>
              <a:gd name="connsiteY5-80" fmla="*/ 2826771 h 2826771"/>
              <a:gd name="connsiteX6-81" fmla="*/ 0 w 2011680"/>
              <a:gd name="connsiteY6-82" fmla="*/ 2826771 h 2826771"/>
              <a:gd name="connsiteX7-83" fmla="*/ 0 w 2011680"/>
              <a:gd name="connsiteY7-84" fmla="*/ 1598 h 2826771"/>
              <a:gd name="connsiteX0-85" fmla="*/ 0 w 2011680"/>
              <a:gd name="connsiteY0-86" fmla="*/ 1598 h 2826771"/>
              <a:gd name="connsiteX1-87" fmla="*/ 646257 w 2011680"/>
              <a:gd name="connsiteY1-88" fmla="*/ 0 h 2826771"/>
              <a:gd name="connsiteX2-89" fmla="*/ 1012017 w 2011680"/>
              <a:gd name="connsiteY2-90" fmla="*/ 335280 h 2826771"/>
              <a:gd name="connsiteX3-91" fmla="*/ 1358727 w 2011680"/>
              <a:gd name="connsiteY3-92" fmla="*/ 0 h 2826771"/>
              <a:gd name="connsiteX4-93" fmla="*/ 2011680 w 2011680"/>
              <a:gd name="connsiteY4-94" fmla="*/ 1598 h 2826771"/>
              <a:gd name="connsiteX5-95" fmla="*/ 2011680 w 2011680"/>
              <a:gd name="connsiteY5-96" fmla="*/ 2826771 h 2826771"/>
              <a:gd name="connsiteX6-97" fmla="*/ 0 w 2011680"/>
              <a:gd name="connsiteY6-98" fmla="*/ 2826771 h 2826771"/>
              <a:gd name="connsiteX7-99" fmla="*/ 0 w 2011680"/>
              <a:gd name="connsiteY7-100" fmla="*/ 1598 h 2826771"/>
              <a:gd name="connsiteX0-101" fmla="*/ 0 w 2011680"/>
              <a:gd name="connsiteY0-102" fmla="*/ 1598 h 2826771"/>
              <a:gd name="connsiteX1-103" fmla="*/ 646257 w 2011680"/>
              <a:gd name="connsiteY1-104" fmla="*/ 0 h 2826771"/>
              <a:gd name="connsiteX2-105" fmla="*/ 1012017 w 2011680"/>
              <a:gd name="connsiteY2-106" fmla="*/ 335280 h 2826771"/>
              <a:gd name="connsiteX3-107" fmla="*/ 1358727 w 2011680"/>
              <a:gd name="connsiteY3-108" fmla="*/ 0 h 2826771"/>
              <a:gd name="connsiteX4-109" fmla="*/ 2011680 w 2011680"/>
              <a:gd name="connsiteY4-110" fmla="*/ 1598 h 2826771"/>
              <a:gd name="connsiteX5-111" fmla="*/ 2011680 w 2011680"/>
              <a:gd name="connsiteY5-112" fmla="*/ 2826771 h 2826771"/>
              <a:gd name="connsiteX6-113" fmla="*/ 0 w 2011680"/>
              <a:gd name="connsiteY6-114" fmla="*/ 2826771 h 2826771"/>
              <a:gd name="connsiteX7-115" fmla="*/ 0 w 2011680"/>
              <a:gd name="connsiteY7-116" fmla="*/ 1598 h 2826771"/>
              <a:gd name="connsiteX0-117" fmla="*/ 0 w 2011680"/>
              <a:gd name="connsiteY0-118" fmla="*/ 1598 h 2826771"/>
              <a:gd name="connsiteX1-119" fmla="*/ 646257 w 2011680"/>
              <a:gd name="connsiteY1-120" fmla="*/ 0 h 2826771"/>
              <a:gd name="connsiteX2-121" fmla="*/ 1012017 w 2011680"/>
              <a:gd name="connsiteY2-122" fmla="*/ 335280 h 2826771"/>
              <a:gd name="connsiteX3-123" fmla="*/ 1358727 w 2011680"/>
              <a:gd name="connsiteY3-124" fmla="*/ 0 h 2826771"/>
              <a:gd name="connsiteX4-125" fmla="*/ 2011680 w 2011680"/>
              <a:gd name="connsiteY4-126" fmla="*/ 1598 h 2826771"/>
              <a:gd name="connsiteX5-127" fmla="*/ 2011680 w 2011680"/>
              <a:gd name="connsiteY5-128" fmla="*/ 2826771 h 2826771"/>
              <a:gd name="connsiteX6-129" fmla="*/ 0 w 2011680"/>
              <a:gd name="connsiteY6-130" fmla="*/ 2826771 h 2826771"/>
              <a:gd name="connsiteX7-131" fmla="*/ 0 w 2011680"/>
              <a:gd name="connsiteY7-132" fmla="*/ 1598 h 2826771"/>
              <a:gd name="connsiteX0-133" fmla="*/ 0 w 2011680"/>
              <a:gd name="connsiteY0-134" fmla="*/ 1598 h 2826771"/>
              <a:gd name="connsiteX1-135" fmla="*/ 646257 w 2011680"/>
              <a:gd name="connsiteY1-136" fmla="*/ 0 h 2826771"/>
              <a:gd name="connsiteX2-137" fmla="*/ 1012017 w 2011680"/>
              <a:gd name="connsiteY2-138" fmla="*/ 335280 h 2826771"/>
              <a:gd name="connsiteX3-139" fmla="*/ 1358727 w 2011680"/>
              <a:gd name="connsiteY3-140" fmla="*/ 0 h 2826771"/>
              <a:gd name="connsiteX4-141" fmla="*/ 2011680 w 2011680"/>
              <a:gd name="connsiteY4-142" fmla="*/ 1598 h 2826771"/>
              <a:gd name="connsiteX5-143" fmla="*/ 2011680 w 2011680"/>
              <a:gd name="connsiteY5-144" fmla="*/ 2826771 h 2826771"/>
              <a:gd name="connsiteX6-145" fmla="*/ 0 w 2011680"/>
              <a:gd name="connsiteY6-146" fmla="*/ 2826771 h 2826771"/>
              <a:gd name="connsiteX7-147" fmla="*/ 0 w 2011680"/>
              <a:gd name="connsiteY7-148" fmla="*/ 1598 h 2826771"/>
              <a:gd name="connsiteX0-149" fmla="*/ 0 w 2011680"/>
              <a:gd name="connsiteY0-150" fmla="*/ 1598 h 2826771"/>
              <a:gd name="connsiteX1-151" fmla="*/ 646257 w 2011680"/>
              <a:gd name="connsiteY1-152" fmla="*/ 0 h 2826771"/>
              <a:gd name="connsiteX2-153" fmla="*/ 1012017 w 2011680"/>
              <a:gd name="connsiteY2-154" fmla="*/ 335280 h 2826771"/>
              <a:gd name="connsiteX3-155" fmla="*/ 1358727 w 2011680"/>
              <a:gd name="connsiteY3-156" fmla="*/ 0 h 2826771"/>
              <a:gd name="connsiteX4-157" fmla="*/ 2011680 w 2011680"/>
              <a:gd name="connsiteY4-158" fmla="*/ 1598 h 2826771"/>
              <a:gd name="connsiteX5-159" fmla="*/ 2011680 w 2011680"/>
              <a:gd name="connsiteY5-160" fmla="*/ 2826771 h 2826771"/>
              <a:gd name="connsiteX6-161" fmla="*/ 0 w 2011680"/>
              <a:gd name="connsiteY6-162" fmla="*/ 2826771 h 2826771"/>
              <a:gd name="connsiteX7-163" fmla="*/ 0 w 2011680"/>
              <a:gd name="connsiteY7-164" fmla="*/ 1598 h 2826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4646 h 2829819"/>
              <a:gd name="connsiteX1-3" fmla="*/ 994434 w 2011680"/>
              <a:gd name="connsiteY1-4" fmla="*/ 0 h 2829819"/>
              <a:gd name="connsiteX2-5" fmla="*/ 2011680 w 2011680"/>
              <a:gd name="connsiteY2-6" fmla="*/ 4646 h 2829819"/>
              <a:gd name="connsiteX3-7" fmla="*/ 2011680 w 2011680"/>
              <a:gd name="connsiteY3-8" fmla="*/ 2829819 h 2829819"/>
              <a:gd name="connsiteX4-9" fmla="*/ 0 w 2011680"/>
              <a:gd name="connsiteY4-10" fmla="*/ 2829819 h 2829819"/>
              <a:gd name="connsiteX5" fmla="*/ 0 w 2011680"/>
              <a:gd name="connsiteY5" fmla="*/ 4646 h 2829819"/>
              <a:gd name="connsiteX0-11" fmla="*/ 0 w 2011680"/>
              <a:gd name="connsiteY0-12" fmla="*/ 4646 h 2829819"/>
              <a:gd name="connsiteX1-13" fmla="*/ 994434 w 2011680"/>
              <a:gd name="connsiteY1-14" fmla="*/ 0 h 2829819"/>
              <a:gd name="connsiteX2-15" fmla="*/ 2011680 w 2011680"/>
              <a:gd name="connsiteY2-16" fmla="*/ 4646 h 2829819"/>
              <a:gd name="connsiteX3-17" fmla="*/ 2011680 w 2011680"/>
              <a:gd name="connsiteY3-18" fmla="*/ 2829819 h 2829819"/>
              <a:gd name="connsiteX4-19" fmla="*/ 0 w 2011680"/>
              <a:gd name="connsiteY4-20" fmla="*/ 2829819 h 2829819"/>
              <a:gd name="connsiteX5-21" fmla="*/ 0 w 2011680"/>
              <a:gd name="connsiteY5-22" fmla="*/ 4646 h 2829819"/>
              <a:gd name="connsiteX0-23" fmla="*/ 0 w 2011680"/>
              <a:gd name="connsiteY0-24" fmla="*/ 4646 h 2829819"/>
              <a:gd name="connsiteX1-25" fmla="*/ 994434 w 2011680"/>
              <a:gd name="connsiteY1-26" fmla="*/ 0 h 2829819"/>
              <a:gd name="connsiteX2-27" fmla="*/ 2011680 w 2011680"/>
              <a:gd name="connsiteY2-28" fmla="*/ 4646 h 2829819"/>
              <a:gd name="connsiteX3-29" fmla="*/ 2011680 w 2011680"/>
              <a:gd name="connsiteY3-30" fmla="*/ 2829819 h 2829819"/>
              <a:gd name="connsiteX4-31" fmla="*/ 0 w 2011680"/>
              <a:gd name="connsiteY4-32" fmla="*/ 2829819 h 2829819"/>
              <a:gd name="connsiteX5-33" fmla="*/ 0 w 2011680"/>
              <a:gd name="connsiteY5-34" fmla="*/ 4646 h 2829819"/>
              <a:gd name="connsiteX0-35" fmla="*/ 0 w 2011680"/>
              <a:gd name="connsiteY0-36" fmla="*/ 4646 h 2829819"/>
              <a:gd name="connsiteX1-37" fmla="*/ 994434 w 2011680"/>
              <a:gd name="connsiteY1-38" fmla="*/ 0 h 2829819"/>
              <a:gd name="connsiteX2-39" fmla="*/ 1362480 w 2011680"/>
              <a:gd name="connsiteY2-40" fmla="*/ 3048 h 2829819"/>
              <a:gd name="connsiteX3-41" fmla="*/ 2011680 w 2011680"/>
              <a:gd name="connsiteY3-42" fmla="*/ 4646 h 2829819"/>
              <a:gd name="connsiteX4-43" fmla="*/ 2011680 w 2011680"/>
              <a:gd name="connsiteY4-44" fmla="*/ 2829819 h 2829819"/>
              <a:gd name="connsiteX5-45" fmla="*/ 0 w 2011680"/>
              <a:gd name="connsiteY5-46" fmla="*/ 2829819 h 2829819"/>
              <a:gd name="connsiteX6" fmla="*/ 0 w 2011680"/>
              <a:gd name="connsiteY6" fmla="*/ 4646 h 2829819"/>
              <a:gd name="connsiteX0-47" fmla="*/ 0 w 2011680"/>
              <a:gd name="connsiteY0-48" fmla="*/ 4646 h 2829819"/>
              <a:gd name="connsiteX1-49" fmla="*/ 651915 w 2011680"/>
              <a:gd name="connsiteY1-50" fmla="*/ 1143 h 2829819"/>
              <a:gd name="connsiteX2-51" fmla="*/ 994434 w 2011680"/>
              <a:gd name="connsiteY2-52" fmla="*/ 0 h 2829819"/>
              <a:gd name="connsiteX3-53" fmla="*/ 1362480 w 2011680"/>
              <a:gd name="connsiteY3-54" fmla="*/ 3048 h 2829819"/>
              <a:gd name="connsiteX4-55" fmla="*/ 2011680 w 2011680"/>
              <a:gd name="connsiteY4-56" fmla="*/ 4646 h 2829819"/>
              <a:gd name="connsiteX5-57" fmla="*/ 2011680 w 2011680"/>
              <a:gd name="connsiteY5-58" fmla="*/ 2829819 h 2829819"/>
              <a:gd name="connsiteX6-59" fmla="*/ 0 w 2011680"/>
              <a:gd name="connsiteY6-60" fmla="*/ 2829819 h 2829819"/>
              <a:gd name="connsiteX7" fmla="*/ 0 w 2011680"/>
              <a:gd name="connsiteY7" fmla="*/ 4646 h 2829819"/>
              <a:gd name="connsiteX0-61" fmla="*/ 0 w 2011680"/>
              <a:gd name="connsiteY0-62" fmla="*/ 3503 h 2828676"/>
              <a:gd name="connsiteX1-63" fmla="*/ 651915 w 2011680"/>
              <a:gd name="connsiteY1-64" fmla="*/ 0 h 2828676"/>
              <a:gd name="connsiteX2-65" fmla="*/ 1005864 w 2011680"/>
              <a:gd name="connsiteY2-66" fmla="*/ 336042 h 2828676"/>
              <a:gd name="connsiteX3-67" fmla="*/ 1362480 w 2011680"/>
              <a:gd name="connsiteY3-68" fmla="*/ 1905 h 2828676"/>
              <a:gd name="connsiteX4-69" fmla="*/ 2011680 w 2011680"/>
              <a:gd name="connsiteY4-70" fmla="*/ 3503 h 2828676"/>
              <a:gd name="connsiteX5-71" fmla="*/ 2011680 w 2011680"/>
              <a:gd name="connsiteY5-72" fmla="*/ 2828676 h 2828676"/>
              <a:gd name="connsiteX6-73" fmla="*/ 0 w 2011680"/>
              <a:gd name="connsiteY6-74" fmla="*/ 2828676 h 2828676"/>
              <a:gd name="connsiteX7-75" fmla="*/ 0 w 2011680"/>
              <a:gd name="connsiteY7-76" fmla="*/ 3503 h 2828676"/>
              <a:gd name="connsiteX0-77" fmla="*/ 0 w 2011680"/>
              <a:gd name="connsiteY0-78" fmla="*/ 3503 h 2828676"/>
              <a:gd name="connsiteX1-79" fmla="*/ 651915 w 2011680"/>
              <a:gd name="connsiteY1-80" fmla="*/ 0 h 2828676"/>
              <a:gd name="connsiteX2-81" fmla="*/ 1005864 w 2011680"/>
              <a:gd name="connsiteY2-82" fmla="*/ 336042 h 2828676"/>
              <a:gd name="connsiteX3-83" fmla="*/ 1362480 w 2011680"/>
              <a:gd name="connsiteY3-84" fmla="*/ 1905 h 2828676"/>
              <a:gd name="connsiteX4-85" fmla="*/ 2011680 w 2011680"/>
              <a:gd name="connsiteY4-86" fmla="*/ 3503 h 2828676"/>
              <a:gd name="connsiteX5-87" fmla="*/ 2011680 w 2011680"/>
              <a:gd name="connsiteY5-88" fmla="*/ 2828676 h 2828676"/>
              <a:gd name="connsiteX6-89" fmla="*/ 0 w 2011680"/>
              <a:gd name="connsiteY6-90" fmla="*/ 2828676 h 2828676"/>
              <a:gd name="connsiteX7-91" fmla="*/ 0 w 2011680"/>
              <a:gd name="connsiteY7-92" fmla="*/ 3503 h 2828676"/>
              <a:gd name="connsiteX0-93" fmla="*/ 0 w 2011680"/>
              <a:gd name="connsiteY0-94" fmla="*/ 3503 h 2828676"/>
              <a:gd name="connsiteX1-95" fmla="*/ 651915 w 2011680"/>
              <a:gd name="connsiteY1-96" fmla="*/ 0 h 2828676"/>
              <a:gd name="connsiteX2-97" fmla="*/ 1005864 w 2011680"/>
              <a:gd name="connsiteY2-98" fmla="*/ 336042 h 2828676"/>
              <a:gd name="connsiteX3-99" fmla="*/ 1362480 w 2011680"/>
              <a:gd name="connsiteY3-100" fmla="*/ 1905 h 2828676"/>
              <a:gd name="connsiteX4-101" fmla="*/ 2011680 w 2011680"/>
              <a:gd name="connsiteY4-102" fmla="*/ 3503 h 2828676"/>
              <a:gd name="connsiteX5-103" fmla="*/ 2011680 w 2011680"/>
              <a:gd name="connsiteY5-104" fmla="*/ 2828676 h 2828676"/>
              <a:gd name="connsiteX6-105" fmla="*/ 0 w 2011680"/>
              <a:gd name="connsiteY6-106" fmla="*/ 2828676 h 2828676"/>
              <a:gd name="connsiteX7-107" fmla="*/ 0 w 2011680"/>
              <a:gd name="connsiteY7-108" fmla="*/ 3503 h 2828676"/>
              <a:gd name="connsiteX0-109" fmla="*/ 0 w 2011680"/>
              <a:gd name="connsiteY0-110" fmla="*/ 3503 h 2828676"/>
              <a:gd name="connsiteX1-111" fmla="*/ 651915 w 2011680"/>
              <a:gd name="connsiteY1-112" fmla="*/ 0 h 2828676"/>
              <a:gd name="connsiteX2-113" fmla="*/ 1005864 w 2011680"/>
              <a:gd name="connsiteY2-114" fmla="*/ 336042 h 2828676"/>
              <a:gd name="connsiteX3-115" fmla="*/ 1362480 w 2011680"/>
              <a:gd name="connsiteY3-116" fmla="*/ 1905 h 2828676"/>
              <a:gd name="connsiteX4-117" fmla="*/ 2011680 w 2011680"/>
              <a:gd name="connsiteY4-118" fmla="*/ 3503 h 2828676"/>
              <a:gd name="connsiteX5-119" fmla="*/ 2011680 w 2011680"/>
              <a:gd name="connsiteY5-120" fmla="*/ 2828676 h 2828676"/>
              <a:gd name="connsiteX6-121" fmla="*/ 0 w 2011680"/>
              <a:gd name="connsiteY6-122" fmla="*/ 2828676 h 2828676"/>
              <a:gd name="connsiteX7-123" fmla="*/ 0 w 2011680"/>
              <a:gd name="connsiteY7-124" fmla="*/ 3503 h 2828676"/>
              <a:gd name="connsiteX0-125" fmla="*/ 0 w 2011680"/>
              <a:gd name="connsiteY0-126" fmla="*/ 3503 h 2828676"/>
              <a:gd name="connsiteX1-127" fmla="*/ 651915 w 2011680"/>
              <a:gd name="connsiteY1-128" fmla="*/ 0 h 2828676"/>
              <a:gd name="connsiteX2-129" fmla="*/ 1005864 w 2011680"/>
              <a:gd name="connsiteY2-130" fmla="*/ 336042 h 2828676"/>
              <a:gd name="connsiteX3-131" fmla="*/ 1362480 w 2011680"/>
              <a:gd name="connsiteY3-132" fmla="*/ 1905 h 2828676"/>
              <a:gd name="connsiteX4-133" fmla="*/ 2011680 w 2011680"/>
              <a:gd name="connsiteY4-134" fmla="*/ 3503 h 2828676"/>
              <a:gd name="connsiteX5-135" fmla="*/ 2011680 w 2011680"/>
              <a:gd name="connsiteY5-136" fmla="*/ 2828676 h 2828676"/>
              <a:gd name="connsiteX6-137" fmla="*/ 0 w 2011680"/>
              <a:gd name="connsiteY6-138" fmla="*/ 2828676 h 2828676"/>
              <a:gd name="connsiteX7-139" fmla="*/ 0 w 2011680"/>
              <a:gd name="connsiteY7-140" fmla="*/ 3503 h 28286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75" y="connsiteY7-76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/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Oval 8"/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/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1598 h 2826771"/>
              <a:gd name="connsiteX1-3" fmla="*/ 649951 w 2011680"/>
              <a:gd name="connsiteY1-4" fmla="*/ 0 h 2826771"/>
              <a:gd name="connsiteX2-5" fmla="*/ 2011680 w 2011680"/>
              <a:gd name="connsiteY2-6" fmla="*/ 1598 h 2826771"/>
              <a:gd name="connsiteX3-7" fmla="*/ 2011680 w 2011680"/>
              <a:gd name="connsiteY3-8" fmla="*/ 2826771 h 2826771"/>
              <a:gd name="connsiteX4-9" fmla="*/ 0 w 2011680"/>
              <a:gd name="connsiteY4-10" fmla="*/ 2826771 h 2826771"/>
              <a:gd name="connsiteX5" fmla="*/ 0 w 2011680"/>
              <a:gd name="connsiteY5" fmla="*/ 1598 h 2826771"/>
              <a:gd name="connsiteX0-11" fmla="*/ 0 w 2011680"/>
              <a:gd name="connsiteY0-12" fmla="*/ 3503 h 2828676"/>
              <a:gd name="connsiteX1-13" fmla="*/ 649951 w 2011680"/>
              <a:gd name="connsiteY1-14" fmla="*/ 1905 h 2828676"/>
              <a:gd name="connsiteX2-15" fmla="*/ 1358611 w 2011680"/>
              <a:gd name="connsiteY2-16" fmla="*/ 0 h 2828676"/>
              <a:gd name="connsiteX3-17" fmla="*/ 2011680 w 2011680"/>
              <a:gd name="connsiteY3-18" fmla="*/ 3503 h 2828676"/>
              <a:gd name="connsiteX4-19" fmla="*/ 2011680 w 2011680"/>
              <a:gd name="connsiteY4-20" fmla="*/ 2828676 h 2828676"/>
              <a:gd name="connsiteX5-21" fmla="*/ 0 w 2011680"/>
              <a:gd name="connsiteY5-22" fmla="*/ 2828676 h 2828676"/>
              <a:gd name="connsiteX6" fmla="*/ 0 w 2011680"/>
              <a:gd name="connsiteY6" fmla="*/ 3503 h 2828676"/>
              <a:gd name="connsiteX0-23" fmla="*/ 0 w 2011680"/>
              <a:gd name="connsiteY0-24" fmla="*/ 3503 h 2828676"/>
              <a:gd name="connsiteX1-25" fmla="*/ 649951 w 2011680"/>
              <a:gd name="connsiteY1-26" fmla="*/ 1905 h 2828676"/>
              <a:gd name="connsiteX2-27" fmla="*/ 1006186 w 2011680"/>
              <a:gd name="connsiteY2-28" fmla="*/ 0 h 2828676"/>
              <a:gd name="connsiteX3-29" fmla="*/ 1358611 w 2011680"/>
              <a:gd name="connsiteY3-30" fmla="*/ 0 h 2828676"/>
              <a:gd name="connsiteX4-31" fmla="*/ 2011680 w 2011680"/>
              <a:gd name="connsiteY4-32" fmla="*/ 3503 h 2828676"/>
              <a:gd name="connsiteX5-33" fmla="*/ 2011680 w 2011680"/>
              <a:gd name="connsiteY5-34" fmla="*/ 2828676 h 2828676"/>
              <a:gd name="connsiteX6-35" fmla="*/ 0 w 2011680"/>
              <a:gd name="connsiteY6-36" fmla="*/ 2828676 h 2828676"/>
              <a:gd name="connsiteX7" fmla="*/ 0 w 2011680"/>
              <a:gd name="connsiteY7" fmla="*/ 3503 h 2828676"/>
              <a:gd name="connsiteX0-37" fmla="*/ 0 w 2011680"/>
              <a:gd name="connsiteY0-38" fmla="*/ 3503 h 2828676"/>
              <a:gd name="connsiteX1-39" fmla="*/ 649951 w 2011680"/>
              <a:gd name="connsiteY1-40" fmla="*/ 1905 h 2828676"/>
              <a:gd name="connsiteX2-41" fmla="*/ 1009996 w 2011680"/>
              <a:gd name="connsiteY2-42" fmla="*/ 333375 h 2828676"/>
              <a:gd name="connsiteX3-43" fmla="*/ 1358611 w 2011680"/>
              <a:gd name="connsiteY3-44" fmla="*/ 0 h 2828676"/>
              <a:gd name="connsiteX4-45" fmla="*/ 2011680 w 2011680"/>
              <a:gd name="connsiteY4-46" fmla="*/ 3503 h 2828676"/>
              <a:gd name="connsiteX5-47" fmla="*/ 2011680 w 2011680"/>
              <a:gd name="connsiteY5-48" fmla="*/ 2828676 h 2828676"/>
              <a:gd name="connsiteX6-49" fmla="*/ 0 w 2011680"/>
              <a:gd name="connsiteY6-50" fmla="*/ 2828676 h 2828676"/>
              <a:gd name="connsiteX7-51" fmla="*/ 0 w 2011680"/>
              <a:gd name="connsiteY7-52" fmla="*/ 3503 h 2828676"/>
              <a:gd name="connsiteX0-53" fmla="*/ 0 w 2011680"/>
              <a:gd name="connsiteY0-54" fmla="*/ 3503 h 2828676"/>
              <a:gd name="connsiteX1-55" fmla="*/ 649951 w 2011680"/>
              <a:gd name="connsiteY1-56" fmla="*/ 1905 h 2828676"/>
              <a:gd name="connsiteX2-57" fmla="*/ 1009996 w 2011680"/>
              <a:gd name="connsiteY2-58" fmla="*/ 333375 h 2828676"/>
              <a:gd name="connsiteX3-59" fmla="*/ 1358611 w 2011680"/>
              <a:gd name="connsiteY3-60" fmla="*/ 0 h 2828676"/>
              <a:gd name="connsiteX4-61" fmla="*/ 2011680 w 2011680"/>
              <a:gd name="connsiteY4-62" fmla="*/ 3503 h 2828676"/>
              <a:gd name="connsiteX5-63" fmla="*/ 2011680 w 2011680"/>
              <a:gd name="connsiteY5-64" fmla="*/ 2828676 h 2828676"/>
              <a:gd name="connsiteX6-65" fmla="*/ 0 w 2011680"/>
              <a:gd name="connsiteY6-66" fmla="*/ 2828676 h 2828676"/>
              <a:gd name="connsiteX7-67" fmla="*/ 0 w 2011680"/>
              <a:gd name="connsiteY7-68" fmla="*/ 3503 h 2828676"/>
              <a:gd name="connsiteX0-69" fmla="*/ 0 w 2011680"/>
              <a:gd name="connsiteY0-70" fmla="*/ 3503 h 2828676"/>
              <a:gd name="connsiteX1-71" fmla="*/ 649951 w 2011680"/>
              <a:gd name="connsiteY1-72" fmla="*/ 1905 h 2828676"/>
              <a:gd name="connsiteX2-73" fmla="*/ 1009996 w 2011680"/>
              <a:gd name="connsiteY2-74" fmla="*/ 333375 h 2828676"/>
              <a:gd name="connsiteX3-75" fmla="*/ 1358611 w 2011680"/>
              <a:gd name="connsiteY3-76" fmla="*/ 0 h 2828676"/>
              <a:gd name="connsiteX4-77" fmla="*/ 2011680 w 2011680"/>
              <a:gd name="connsiteY4-78" fmla="*/ 3503 h 2828676"/>
              <a:gd name="connsiteX5-79" fmla="*/ 2011680 w 2011680"/>
              <a:gd name="connsiteY5-80" fmla="*/ 2828676 h 2828676"/>
              <a:gd name="connsiteX6-81" fmla="*/ 0 w 2011680"/>
              <a:gd name="connsiteY6-82" fmla="*/ 2828676 h 2828676"/>
              <a:gd name="connsiteX7-83" fmla="*/ 0 w 2011680"/>
              <a:gd name="connsiteY7-84" fmla="*/ 3503 h 2828676"/>
              <a:gd name="connsiteX0-85" fmla="*/ 0 w 2011680"/>
              <a:gd name="connsiteY0-86" fmla="*/ 3503 h 2828676"/>
              <a:gd name="connsiteX1-87" fmla="*/ 649951 w 2011680"/>
              <a:gd name="connsiteY1-88" fmla="*/ 1905 h 2828676"/>
              <a:gd name="connsiteX2-89" fmla="*/ 1009996 w 2011680"/>
              <a:gd name="connsiteY2-90" fmla="*/ 333375 h 2828676"/>
              <a:gd name="connsiteX3-91" fmla="*/ 1358611 w 2011680"/>
              <a:gd name="connsiteY3-92" fmla="*/ 0 h 2828676"/>
              <a:gd name="connsiteX4-93" fmla="*/ 2011680 w 2011680"/>
              <a:gd name="connsiteY4-94" fmla="*/ 3503 h 2828676"/>
              <a:gd name="connsiteX5-95" fmla="*/ 2011680 w 2011680"/>
              <a:gd name="connsiteY5-96" fmla="*/ 2828676 h 2828676"/>
              <a:gd name="connsiteX6-97" fmla="*/ 0 w 2011680"/>
              <a:gd name="connsiteY6-98" fmla="*/ 2828676 h 2828676"/>
              <a:gd name="connsiteX7-99" fmla="*/ 0 w 2011680"/>
              <a:gd name="connsiteY7-100" fmla="*/ 3503 h 2828676"/>
              <a:gd name="connsiteX0-101" fmla="*/ 0 w 2011680"/>
              <a:gd name="connsiteY0-102" fmla="*/ 3503 h 2828676"/>
              <a:gd name="connsiteX1-103" fmla="*/ 649951 w 2011680"/>
              <a:gd name="connsiteY1-104" fmla="*/ 1905 h 2828676"/>
              <a:gd name="connsiteX2-105" fmla="*/ 1009996 w 2011680"/>
              <a:gd name="connsiteY2-106" fmla="*/ 333375 h 2828676"/>
              <a:gd name="connsiteX3-107" fmla="*/ 1358611 w 2011680"/>
              <a:gd name="connsiteY3-108" fmla="*/ 0 h 2828676"/>
              <a:gd name="connsiteX4-109" fmla="*/ 2011680 w 2011680"/>
              <a:gd name="connsiteY4-110" fmla="*/ 3503 h 2828676"/>
              <a:gd name="connsiteX5-111" fmla="*/ 2011680 w 2011680"/>
              <a:gd name="connsiteY5-112" fmla="*/ 2828676 h 2828676"/>
              <a:gd name="connsiteX6-113" fmla="*/ 0 w 2011680"/>
              <a:gd name="connsiteY6-114" fmla="*/ 2828676 h 2828676"/>
              <a:gd name="connsiteX7-115" fmla="*/ 0 w 2011680"/>
              <a:gd name="connsiteY7-116" fmla="*/ 3503 h 28286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/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Oval 9"/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/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1598 h 2826771"/>
              <a:gd name="connsiteX1-3" fmla="*/ 651163 w 2011680"/>
              <a:gd name="connsiteY1-4" fmla="*/ 0 h 2826771"/>
              <a:gd name="connsiteX2-5" fmla="*/ 2011680 w 2011680"/>
              <a:gd name="connsiteY2-6" fmla="*/ 1598 h 2826771"/>
              <a:gd name="connsiteX3-7" fmla="*/ 2011680 w 2011680"/>
              <a:gd name="connsiteY3-8" fmla="*/ 2826771 h 2826771"/>
              <a:gd name="connsiteX4-9" fmla="*/ 0 w 2011680"/>
              <a:gd name="connsiteY4-10" fmla="*/ 2826771 h 2826771"/>
              <a:gd name="connsiteX5" fmla="*/ 0 w 2011680"/>
              <a:gd name="connsiteY5" fmla="*/ 1598 h 2826771"/>
              <a:gd name="connsiteX0-11" fmla="*/ 0 w 2011680"/>
              <a:gd name="connsiteY0-12" fmla="*/ 1598 h 2826771"/>
              <a:gd name="connsiteX1-13" fmla="*/ 651163 w 2011680"/>
              <a:gd name="connsiteY1-14" fmla="*/ 0 h 2826771"/>
              <a:gd name="connsiteX2-15" fmla="*/ 1357283 w 2011680"/>
              <a:gd name="connsiteY2-16" fmla="*/ 2540 h 2826771"/>
              <a:gd name="connsiteX3-17" fmla="*/ 2011680 w 2011680"/>
              <a:gd name="connsiteY3-18" fmla="*/ 1598 h 2826771"/>
              <a:gd name="connsiteX4-19" fmla="*/ 2011680 w 2011680"/>
              <a:gd name="connsiteY4-20" fmla="*/ 2826771 h 2826771"/>
              <a:gd name="connsiteX5-21" fmla="*/ 0 w 2011680"/>
              <a:gd name="connsiteY5-22" fmla="*/ 2826771 h 2826771"/>
              <a:gd name="connsiteX6" fmla="*/ 0 w 2011680"/>
              <a:gd name="connsiteY6" fmla="*/ 1598 h 2826771"/>
              <a:gd name="connsiteX0-23" fmla="*/ 0 w 2011680"/>
              <a:gd name="connsiteY0-24" fmla="*/ 1598 h 2826771"/>
              <a:gd name="connsiteX1-25" fmla="*/ 651163 w 2011680"/>
              <a:gd name="connsiteY1-26" fmla="*/ 0 h 2826771"/>
              <a:gd name="connsiteX2-27" fmla="*/ 1014383 w 2011680"/>
              <a:gd name="connsiteY2-28" fmla="*/ 330200 h 2826771"/>
              <a:gd name="connsiteX3-29" fmla="*/ 1357283 w 2011680"/>
              <a:gd name="connsiteY3-30" fmla="*/ 2540 h 2826771"/>
              <a:gd name="connsiteX4-31" fmla="*/ 2011680 w 2011680"/>
              <a:gd name="connsiteY4-32" fmla="*/ 1598 h 2826771"/>
              <a:gd name="connsiteX5-33" fmla="*/ 2011680 w 2011680"/>
              <a:gd name="connsiteY5-34" fmla="*/ 2826771 h 2826771"/>
              <a:gd name="connsiteX6-35" fmla="*/ 0 w 2011680"/>
              <a:gd name="connsiteY6-36" fmla="*/ 2826771 h 2826771"/>
              <a:gd name="connsiteX7" fmla="*/ 0 w 2011680"/>
              <a:gd name="connsiteY7" fmla="*/ 1598 h 2826771"/>
              <a:gd name="connsiteX0-37" fmla="*/ 0 w 2011680"/>
              <a:gd name="connsiteY0-38" fmla="*/ 1598 h 2826771"/>
              <a:gd name="connsiteX1-39" fmla="*/ 651163 w 2011680"/>
              <a:gd name="connsiteY1-40" fmla="*/ 0 h 2826771"/>
              <a:gd name="connsiteX2-41" fmla="*/ 1014383 w 2011680"/>
              <a:gd name="connsiteY2-42" fmla="*/ 330200 h 2826771"/>
              <a:gd name="connsiteX3-43" fmla="*/ 1357283 w 2011680"/>
              <a:gd name="connsiteY3-44" fmla="*/ 2540 h 2826771"/>
              <a:gd name="connsiteX4-45" fmla="*/ 2011680 w 2011680"/>
              <a:gd name="connsiteY4-46" fmla="*/ 1598 h 2826771"/>
              <a:gd name="connsiteX5-47" fmla="*/ 2011680 w 2011680"/>
              <a:gd name="connsiteY5-48" fmla="*/ 2826771 h 2826771"/>
              <a:gd name="connsiteX6-49" fmla="*/ 0 w 2011680"/>
              <a:gd name="connsiteY6-50" fmla="*/ 2826771 h 2826771"/>
              <a:gd name="connsiteX7-51" fmla="*/ 0 w 2011680"/>
              <a:gd name="connsiteY7-52" fmla="*/ 1598 h 2826771"/>
              <a:gd name="connsiteX0-53" fmla="*/ 0 w 2011680"/>
              <a:gd name="connsiteY0-54" fmla="*/ 1598 h 2826771"/>
              <a:gd name="connsiteX1-55" fmla="*/ 651163 w 2011680"/>
              <a:gd name="connsiteY1-56" fmla="*/ 0 h 2826771"/>
              <a:gd name="connsiteX2-57" fmla="*/ 1014383 w 2011680"/>
              <a:gd name="connsiteY2-58" fmla="*/ 330200 h 2826771"/>
              <a:gd name="connsiteX3-59" fmla="*/ 1357283 w 2011680"/>
              <a:gd name="connsiteY3-60" fmla="*/ 2540 h 2826771"/>
              <a:gd name="connsiteX4-61" fmla="*/ 2011680 w 2011680"/>
              <a:gd name="connsiteY4-62" fmla="*/ 1598 h 2826771"/>
              <a:gd name="connsiteX5-63" fmla="*/ 2011680 w 2011680"/>
              <a:gd name="connsiteY5-64" fmla="*/ 2826771 h 2826771"/>
              <a:gd name="connsiteX6-65" fmla="*/ 0 w 2011680"/>
              <a:gd name="connsiteY6-66" fmla="*/ 2826771 h 2826771"/>
              <a:gd name="connsiteX7-67" fmla="*/ 0 w 2011680"/>
              <a:gd name="connsiteY7-68" fmla="*/ 1598 h 2826771"/>
              <a:gd name="connsiteX0-69" fmla="*/ 0 w 2011680"/>
              <a:gd name="connsiteY0-70" fmla="*/ 1598 h 2826771"/>
              <a:gd name="connsiteX1-71" fmla="*/ 651163 w 2011680"/>
              <a:gd name="connsiteY1-72" fmla="*/ 0 h 2826771"/>
              <a:gd name="connsiteX2-73" fmla="*/ 1014383 w 2011680"/>
              <a:gd name="connsiteY2-74" fmla="*/ 330200 h 2826771"/>
              <a:gd name="connsiteX3-75" fmla="*/ 1357283 w 2011680"/>
              <a:gd name="connsiteY3-76" fmla="*/ 2540 h 2826771"/>
              <a:gd name="connsiteX4-77" fmla="*/ 2011680 w 2011680"/>
              <a:gd name="connsiteY4-78" fmla="*/ 1598 h 2826771"/>
              <a:gd name="connsiteX5-79" fmla="*/ 2011680 w 2011680"/>
              <a:gd name="connsiteY5-80" fmla="*/ 2826771 h 2826771"/>
              <a:gd name="connsiteX6-81" fmla="*/ 0 w 2011680"/>
              <a:gd name="connsiteY6-82" fmla="*/ 2826771 h 2826771"/>
              <a:gd name="connsiteX7-83" fmla="*/ 0 w 2011680"/>
              <a:gd name="connsiteY7-84" fmla="*/ 1598 h 2826771"/>
              <a:gd name="connsiteX0-85" fmla="*/ 0 w 2011680"/>
              <a:gd name="connsiteY0-86" fmla="*/ 1598 h 2826771"/>
              <a:gd name="connsiteX1-87" fmla="*/ 651163 w 2011680"/>
              <a:gd name="connsiteY1-88" fmla="*/ 0 h 2826771"/>
              <a:gd name="connsiteX2-89" fmla="*/ 1014383 w 2011680"/>
              <a:gd name="connsiteY2-90" fmla="*/ 330200 h 2826771"/>
              <a:gd name="connsiteX3-91" fmla="*/ 1357283 w 2011680"/>
              <a:gd name="connsiteY3-92" fmla="*/ 2540 h 2826771"/>
              <a:gd name="connsiteX4-93" fmla="*/ 2011680 w 2011680"/>
              <a:gd name="connsiteY4-94" fmla="*/ 1598 h 2826771"/>
              <a:gd name="connsiteX5-95" fmla="*/ 2011680 w 2011680"/>
              <a:gd name="connsiteY5-96" fmla="*/ 2826771 h 2826771"/>
              <a:gd name="connsiteX6-97" fmla="*/ 0 w 2011680"/>
              <a:gd name="connsiteY6-98" fmla="*/ 2826771 h 2826771"/>
              <a:gd name="connsiteX7-99" fmla="*/ 0 w 2011680"/>
              <a:gd name="connsiteY7-100" fmla="*/ 1598 h 2826771"/>
              <a:gd name="connsiteX0-101" fmla="*/ 0 w 2011680"/>
              <a:gd name="connsiteY0-102" fmla="*/ 1598 h 2826771"/>
              <a:gd name="connsiteX1-103" fmla="*/ 651163 w 2011680"/>
              <a:gd name="connsiteY1-104" fmla="*/ 0 h 2826771"/>
              <a:gd name="connsiteX2-105" fmla="*/ 1014383 w 2011680"/>
              <a:gd name="connsiteY2-106" fmla="*/ 330200 h 2826771"/>
              <a:gd name="connsiteX3-107" fmla="*/ 1357283 w 2011680"/>
              <a:gd name="connsiteY3-108" fmla="*/ 2540 h 2826771"/>
              <a:gd name="connsiteX4-109" fmla="*/ 2011680 w 2011680"/>
              <a:gd name="connsiteY4-110" fmla="*/ 1598 h 2826771"/>
              <a:gd name="connsiteX5-111" fmla="*/ 2011680 w 2011680"/>
              <a:gd name="connsiteY5-112" fmla="*/ 2826771 h 2826771"/>
              <a:gd name="connsiteX6-113" fmla="*/ 0 w 2011680"/>
              <a:gd name="connsiteY6-114" fmla="*/ 2826771 h 2826771"/>
              <a:gd name="connsiteX7-115" fmla="*/ 0 w 2011680"/>
              <a:gd name="connsiteY7-116" fmla="*/ 1598 h 2826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/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0 h 2825173"/>
              <a:gd name="connsiteX1-3" fmla="*/ 655551 w 2011680"/>
              <a:gd name="connsiteY1-4" fmla="*/ 942 h 2825173"/>
              <a:gd name="connsiteX2-5" fmla="*/ 2011680 w 2011680"/>
              <a:gd name="connsiteY2-6" fmla="*/ 0 h 2825173"/>
              <a:gd name="connsiteX3-7" fmla="*/ 2011680 w 2011680"/>
              <a:gd name="connsiteY3-8" fmla="*/ 2825173 h 2825173"/>
              <a:gd name="connsiteX4-9" fmla="*/ 0 w 2011680"/>
              <a:gd name="connsiteY4-10" fmla="*/ 2825173 h 2825173"/>
              <a:gd name="connsiteX5" fmla="*/ 0 w 2011680"/>
              <a:gd name="connsiteY5" fmla="*/ 0 h 2825173"/>
              <a:gd name="connsiteX0-11" fmla="*/ 0 w 2011680"/>
              <a:gd name="connsiteY0-12" fmla="*/ 1598 h 2826771"/>
              <a:gd name="connsiteX1-13" fmla="*/ 655551 w 2011680"/>
              <a:gd name="connsiteY1-14" fmla="*/ 2540 h 2826771"/>
              <a:gd name="connsiteX2-15" fmla="*/ 1364211 w 2011680"/>
              <a:gd name="connsiteY2-16" fmla="*/ 0 h 2826771"/>
              <a:gd name="connsiteX3-17" fmla="*/ 2011680 w 2011680"/>
              <a:gd name="connsiteY3-18" fmla="*/ 1598 h 2826771"/>
              <a:gd name="connsiteX4-19" fmla="*/ 2011680 w 2011680"/>
              <a:gd name="connsiteY4-20" fmla="*/ 2826771 h 2826771"/>
              <a:gd name="connsiteX5-21" fmla="*/ 0 w 2011680"/>
              <a:gd name="connsiteY5-22" fmla="*/ 2826771 h 2826771"/>
              <a:gd name="connsiteX6" fmla="*/ 0 w 2011680"/>
              <a:gd name="connsiteY6" fmla="*/ 1598 h 2826771"/>
              <a:gd name="connsiteX0-23" fmla="*/ 0 w 2011680"/>
              <a:gd name="connsiteY0-24" fmla="*/ 1598 h 2826771"/>
              <a:gd name="connsiteX1-25" fmla="*/ 655551 w 2011680"/>
              <a:gd name="connsiteY1-26" fmla="*/ 2540 h 2826771"/>
              <a:gd name="connsiteX2-27" fmla="*/ 1016231 w 2011680"/>
              <a:gd name="connsiteY2-28" fmla="*/ 327660 h 2826771"/>
              <a:gd name="connsiteX3-29" fmla="*/ 1364211 w 2011680"/>
              <a:gd name="connsiteY3-30" fmla="*/ 0 h 2826771"/>
              <a:gd name="connsiteX4-31" fmla="*/ 2011680 w 2011680"/>
              <a:gd name="connsiteY4-32" fmla="*/ 1598 h 2826771"/>
              <a:gd name="connsiteX5-33" fmla="*/ 2011680 w 2011680"/>
              <a:gd name="connsiteY5-34" fmla="*/ 2826771 h 2826771"/>
              <a:gd name="connsiteX6-35" fmla="*/ 0 w 2011680"/>
              <a:gd name="connsiteY6-36" fmla="*/ 2826771 h 2826771"/>
              <a:gd name="connsiteX7" fmla="*/ 0 w 2011680"/>
              <a:gd name="connsiteY7" fmla="*/ 1598 h 2826771"/>
              <a:gd name="connsiteX0-37" fmla="*/ 0 w 2011680"/>
              <a:gd name="connsiteY0-38" fmla="*/ 1598 h 2826771"/>
              <a:gd name="connsiteX1-39" fmla="*/ 655551 w 2011680"/>
              <a:gd name="connsiteY1-40" fmla="*/ 2540 h 2826771"/>
              <a:gd name="connsiteX2-41" fmla="*/ 1016231 w 2011680"/>
              <a:gd name="connsiteY2-42" fmla="*/ 327660 h 2826771"/>
              <a:gd name="connsiteX3-43" fmla="*/ 1364211 w 2011680"/>
              <a:gd name="connsiteY3-44" fmla="*/ 0 h 2826771"/>
              <a:gd name="connsiteX4-45" fmla="*/ 2011680 w 2011680"/>
              <a:gd name="connsiteY4-46" fmla="*/ 1598 h 2826771"/>
              <a:gd name="connsiteX5-47" fmla="*/ 2011680 w 2011680"/>
              <a:gd name="connsiteY5-48" fmla="*/ 2826771 h 2826771"/>
              <a:gd name="connsiteX6-49" fmla="*/ 0 w 2011680"/>
              <a:gd name="connsiteY6-50" fmla="*/ 2826771 h 2826771"/>
              <a:gd name="connsiteX7-51" fmla="*/ 0 w 2011680"/>
              <a:gd name="connsiteY7-52" fmla="*/ 1598 h 2826771"/>
              <a:gd name="connsiteX0-53" fmla="*/ 0 w 2011680"/>
              <a:gd name="connsiteY0-54" fmla="*/ 1598 h 2826771"/>
              <a:gd name="connsiteX1-55" fmla="*/ 655551 w 2011680"/>
              <a:gd name="connsiteY1-56" fmla="*/ 2540 h 2826771"/>
              <a:gd name="connsiteX2-57" fmla="*/ 1016231 w 2011680"/>
              <a:gd name="connsiteY2-58" fmla="*/ 327660 h 2826771"/>
              <a:gd name="connsiteX3-59" fmla="*/ 1364211 w 2011680"/>
              <a:gd name="connsiteY3-60" fmla="*/ 0 h 2826771"/>
              <a:gd name="connsiteX4-61" fmla="*/ 2011680 w 2011680"/>
              <a:gd name="connsiteY4-62" fmla="*/ 1598 h 2826771"/>
              <a:gd name="connsiteX5-63" fmla="*/ 2011680 w 2011680"/>
              <a:gd name="connsiteY5-64" fmla="*/ 2826771 h 2826771"/>
              <a:gd name="connsiteX6-65" fmla="*/ 0 w 2011680"/>
              <a:gd name="connsiteY6-66" fmla="*/ 2826771 h 2826771"/>
              <a:gd name="connsiteX7-67" fmla="*/ 0 w 2011680"/>
              <a:gd name="connsiteY7-68" fmla="*/ 1598 h 2826771"/>
              <a:gd name="connsiteX0-69" fmla="*/ 0 w 2011680"/>
              <a:gd name="connsiteY0-70" fmla="*/ 1598 h 2826771"/>
              <a:gd name="connsiteX1-71" fmla="*/ 655551 w 2011680"/>
              <a:gd name="connsiteY1-72" fmla="*/ 2540 h 2826771"/>
              <a:gd name="connsiteX2-73" fmla="*/ 1016231 w 2011680"/>
              <a:gd name="connsiteY2-74" fmla="*/ 327660 h 2826771"/>
              <a:gd name="connsiteX3-75" fmla="*/ 1364211 w 2011680"/>
              <a:gd name="connsiteY3-76" fmla="*/ 0 h 2826771"/>
              <a:gd name="connsiteX4-77" fmla="*/ 2011680 w 2011680"/>
              <a:gd name="connsiteY4-78" fmla="*/ 1598 h 2826771"/>
              <a:gd name="connsiteX5-79" fmla="*/ 2011680 w 2011680"/>
              <a:gd name="connsiteY5-80" fmla="*/ 2826771 h 2826771"/>
              <a:gd name="connsiteX6-81" fmla="*/ 0 w 2011680"/>
              <a:gd name="connsiteY6-82" fmla="*/ 2826771 h 2826771"/>
              <a:gd name="connsiteX7-83" fmla="*/ 0 w 2011680"/>
              <a:gd name="connsiteY7-84" fmla="*/ 1598 h 2826771"/>
              <a:gd name="connsiteX0-85" fmla="*/ 0 w 2011680"/>
              <a:gd name="connsiteY0-86" fmla="*/ 1598 h 2826771"/>
              <a:gd name="connsiteX1-87" fmla="*/ 655551 w 2011680"/>
              <a:gd name="connsiteY1-88" fmla="*/ 2540 h 2826771"/>
              <a:gd name="connsiteX2-89" fmla="*/ 1016231 w 2011680"/>
              <a:gd name="connsiteY2-90" fmla="*/ 327660 h 2826771"/>
              <a:gd name="connsiteX3-91" fmla="*/ 1364211 w 2011680"/>
              <a:gd name="connsiteY3-92" fmla="*/ 0 h 2826771"/>
              <a:gd name="connsiteX4-93" fmla="*/ 2011680 w 2011680"/>
              <a:gd name="connsiteY4-94" fmla="*/ 1598 h 2826771"/>
              <a:gd name="connsiteX5-95" fmla="*/ 2011680 w 2011680"/>
              <a:gd name="connsiteY5-96" fmla="*/ 2826771 h 2826771"/>
              <a:gd name="connsiteX6-97" fmla="*/ 0 w 2011680"/>
              <a:gd name="connsiteY6-98" fmla="*/ 2826771 h 2826771"/>
              <a:gd name="connsiteX7-99" fmla="*/ 0 w 2011680"/>
              <a:gd name="connsiteY7-100" fmla="*/ 1598 h 2826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/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Image 2"/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/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51"/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51"/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0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Image 0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64" name="Picture Placeholder 62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-1" fmla="*/ 0 w 3328416"/>
              <a:gd name="connsiteY0-2" fmla="*/ 6845 h 3563861"/>
              <a:gd name="connsiteX1-3" fmla="*/ 1191768 w 3328416"/>
              <a:gd name="connsiteY1-4" fmla="*/ 0 h 3563861"/>
              <a:gd name="connsiteX2-5" fmla="*/ 3328416 w 3328416"/>
              <a:gd name="connsiteY2-6" fmla="*/ 6845 h 3563861"/>
              <a:gd name="connsiteX3-7" fmla="*/ 3328416 w 3328416"/>
              <a:gd name="connsiteY3-8" fmla="*/ 3563861 h 3563861"/>
              <a:gd name="connsiteX4-9" fmla="*/ 0 w 3328416"/>
              <a:gd name="connsiteY4-10" fmla="*/ 3563861 h 3563861"/>
              <a:gd name="connsiteX5" fmla="*/ 0 w 3328416"/>
              <a:gd name="connsiteY5" fmla="*/ 6845 h 3563861"/>
              <a:gd name="connsiteX0-11" fmla="*/ 0 w 3328416"/>
              <a:gd name="connsiteY0-12" fmla="*/ 6845 h 3563861"/>
              <a:gd name="connsiteX1-13" fmla="*/ 1191768 w 3328416"/>
              <a:gd name="connsiteY1-14" fmla="*/ 0 h 3563861"/>
              <a:gd name="connsiteX2-15" fmla="*/ 2126488 w 3328416"/>
              <a:gd name="connsiteY2-16" fmla="*/ 1 h 3563861"/>
              <a:gd name="connsiteX3-17" fmla="*/ 3328416 w 3328416"/>
              <a:gd name="connsiteY3-18" fmla="*/ 6845 h 3563861"/>
              <a:gd name="connsiteX4-19" fmla="*/ 3328416 w 3328416"/>
              <a:gd name="connsiteY4-20" fmla="*/ 3563861 h 3563861"/>
              <a:gd name="connsiteX5-21" fmla="*/ 0 w 3328416"/>
              <a:gd name="connsiteY5-22" fmla="*/ 3563861 h 3563861"/>
              <a:gd name="connsiteX6" fmla="*/ 0 w 3328416"/>
              <a:gd name="connsiteY6" fmla="*/ 6845 h 3563861"/>
              <a:gd name="connsiteX0-23" fmla="*/ 0 w 3328416"/>
              <a:gd name="connsiteY0-24" fmla="*/ 6845 h 3563861"/>
              <a:gd name="connsiteX1-25" fmla="*/ 1191768 w 3328416"/>
              <a:gd name="connsiteY1-26" fmla="*/ 0 h 3563861"/>
              <a:gd name="connsiteX2-27" fmla="*/ 2126488 w 3328416"/>
              <a:gd name="connsiteY2-28" fmla="*/ 1 h 3563861"/>
              <a:gd name="connsiteX3-29" fmla="*/ 3328416 w 3328416"/>
              <a:gd name="connsiteY3-30" fmla="*/ 6845 h 3563861"/>
              <a:gd name="connsiteX4-31" fmla="*/ 3328416 w 3328416"/>
              <a:gd name="connsiteY4-32" fmla="*/ 3563861 h 3563861"/>
              <a:gd name="connsiteX5-33" fmla="*/ 0 w 3328416"/>
              <a:gd name="connsiteY5-34" fmla="*/ 3563861 h 3563861"/>
              <a:gd name="connsiteX6-35" fmla="*/ 0 w 3328416"/>
              <a:gd name="connsiteY6-36" fmla="*/ 6845 h 3563861"/>
              <a:gd name="connsiteX0-37" fmla="*/ 0 w 3328416"/>
              <a:gd name="connsiteY0-38" fmla="*/ 6845 h 3563861"/>
              <a:gd name="connsiteX1-39" fmla="*/ 1191768 w 3328416"/>
              <a:gd name="connsiteY1-40" fmla="*/ 0 h 3563861"/>
              <a:gd name="connsiteX2-41" fmla="*/ 2126488 w 3328416"/>
              <a:gd name="connsiteY2-42" fmla="*/ 1 h 3563861"/>
              <a:gd name="connsiteX3-43" fmla="*/ 3328416 w 3328416"/>
              <a:gd name="connsiteY3-44" fmla="*/ 6845 h 3563861"/>
              <a:gd name="connsiteX4-45" fmla="*/ 3328416 w 3328416"/>
              <a:gd name="connsiteY4-46" fmla="*/ 3563861 h 3563861"/>
              <a:gd name="connsiteX5-47" fmla="*/ 0 w 3328416"/>
              <a:gd name="connsiteY5-48" fmla="*/ 3563861 h 3563861"/>
              <a:gd name="connsiteX6-49" fmla="*/ 0 w 3328416"/>
              <a:gd name="connsiteY6-50" fmla="*/ 6845 h 3563861"/>
              <a:gd name="connsiteX0-51" fmla="*/ 0 w 3328416"/>
              <a:gd name="connsiteY0-52" fmla="*/ 6845 h 3563861"/>
              <a:gd name="connsiteX1-53" fmla="*/ 1191768 w 3328416"/>
              <a:gd name="connsiteY1-54" fmla="*/ 0 h 3563861"/>
              <a:gd name="connsiteX2-55" fmla="*/ 1679448 w 3328416"/>
              <a:gd name="connsiteY2-56" fmla="*/ 452121 h 3563861"/>
              <a:gd name="connsiteX3-57" fmla="*/ 2126488 w 3328416"/>
              <a:gd name="connsiteY3-58" fmla="*/ 1 h 3563861"/>
              <a:gd name="connsiteX4-59" fmla="*/ 3328416 w 3328416"/>
              <a:gd name="connsiteY4-60" fmla="*/ 6845 h 3563861"/>
              <a:gd name="connsiteX5-61" fmla="*/ 3328416 w 3328416"/>
              <a:gd name="connsiteY5-62" fmla="*/ 3563861 h 3563861"/>
              <a:gd name="connsiteX6-63" fmla="*/ 0 w 3328416"/>
              <a:gd name="connsiteY6-64" fmla="*/ 3563861 h 3563861"/>
              <a:gd name="connsiteX7" fmla="*/ 0 w 3328416"/>
              <a:gd name="connsiteY7" fmla="*/ 6845 h 3563861"/>
              <a:gd name="connsiteX0-65" fmla="*/ 0 w 3328416"/>
              <a:gd name="connsiteY0-66" fmla="*/ 6845 h 3563861"/>
              <a:gd name="connsiteX1-67" fmla="*/ 1191768 w 3328416"/>
              <a:gd name="connsiteY1-68" fmla="*/ 0 h 3563861"/>
              <a:gd name="connsiteX2-69" fmla="*/ 1679448 w 3328416"/>
              <a:gd name="connsiteY2-70" fmla="*/ 452121 h 3563861"/>
              <a:gd name="connsiteX3-71" fmla="*/ 2126488 w 3328416"/>
              <a:gd name="connsiteY3-72" fmla="*/ 1 h 3563861"/>
              <a:gd name="connsiteX4-73" fmla="*/ 3328416 w 3328416"/>
              <a:gd name="connsiteY4-74" fmla="*/ 6845 h 3563861"/>
              <a:gd name="connsiteX5-75" fmla="*/ 3328416 w 3328416"/>
              <a:gd name="connsiteY5-76" fmla="*/ 3563861 h 3563861"/>
              <a:gd name="connsiteX6-77" fmla="*/ 0 w 3328416"/>
              <a:gd name="connsiteY6-78" fmla="*/ 3563861 h 3563861"/>
              <a:gd name="connsiteX7-79" fmla="*/ 0 w 3328416"/>
              <a:gd name="connsiteY7-80" fmla="*/ 6845 h 3563861"/>
              <a:gd name="connsiteX0-81" fmla="*/ 0 w 3328416"/>
              <a:gd name="connsiteY0-82" fmla="*/ 6845 h 3563861"/>
              <a:gd name="connsiteX1-83" fmla="*/ 1191768 w 3328416"/>
              <a:gd name="connsiteY1-84" fmla="*/ 0 h 3563861"/>
              <a:gd name="connsiteX2-85" fmla="*/ 1679448 w 3328416"/>
              <a:gd name="connsiteY2-86" fmla="*/ 452121 h 3563861"/>
              <a:gd name="connsiteX3-87" fmla="*/ 2126488 w 3328416"/>
              <a:gd name="connsiteY3-88" fmla="*/ 1 h 3563861"/>
              <a:gd name="connsiteX4-89" fmla="*/ 3328416 w 3328416"/>
              <a:gd name="connsiteY4-90" fmla="*/ 6845 h 3563861"/>
              <a:gd name="connsiteX5-91" fmla="*/ 3328416 w 3328416"/>
              <a:gd name="connsiteY5-92" fmla="*/ 3563861 h 3563861"/>
              <a:gd name="connsiteX6-93" fmla="*/ 0 w 3328416"/>
              <a:gd name="connsiteY6-94" fmla="*/ 3563861 h 3563861"/>
              <a:gd name="connsiteX7-95" fmla="*/ 0 w 3328416"/>
              <a:gd name="connsiteY7-96" fmla="*/ 6845 h 35638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6" name="Picture Placeholder 62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-1" fmla="*/ 0 w 3328416"/>
              <a:gd name="connsiteY0-2" fmla="*/ 1765 h 3558781"/>
              <a:gd name="connsiteX1-3" fmla="*/ 1189736 w 3328416"/>
              <a:gd name="connsiteY1-4" fmla="*/ 0 h 3558781"/>
              <a:gd name="connsiteX2-5" fmla="*/ 3328416 w 3328416"/>
              <a:gd name="connsiteY2-6" fmla="*/ 1765 h 3558781"/>
              <a:gd name="connsiteX3-7" fmla="*/ 3328416 w 3328416"/>
              <a:gd name="connsiteY3-8" fmla="*/ 3558781 h 3558781"/>
              <a:gd name="connsiteX4-9" fmla="*/ 0 w 3328416"/>
              <a:gd name="connsiteY4-10" fmla="*/ 3558781 h 3558781"/>
              <a:gd name="connsiteX5" fmla="*/ 0 w 3328416"/>
              <a:gd name="connsiteY5" fmla="*/ 1765 h 3558781"/>
              <a:gd name="connsiteX0-11" fmla="*/ 0 w 3328416"/>
              <a:gd name="connsiteY0-12" fmla="*/ 1765 h 3558781"/>
              <a:gd name="connsiteX1-13" fmla="*/ 1189736 w 3328416"/>
              <a:gd name="connsiteY1-14" fmla="*/ 0 h 3558781"/>
              <a:gd name="connsiteX2-15" fmla="*/ 2134616 w 3328416"/>
              <a:gd name="connsiteY2-16" fmla="*/ 1 h 3558781"/>
              <a:gd name="connsiteX3-17" fmla="*/ 3328416 w 3328416"/>
              <a:gd name="connsiteY3-18" fmla="*/ 1765 h 3558781"/>
              <a:gd name="connsiteX4-19" fmla="*/ 3328416 w 3328416"/>
              <a:gd name="connsiteY4-20" fmla="*/ 3558781 h 3558781"/>
              <a:gd name="connsiteX5-21" fmla="*/ 0 w 3328416"/>
              <a:gd name="connsiteY5-22" fmla="*/ 3558781 h 3558781"/>
              <a:gd name="connsiteX6" fmla="*/ 0 w 3328416"/>
              <a:gd name="connsiteY6" fmla="*/ 1765 h 3558781"/>
              <a:gd name="connsiteX0-23" fmla="*/ 0 w 3328416"/>
              <a:gd name="connsiteY0-24" fmla="*/ 1765 h 3558781"/>
              <a:gd name="connsiteX1-25" fmla="*/ 1189736 w 3328416"/>
              <a:gd name="connsiteY1-26" fmla="*/ 0 h 3558781"/>
              <a:gd name="connsiteX2-27" fmla="*/ 1672336 w 3328416"/>
              <a:gd name="connsiteY2-28" fmla="*/ 1 h 3558781"/>
              <a:gd name="connsiteX3-29" fmla="*/ 2134616 w 3328416"/>
              <a:gd name="connsiteY3-30" fmla="*/ 1 h 3558781"/>
              <a:gd name="connsiteX4-31" fmla="*/ 3328416 w 3328416"/>
              <a:gd name="connsiteY4-32" fmla="*/ 1765 h 3558781"/>
              <a:gd name="connsiteX5-33" fmla="*/ 3328416 w 3328416"/>
              <a:gd name="connsiteY5-34" fmla="*/ 3558781 h 3558781"/>
              <a:gd name="connsiteX6-35" fmla="*/ 0 w 3328416"/>
              <a:gd name="connsiteY6-36" fmla="*/ 3558781 h 3558781"/>
              <a:gd name="connsiteX7" fmla="*/ 0 w 3328416"/>
              <a:gd name="connsiteY7" fmla="*/ 1765 h 3558781"/>
              <a:gd name="connsiteX0-37" fmla="*/ 0 w 3328416"/>
              <a:gd name="connsiteY0-38" fmla="*/ 1765 h 3558781"/>
              <a:gd name="connsiteX1-39" fmla="*/ 1189736 w 3328416"/>
              <a:gd name="connsiteY1-40" fmla="*/ 0 h 3558781"/>
              <a:gd name="connsiteX2-41" fmla="*/ 1672336 w 3328416"/>
              <a:gd name="connsiteY2-42" fmla="*/ 472441 h 3558781"/>
              <a:gd name="connsiteX3-43" fmla="*/ 2134616 w 3328416"/>
              <a:gd name="connsiteY3-44" fmla="*/ 1 h 3558781"/>
              <a:gd name="connsiteX4-45" fmla="*/ 3328416 w 3328416"/>
              <a:gd name="connsiteY4-46" fmla="*/ 1765 h 3558781"/>
              <a:gd name="connsiteX5-47" fmla="*/ 3328416 w 3328416"/>
              <a:gd name="connsiteY5-48" fmla="*/ 3558781 h 3558781"/>
              <a:gd name="connsiteX6-49" fmla="*/ 0 w 3328416"/>
              <a:gd name="connsiteY6-50" fmla="*/ 3558781 h 3558781"/>
              <a:gd name="connsiteX7-51" fmla="*/ 0 w 3328416"/>
              <a:gd name="connsiteY7-52" fmla="*/ 1765 h 3558781"/>
              <a:gd name="connsiteX0-53" fmla="*/ 0 w 3328416"/>
              <a:gd name="connsiteY0-54" fmla="*/ 1765 h 3558781"/>
              <a:gd name="connsiteX1-55" fmla="*/ 1189736 w 3328416"/>
              <a:gd name="connsiteY1-56" fmla="*/ 0 h 3558781"/>
              <a:gd name="connsiteX2-57" fmla="*/ 1672336 w 3328416"/>
              <a:gd name="connsiteY2-58" fmla="*/ 472441 h 3558781"/>
              <a:gd name="connsiteX3-59" fmla="*/ 2134616 w 3328416"/>
              <a:gd name="connsiteY3-60" fmla="*/ 1 h 3558781"/>
              <a:gd name="connsiteX4-61" fmla="*/ 3328416 w 3328416"/>
              <a:gd name="connsiteY4-62" fmla="*/ 1765 h 3558781"/>
              <a:gd name="connsiteX5-63" fmla="*/ 3328416 w 3328416"/>
              <a:gd name="connsiteY5-64" fmla="*/ 3558781 h 3558781"/>
              <a:gd name="connsiteX6-65" fmla="*/ 0 w 3328416"/>
              <a:gd name="connsiteY6-66" fmla="*/ 3558781 h 3558781"/>
              <a:gd name="connsiteX7-67" fmla="*/ 0 w 3328416"/>
              <a:gd name="connsiteY7-68" fmla="*/ 1765 h 3558781"/>
              <a:gd name="connsiteX0-69" fmla="*/ 0 w 3328416"/>
              <a:gd name="connsiteY0-70" fmla="*/ 1765 h 3558781"/>
              <a:gd name="connsiteX1-71" fmla="*/ 1189736 w 3328416"/>
              <a:gd name="connsiteY1-72" fmla="*/ 0 h 3558781"/>
              <a:gd name="connsiteX2-73" fmla="*/ 1672336 w 3328416"/>
              <a:gd name="connsiteY2-74" fmla="*/ 472441 h 3558781"/>
              <a:gd name="connsiteX3-75" fmla="*/ 2134616 w 3328416"/>
              <a:gd name="connsiteY3-76" fmla="*/ 1 h 3558781"/>
              <a:gd name="connsiteX4-77" fmla="*/ 3328416 w 3328416"/>
              <a:gd name="connsiteY4-78" fmla="*/ 1765 h 3558781"/>
              <a:gd name="connsiteX5-79" fmla="*/ 3328416 w 3328416"/>
              <a:gd name="connsiteY5-80" fmla="*/ 3558781 h 3558781"/>
              <a:gd name="connsiteX6-81" fmla="*/ 0 w 3328416"/>
              <a:gd name="connsiteY6-82" fmla="*/ 3558781 h 3558781"/>
              <a:gd name="connsiteX7-83" fmla="*/ 0 w 3328416"/>
              <a:gd name="connsiteY7-84" fmla="*/ 1765 h 3558781"/>
              <a:gd name="connsiteX0-85" fmla="*/ 0 w 3328416"/>
              <a:gd name="connsiteY0-86" fmla="*/ 1765 h 3558781"/>
              <a:gd name="connsiteX1-87" fmla="*/ 1189736 w 3328416"/>
              <a:gd name="connsiteY1-88" fmla="*/ 0 h 3558781"/>
              <a:gd name="connsiteX2-89" fmla="*/ 1672336 w 3328416"/>
              <a:gd name="connsiteY2-90" fmla="*/ 472441 h 3558781"/>
              <a:gd name="connsiteX3-91" fmla="*/ 2134616 w 3328416"/>
              <a:gd name="connsiteY3-92" fmla="*/ 1 h 3558781"/>
              <a:gd name="connsiteX4-93" fmla="*/ 3328416 w 3328416"/>
              <a:gd name="connsiteY4-94" fmla="*/ 1765 h 3558781"/>
              <a:gd name="connsiteX5-95" fmla="*/ 3328416 w 3328416"/>
              <a:gd name="connsiteY5-96" fmla="*/ 3558781 h 3558781"/>
              <a:gd name="connsiteX6-97" fmla="*/ 0 w 3328416"/>
              <a:gd name="connsiteY6-98" fmla="*/ 3558781 h 3558781"/>
              <a:gd name="connsiteX7-99" fmla="*/ 0 w 3328416"/>
              <a:gd name="connsiteY7-100" fmla="*/ 1765 h 3558781"/>
              <a:gd name="connsiteX0-101" fmla="*/ 0 w 3328416"/>
              <a:gd name="connsiteY0-102" fmla="*/ 1765 h 3558781"/>
              <a:gd name="connsiteX1-103" fmla="*/ 1189736 w 3328416"/>
              <a:gd name="connsiteY1-104" fmla="*/ 0 h 3558781"/>
              <a:gd name="connsiteX2-105" fmla="*/ 1672336 w 3328416"/>
              <a:gd name="connsiteY2-106" fmla="*/ 472441 h 3558781"/>
              <a:gd name="connsiteX3-107" fmla="*/ 2134616 w 3328416"/>
              <a:gd name="connsiteY3-108" fmla="*/ 1 h 3558781"/>
              <a:gd name="connsiteX4-109" fmla="*/ 3328416 w 3328416"/>
              <a:gd name="connsiteY4-110" fmla="*/ 1765 h 3558781"/>
              <a:gd name="connsiteX5-111" fmla="*/ 3328416 w 3328416"/>
              <a:gd name="connsiteY5-112" fmla="*/ 3558781 h 3558781"/>
              <a:gd name="connsiteX6-113" fmla="*/ 0 w 3328416"/>
              <a:gd name="connsiteY6-114" fmla="*/ 3558781 h 3558781"/>
              <a:gd name="connsiteX7-115" fmla="*/ 0 w 3328416"/>
              <a:gd name="connsiteY7-116" fmla="*/ 1765 h 3558781"/>
              <a:gd name="connsiteX0-117" fmla="*/ 0 w 3328416"/>
              <a:gd name="connsiteY0-118" fmla="*/ 1765 h 3558781"/>
              <a:gd name="connsiteX1-119" fmla="*/ 1189736 w 3328416"/>
              <a:gd name="connsiteY1-120" fmla="*/ 0 h 3558781"/>
              <a:gd name="connsiteX2-121" fmla="*/ 1672336 w 3328416"/>
              <a:gd name="connsiteY2-122" fmla="*/ 461011 h 3558781"/>
              <a:gd name="connsiteX3-123" fmla="*/ 2134616 w 3328416"/>
              <a:gd name="connsiteY3-124" fmla="*/ 1 h 3558781"/>
              <a:gd name="connsiteX4-125" fmla="*/ 3328416 w 3328416"/>
              <a:gd name="connsiteY4-126" fmla="*/ 1765 h 3558781"/>
              <a:gd name="connsiteX5-127" fmla="*/ 3328416 w 3328416"/>
              <a:gd name="connsiteY5-128" fmla="*/ 3558781 h 3558781"/>
              <a:gd name="connsiteX6-129" fmla="*/ 0 w 3328416"/>
              <a:gd name="connsiteY6-130" fmla="*/ 3558781 h 3558781"/>
              <a:gd name="connsiteX7-131" fmla="*/ 0 w 3328416"/>
              <a:gd name="connsiteY7-132" fmla="*/ 1765 h 3558781"/>
              <a:gd name="connsiteX0-133" fmla="*/ 0 w 3328416"/>
              <a:gd name="connsiteY0-134" fmla="*/ 1765 h 3558781"/>
              <a:gd name="connsiteX1-135" fmla="*/ 1189736 w 3328416"/>
              <a:gd name="connsiteY1-136" fmla="*/ 0 h 3558781"/>
              <a:gd name="connsiteX2-137" fmla="*/ 1672336 w 3328416"/>
              <a:gd name="connsiteY2-138" fmla="*/ 461011 h 3558781"/>
              <a:gd name="connsiteX3-139" fmla="*/ 2134616 w 3328416"/>
              <a:gd name="connsiteY3-140" fmla="*/ 1 h 3558781"/>
              <a:gd name="connsiteX4-141" fmla="*/ 3328416 w 3328416"/>
              <a:gd name="connsiteY4-142" fmla="*/ 1765 h 3558781"/>
              <a:gd name="connsiteX5-143" fmla="*/ 3328416 w 3328416"/>
              <a:gd name="connsiteY5-144" fmla="*/ 3558781 h 3558781"/>
              <a:gd name="connsiteX6-145" fmla="*/ 0 w 3328416"/>
              <a:gd name="connsiteY6-146" fmla="*/ 3558781 h 3558781"/>
              <a:gd name="connsiteX7-147" fmla="*/ 0 w 3328416"/>
              <a:gd name="connsiteY7-148" fmla="*/ 1765 h 3558781"/>
              <a:gd name="connsiteX0-149" fmla="*/ 0 w 3328416"/>
              <a:gd name="connsiteY0-150" fmla="*/ 1765 h 3558781"/>
              <a:gd name="connsiteX1-151" fmla="*/ 1189736 w 3328416"/>
              <a:gd name="connsiteY1-152" fmla="*/ 0 h 3558781"/>
              <a:gd name="connsiteX2-153" fmla="*/ 1672336 w 3328416"/>
              <a:gd name="connsiteY2-154" fmla="*/ 461011 h 3558781"/>
              <a:gd name="connsiteX3-155" fmla="*/ 2134616 w 3328416"/>
              <a:gd name="connsiteY3-156" fmla="*/ 1 h 3558781"/>
              <a:gd name="connsiteX4-157" fmla="*/ 3328416 w 3328416"/>
              <a:gd name="connsiteY4-158" fmla="*/ 1765 h 3558781"/>
              <a:gd name="connsiteX5-159" fmla="*/ 3328416 w 3328416"/>
              <a:gd name="connsiteY5-160" fmla="*/ 3558781 h 3558781"/>
              <a:gd name="connsiteX6-161" fmla="*/ 0 w 3328416"/>
              <a:gd name="connsiteY6-162" fmla="*/ 3558781 h 3558781"/>
              <a:gd name="connsiteX7-163" fmla="*/ 0 w 3328416"/>
              <a:gd name="connsiteY7-164" fmla="*/ 1765 h 3558781"/>
              <a:gd name="connsiteX0-165" fmla="*/ 0 w 3328416"/>
              <a:gd name="connsiteY0-166" fmla="*/ 1765 h 3558781"/>
              <a:gd name="connsiteX1-167" fmla="*/ 1189736 w 3328416"/>
              <a:gd name="connsiteY1-168" fmla="*/ 0 h 3558781"/>
              <a:gd name="connsiteX2-169" fmla="*/ 1672336 w 3328416"/>
              <a:gd name="connsiteY2-170" fmla="*/ 461011 h 3558781"/>
              <a:gd name="connsiteX3-171" fmla="*/ 2134616 w 3328416"/>
              <a:gd name="connsiteY3-172" fmla="*/ 1 h 3558781"/>
              <a:gd name="connsiteX4-173" fmla="*/ 3328416 w 3328416"/>
              <a:gd name="connsiteY4-174" fmla="*/ 1765 h 3558781"/>
              <a:gd name="connsiteX5-175" fmla="*/ 3328416 w 3328416"/>
              <a:gd name="connsiteY5-176" fmla="*/ 3558781 h 3558781"/>
              <a:gd name="connsiteX6-177" fmla="*/ 0 w 3328416"/>
              <a:gd name="connsiteY6-178" fmla="*/ 3558781 h 3558781"/>
              <a:gd name="connsiteX7-179" fmla="*/ 0 w 3328416"/>
              <a:gd name="connsiteY7-180" fmla="*/ 1765 h 3558781"/>
              <a:gd name="connsiteX0-181" fmla="*/ 0 w 3328416"/>
              <a:gd name="connsiteY0-182" fmla="*/ 1765 h 3558781"/>
              <a:gd name="connsiteX1-183" fmla="*/ 1189736 w 3328416"/>
              <a:gd name="connsiteY1-184" fmla="*/ 0 h 3558781"/>
              <a:gd name="connsiteX2-185" fmla="*/ 1672336 w 3328416"/>
              <a:gd name="connsiteY2-186" fmla="*/ 461011 h 3558781"/>
              <a:gd name="connsiteX3-187" fmla="*/ 2134616 w 3328416"/>
              <a:gd name="connsiteY3-188" fmla="*/ 1 h 3558781"/>
              <a:gd name="connsiteX4-189" fmla="*/ 3328416 w 3328416"/>
              <a:gd name="connsiteY4-190" fmla="*/ 1765 h 3558781"/>
              <a:gd name="connsiteX5-191" fmla="*/ 3328416 w 3328416"/>
              <a:gd name="connsiteY5-192" fmla="*/ 3558781 h 3558781"/>
              <a:gd name="connsiteX6-193" fmla="*/ 0 w 3328416"/>
              <a:gd name="connsiteY6-194" fmla="*/ 3558781 h 3558781"/>
              <a:gd name="connsiteX7-195" fmla="*/ 0 w 3328416"/>
              <a:gd name="connsiteY7-196" fmla="*/ 1765 h 3558781"/>
              <a:gd name="connsiteX0-197" fmla="*/ 0 w 3328416"/>
              <a:gd name="connsiteY0-198" fmla="*/ 1765 h 3558781"/>
              <a:gd name="connsiteX1-199" fmla="*/ 1189736 w 3328416"/>
              <a:gd name="connsiteY1-200" fmla="*/ 0 h 3558781"/>
              <a:gd name="connsiteX2-201" fmla="*/ 1672336 w 3328416"/>
              <a:gd name="connsiteY2-202" fmla="*/ 461011 h 3558781"/>
              <a:gd name="connsiteX3-203" fmla="*/ 2134616 w 3328416"/>
              <a:gd name="connsiteY3-204" fmla="*/ 1 h 3558781"/>
              <a:gd name="connsiteX4-205" fmla="*/ 3328416 w 3328416"/>
              <a:gd name="connsiteY4-206" fmla="*/ 1765 h 3558781"/>
              <a:gd name="connsiteX5-207" fmla="*/ 3328416 w 3328416"/>
              <a:gd name="connsiteY5-208" fmla="*/ 3558781 h 3558781"/>
              <a:gd name="connsiteX6-209" fmla="*/ 0 w 3328416"/>
              <a:gd name="connsiteY6-210" fmla="*/ 3558781 h 3558781"/>
              <a:gd name="connsiteX7-211" fmla="*/ 0 w 3328416"/>
              <a:gd name="connsiteY7-212" fmla="*/ 1765 h 3558781"/>
              <a:gd name="connsiteX0-213" fmla="*/ 0 w 3328416"/>
              <a:gd name="connsiteY0-214" fmla="*/ 1765 h 3558781"/>
              <a:gd name="connsiteX1-215" fmla="*/ 1189736 w 3328416"/>
              <a:gd name="connsiteY1-216" fmla="*/ 0 h 3558781"/>
              <a:gd name="connsiteX2-217" fmla="*/ 1672336 w 3328416"/>
              <a:gd name="connsiteY2-218" fmla="*/ 461011 h 3558781"/>
              <a:gd name="connsiteX3-219" fmla="*/ 2134616 w 3328416"/>
              <a:gd name="connsiteY3-220" fmla="*/ 1 h 3558781"/>
              <a:gd name="connsiteX4-221" fmla="*/ 3328416 w 3328416"/>
              <a:gd name="connsiteY4-222" fmla="*/ 1765 h 3558781"/>
              <a:gd name="connsiteX5-223" fmla="*/ 3328416 w 3328416"/>
              <a:gd name="connsiteY5-224" fmla="*/ 3558781 h 3558781"/>
              <a:gd name="connsiteX6-225" fmla="*/ 0 w 3328416"/>
              <a:gd name="connsiteY6-226" fmla="*/ 3558781 h 3558781"/>
              <a:gd name="connsiteX7-227" fmla="*/ 0 w 3328416"/>
              <a:gd name="connsiteY7-228" fmla="*/ 1765 h 3558781"/>
              <a:gd name="connsiteX0-229" fmla="*/ 0 w 3328416"/>
              <a:gd name="connsiteY0-230" fmla="*/ 1765 h 3558781"/>
              <a:gd name="connsiteX1-231" fmla="*/ 1189736 w 3328416"/>
              <a:gd name="connsiteY1-232" fmla="*/ 0 h 3558781"/>
              <a:gd name="connsiteX2-233" fmla="*/ 1672336 w 3328416"/>
              <a:gd name="connsiteY2-234" fmla="*/ 461011 h 3558781"/>
              <a:gd name="connsiteX3-235" fmla="*/ 2134616 w 3328416"/>
              <a:gd name="connsiteY3-236" fmla="*/ 1 h 3558781"/>
              <a:gd name="connsiteX4-237" fmla="*/ 3328416 w 3328416"/>
              <a:gd name="connsiteY4-238" fmla="*/ 1765 h 3558781"/>
              <a:gd name="connsiteX5-239" fmla="*/ 3328416 w 3328416"/>
              <a:gd name="connsiteY5-240" fmla="*/ 3558781 h 3558781"/>
              <a:gd name="connsiteX6-241" fmla="*/ 0 w 3328416"/>
              <a:gd name="connsiteY6-242" fmla="*/ 3558781 h 3558781"/>
              <a:gd name="connsiteX7-243" fmla="*/ 0 w 3328416"/>
              <a:gd name="connsiteY7-244" fmla="*/ 1765 h 35587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5" name="Picture Placeholder 62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-1" fmla="*/ 0 w 3328416"/>
              <a:gd name="connsiteY0-2" fmla="*/ 495 h 3557511"/>
              <a:gd name="connsiteX1-3" fmla="*/ 1184910 w 3328416"/>
              <a:gd name="connsiteY1-4" fmla="*/ 0 h 3557511"/>
              <a:gd name="connsiteX2-5" fmla="*/ 3328416 w 3328416"/>
              <a:gd name="connsiteY2-6" fmla="*/ 495 h 3557511"/>
              <a:gd name="connsiteX3-7" fmla="*/ 3328416 w 3328416"/>
              <a:gd name="connsiteY3-8" fmla="*/ 3557511 h 3557511"/>
              <a:gd name="connsiteX4-9" fmla="*/ 0 w 3328416"/>
              <a:gd name="connsiteY4-10" fmla="*/ 3557511 h 3557511"/>
              <a:gd name="connsiteX5" fmla="*/ 0 w 3328416"/>
              <a:gd name="connsiteY5" fmla="*/ 495 h 3557511"/>
              <a:gd name="connsiteX0-11" fmla="*/ 0 w 3328416"/>
              <a:gd name="connsiteY0-12" fmla="*/ 495 h 3557511"/>
              <a:gd name="connsiteX1-13" fmla="*/ 1184910 w 3328416"/>
              <a:gd name="connsiteY1-14" fmla="*/ 0 h 3557511"/>
              <a:gd name="connsiteX2-15" fmla="*/ 2133600 w 3328416"/>
              <a:gd name="connsiteY2-16" fmla="*/ 1 h 3557511"/>
              <a:gd name="connsiteX3-17" fmla="*/ 3328416 w 3328416"/>
              <a:gd name="connsiteY3-18" fmla="*/ 495 h 3557511"/>
              <a:gd name="connsiteX4-19" fmla="*/ 3328416 w 3328416"/>
              <a:gd name="connsiteY4-20" fmla="*/ 3557511 h 3557511"/>
              <a:gd name="connsiteX5-21" fmla="*/ 0 w 3328416"/>
              <a:gd name="connsiteY5-22" fmla="*/ 3557511 h 3557511"/>
              <a:gd name="connsiteX6" fmla="*/ 0 w 3328416"/>
              <a:gd name="connsiteY6" fmla="*/ 495 h 3557511"/>
              <a:gd name="connsiteX0-23" fmla="*/ 0 w 3328416"/>
              <a:gd name="connsiteY0-24" fmla="*/ 495 h 3557511"/>
              <a:gd name="connsiteX1-25" fmla="*/ 1184910 w 3328416"/>
              <a:gd name="connsiteY1-26" fmla="*/ 0 h 3557511"/>
              <a:gd name="connsiteX2-27" fmla="*/ 1642110 w 3328416"/>
              <a:gd name="connsiteY2-28" fmla="*/ 476251 h 3557511"/>
              <a:gd name="connsiteX3-29" fmla="*/ 2133600 w 3328416"/>
              <a:gd name="connsiteY3-30" fmla="*/ 1 h 3557511"/>
              <a:gd name="connsiteX4-31" fmla="*/ 3328416 w 3328416"/>
              <a:gd name="connsiteY4-32" fmla="*/ 495 h 3557511"/>
              <a:gd name="connsiteX5-33" fmla="*/ 3328416 w 3328416"/>
              <a:gd name="connsiteY5-34" fmla="*/ 3557511 h 3557511"/>
              <a:gd name="connsiteX6-35" fmla="*/ 0 w 3328416"/>
              <a:gd name="connsiteY6-36" fmla="*/ 3557511 h 3557511"/>
              <a:gd name="connsiteX7" fmla="*/ 0 w 3328416"/>
              <a:gd name="connsiteY7" fmla="*/ 495 h 3557511"/>
              <a:gd name="connsiteX0-37" fmla="*/ 0 w 3328416"/>
              <a:gd name="connsiteY0-38" fmla="*/ 495 h 3557511"/>
              <a:gd name="connsiteX1-39" fmla="*/ 1184910 w 3328416"/>
              <a:gd name="connsiteY1-40" fmla="*/ 0 h 3557511"/>
              <a:gd name="connsiteX2-41" fmla="*/ 1672590 w 3328416"/>
              <a:gd name="connsiteY2-42" fmla="*/ 457201 h 3557511"/>
              <a:gd name="connsiteX3-43" fmla="*/ 2133600 w 3328416"/>
              <a:gd name="connsiteY3-44" fmla="*/ 1 h 3557511"/>
              <a:gd name="connsiteX4-45" fmla="*/ 3328416 w 3328416"/>
              <a:gd name="connsiteY4-46" fmla="*/ 495 h 3557511"/>
              <a:gd name="connsiteX5-47" fmla="*/ 3328416 w 3328416"/>
              <a:gd name="connsiteY5-48" fmla="*/ 3557511 h 3557511"/>
              <a:gd name="connsiteX6-49" fmla="*/ 0 w 3328416"/>
              <a:gd name="connsiteY6-50" fmla="*/ 3557511 h 3557511"/>
              <a:gd name="connsiteX7-51" fmla="*/ 0 w 3328416"/>
              <a:gd name="connsiteY7-52" fmla="*/ 495 h 3557511"/>
              <a:gd name="connsiteX0-53" fmla="*/ 0 w 3328416"/>
              <a:gd name="connsiteY0-54" fmla="*/ 495 h 3557511"/>
              <a:gd name="connsiteX1-55" fmla="*/ 1184910 w 3328416"/>
              <a:gd name="connsiteY1-56" fmla="*/ 0 h 3557511"/>
              <a:gd name="connsiteX2-57" fmla="*/ 1672590 w 3328416"/>
              <a:gd name="connsiteY2-58" fmla="*/ 457201 h 3557511"/>
              <a:gd name="connsiteX3-59" fmla="*/ 2133600 w 3328416"/>
              <a:gd name="connsiteY3-60" fmla="*/ 1 h 3557511"/>
              <a:gd name="connsiteX4-61" fmla="*/ 3328416 w 3328416"/>
              <a:gd name="connsiteY4-62" fmla="*/ 495 h 3557511"/>
              <a:gd name="connsiteX5-63" fmla="*/ 3328416 w 3328416"/>
              <a:gd name="connsiteY5-64" fmla="*/ 3557511 h 3557511"/>
              <a:gd name="connsiteX6-65" fmla="*/ 0 w 3328416"/>
              <a:gd name="connsiteY6-66" fmla="*/ 3557511 h 3557511"/>
              <a:gd name="connsiteX7-67" fmla="*/ 0 w 3328416"/>
              <a:gd name="connsiteY7-68" fmla="*/ 495 h 3557511"/>
              <a:gd name="connsiteX0-69" fmla="*/ 0 w 3328416"/>
              <a:gd name="connsiteY0-70" fmla="*/ 495 h 3557511"/>
              <a:gd name="connsiteX1-71" fmla="*/ 1184910 w 3328416"/>
              <a:gd name="connsiteY1-72" fmla="*/ 0 h 3557511"/>
              <a:gd name="connsiteX2-73" fmla="*/ 1672590 w 3328416"/>
              <a:gd name="connsiteY2-74" fmla="*/ 457201 h 3557511"/>
              <a:gd name="connsiteX3-75" fmla="*/ 2133600 w 3328416"/>
              <a:gd name="connsiteY3-76" fmla="*/ 1 h 3557511"/>
              <a:gd name="connsiteX4-77" fmla="*/ 3328416 w 3328416"/>
              <a:gd name="connsiteY4-78" fmla="*/ 495 h 3557511"/>
              <a:gd name="connsiteX5-79" fmla="*/ 3328416 w 3328416"/>
              <a:gd name="connsiteY5-80" fmla="*/ 3557511 h 3557511"/>
              <a:gd name="connsiteX6-81" fmla="*/ 0 w 3328416"/>
              <a:gd name="connsiteY6-82" fmla="*/ 3557511 h 3557511"/>
              <a:gd name="connsiteX7-83" fmla="*/ 0 w 3328416"/>
              <a:gd name="connsiteY7-84" fmla="*/ 495 h 3557511"/>
              <a:gd name="connsiteX0-85" fmla="*/ 0 w 3328416"/>
              <a:gd name="connsiteY0-86" fmla="*/ 495 h 3557511"/>
              <a:gd name="connsiteX1-87" fmla="*/ 1184910 w 3328416"/>
              <a:gd name="connsiteY1-88" fmla="*/ 0 h 3557511"/>
              <a:gd name="connsiteX2-89" fmla="*/ 1672590 w 3328416"/>
              <a:gd name="connsiteY2-90" fmla="*/ 457201 h 3557511"/>
              <a:gd name="connsiteX3-91" fmla="*/ 2133600 w 3328416"/>
              <a:gd name="connsiteY3-92" fmla="*/ 1 h 3557511"/>
              <a:gd name="connsiteX4-93" fmla="*/ 3328416 w 3328416"/>
              <a:gd name="connsiteY4-94" fmla="*/ 495 h 3557511"/>
              <a:gd name="connsiteX5-95" fmla="*/ 3328416 w 3328416"/>
              <a:gd name="connsiteY5-96" fmla="*/ 3557511 h 3557511"/>
              <a:gd name="connsiteX6-97" fmla="*/ 0 w 3328416"/>
              <a:gd name="connsiteY6-98" fmla="*/ 3557511 h 3557511"/>
              <a:gd name="connsiteX7-99" fmla="*/ 0 w 3328416"/>
              <a:gd name="connsiteY7-100" fmla="*/ 495 h 3557511"/>
              <a:gd name="connsiteX0-101" fmla="*/ 0 w 3328416"/>
              <a:gd name="connsiteY0-102" fmla="*/ 495 h 3557511"/>
              <a:gd name="connsiteX1-103" fmla="*/ 1184910 w 3328416"/>
              <a:gd name="connsiteY1-104" fmla="*/ 0 h 3557511"/>
              <a:gd name="connsiteX2-105" fmla="*/ 1672590 w 3328416"/>
              <a:gd name="connsiteY2-106" fmla="*/ 457201 h 3557511"/>
              <a:gd name="connsiteX3-107" fmla="*/ 2133600 w 3328416"/>
              <a:gd name="connsiteY3-108" fmla="*/ 1 h 3557511"/>
              <a:gd name="connsiteX4-109" fmla="*/ 3328416 w 3328416"/>
              <a:gd name="connsiteY4-110" fmla="*/ 495 h 3557511"/>
              <a:gd name="connsiteX5-111" fmla="*/ 3328416 w 3328416"/>
              <a:gd name="connsiteY5-112" fmla="*/ 3557511 h 3557511"/>
              <a:gd name="connsiteX6-113" fmla="*/ 0 w 3328416"/>
              <a:gd name="connsiteY6-114" fmla="*/ 3557511 h 3557511"/>
              <a:gd name="connsiteX7-115" fmla="*/ 0 w 3328416"/>
              <a:gd name="connsiteY7-116" fmla="*/ 495 h 3557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Oval 2"/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/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/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5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/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to add picture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/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/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/>
          <p:cNvSpPr/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33" name="Image 4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cosmosdb-emulator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b="0" err="1">
                <a:solidFill>
                  <a:srgbClr val="1F2C8F"/>
                </a:solidFill>
                <a:ea typeface="+mj-lt"/>
                <a:cs typeface="+mj-lt"/>
              </a:rPr>
              <a:t>.Net</a:t>
            </a:r>
            <a:r>
              <a:rPr lang="en-US" b="0">
                <a:solidFill>
                  <a:srgbClr val="1F2C8F"/>
                </a:solidFill>
                <a:ea typeface="+mj-lt"/>
                <a:cs typeface="+mj-lt"/>
              </a:rPr>
              <a:t> </a:t>
            </a:r>
            <a:r>
              <a:rPr lang="en-US" b="0" err="1">
                <a:solidFill>
                  <a:srgbClr val="1F2C8F"/>
                </a:solidFill>
                <a:ea typeface="+mj-lt"/>
                <a:cs typeface="+mj-lt"/>
              </a:rPr>
              <a:t>TraiNING</a:t>
            </a:r>
            <a:r>
              <a:rPr lang="en-IN" altLang="en-US" b="0" err="1">
                <a:solidFill>
                  <a:srgbClr val="1F2C8F"/>
                </a:solidFill>
                <a:ea typeface="+mj-lt"/>
                <a:cs typeface="+mj-lt"/>
              </a:rPr>
              <a:t> Week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endParaRPr lang="en-US">
              <a:cs typeface="Sabon Next LT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4AF3AC-A1B4-0234-B2F8-69D1F5BB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46EE0-246D-F1B4-3EBB-CE3CE6DB3807}"/>
              </a:ext>
            </a:extLst>
          </p:cNvPr>
          <p:cNvSpPr txBox="1"/>
          <p:nvPr/>
        </p:nvSpPr>
        <p:spPr>
          <a:xfrm>
            <a:off x="489857" y="751114"/>
            <a:ext cx="59980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0000"/>
                </a:solidFill>
                <a:ea typeface="+mn-lt"/>
                <a:cs typeface="+mn-lt"/>
              </a:rPr>
              <a:t>Azure Cosmos DB Emulator</a:t>
            </a:r>
            <a:endParaRPr lang="en-US" sz="3600">
              <a:cs typeface="Sabon Next LT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D48A361-D74C-E938-A8B7-00E09861EA43}"/>
              </a:ext>
            </a:extLst>
          </p:cNvPr>
          <p:cNvSpPr txBox="1"/>
          <p:nvPr/>
        </p:nvSpPr>
        <p:spPr>
          <a:xfrm>
            <a:off x="869315" y="2395855"/>
            <a:ext cx="9388385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Sabon Next LT"/>
                <a:cs typeface="Sabon Next LT"/>
              </a:rPr>
              <a:t>Cosmos Client ?</a:t>
            </a:r>
          </a:p>
          <a:p>
            <a:r>
              <a:rPr lang="en-US" sz="2400" b="1">
                <a:solidFill>
                  <a:srgbClr val="000000"/>
                </a:solidFill>
                <a:latin typeface="Sabon Next LT"/>
                <a:cs typeface="Sabon Next LT"/>
              </a:rPr>
              <a:t>Database</a:t>
            </a:r>
          </a:p>
          <a:p>
            <a:r>
              <a:rPr lang="en-US" sz="2400" b="1">
                <a:solidFill>
                  <a:srgbClr val="000000"/>
                </a:solidFill>
                <a:latin typeface="Sabon Next LT"/>
                <a:cs typeface="Sabon Next LT"/>
              </a:rPr>
              <a:t>Container</a:t>
            </a:r>
          </a:p>
          <a:p>
            <a:r>
              <a:rPr lang="en-US" sz="2400" b="1">
                <a:solidFill>
                  <a:srgbClr val="000000"/>
                </a:solidFill>
                <a:latin typeface="Sabon Next LT"/>
                <a:cs typeface="Sabon Next LT"/>
              </a:rPr>
              <a:t>Item</a:t>
            </a:r>
          </a:p>
          <a:p>
            <a:endParaRPr lang="en-US" sz="2400" b="1">
              <a:solidFill>
                <a:srgbClr val="000000"/>
              </a:solidFill>
              <a:latin typeface="Sabon Next LT"/>
              <a:cs typeface="Sabon Next LT"/>
            </a:endParaRPr>
          </a:p>
          <a:p>
            <a:endParaRPr lang="en-US" sz="2000">
              <a:solidFill>
                <a:srgbClr val="000000"/>
              </a:solidFill>
              <a:latin typeface="Sabon Next LT"/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70641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4AF3AC-A1B4-0234-B2F8-69D1F5BB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D48A361-D74C-E938-A8B7-00E09861EA43}"/>
              </a:ext>
            </a:extLst>
          </p:cNvPr>
          <p:cNvSpPr txBox="1"/>
          <p:nvPr/>
        </p:nvSpPr>
        <p:spPr>
          <a:xfrm>
            <a:off x="760458" y="752112"/>
            <a:ext cx="9388385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err="1">
                <a:solidFill>
                  <a:srgbClr val="000000"/>
                </a:solidFill>
                <a:latin typeface="Sabon Next LT"/>
                <a:cs typeface="Sabon Next LT"/>
              </a:rPr>
              <a:t>IActionResult</a:t>
            </a:r>
            <a:endParaRPr lang="en-US" sz="2800" err="1"/>
          </a:p>
          <a:p>
            <a:endParaRPr lang="en-US" sz="2000">
              <a:solidFill>
                <a:srgbClr val="000000"/>
              </a:solidFill>
              <a:latin typeface="Sabon Next LT"/>
              <a:cs typeface="Sabon Next LT"/>
            </a:endParaRPr>
          </a:p>
          <a:p>
            <a:endParaRPr lang="en-US" sz="2000">
              <a:solidFill>
                <a:srgbClr val="000000"/>
              </a:solidFill>
              <a:latin typeface="Sabon Next LT"/>
              <a:cs typeface="Sabon Next LT"/>
            </a:endParaRPr>
          </a:p>
          <a:p>
            <a:endParaRPr lang="en-US" sz="2000">
              <a:solidFill>
                <a:srgbClr val="000000"/>
              </a:solidFill>
              <a:latin typeface="Sabon Next LT"/>
              <a:cs typeface="Sabon Next LT"/>
            </a:endParaRPr>
          </a:p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provides a flexible way to return various types of results.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4AF3AC-A1B4-0234-B2F8-69D1F5BB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D48A361-D74C-E938-A8B7-00E09861EA43}"/>
              </a:ext>
            </a:extLst>
          </p:cNvPr>
          <p:cNvSpPr txBox="1"/>
          <p:nvPr/>
        </p:nvSpPr>
        <p:spPr>
          <a:xfrm>
            <a:off x="869315" y="2395855"/>
            <a:ext cx="9388385" cy="29854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ea typeface="+mn-lt"/>
                <a:cs typeface="+mn-lt"/>
              </a:rPr>
              <a:t>HTTP methods</a:t>
            </a:r>
            <a:endParaRPr lang="en-US"/>
          </a:p>
          <a:p>
            <a:endParaRPr lang="en-US" sz="2000">
              <a:solidFill>
                <a:srgbClr val="000000"/>
              </a:solidFill>
              <a:latin typeface="Sabon Next LT"/>
              <a:cs typeface="Sabon Next LT"/>
            </a:endParaRPr>
          </a:p>
          <a:p>
            <a:endParaRPr lang="en-US" sz="2000">
              <a:solidFill>
                <a:srgbClr val="000000"/>
              </a:solidFill>
              <a:latin typeface="Sabon Next LT"/>
              <a:cs typeface="Sabon Next LT"/>
            </a:endParaRPr>
          </a:p>
          <a:p>
            <a:pPr marL="457200" indent="-457200">
              <a:buAutoNum type="arabicPeriod"/>
            </a:pPr>
            <a:endParaRPr lang="en-US" sz="2000">
              <a:solidFill>
                <a:srgbClr val="000000"/>
              </a:solidFill>
              <a:latin typeface="Sabon Next LT"/>
              <a:cs typeface="Sabon Next LT"/>
            </a:endParaRPr>
          </a:p>
          <a:p>
            <a:pPr marL="457200" indent="-457200">
              <a:buAutoNum type="arabicPeriod"/>
            </a:pPr>
            <a:r>
              <a:rPr lang="en-US" sz="2000" err="1">
                <a:cs typeface="Sabon Next LT"/>
              </a:rPr>
              <a:t>HttpGet</a:t>
            </a:r>
            <a:endParaRPr lang="en-US" sz="2000">
              <a:cs typeface="Sabon Next LT"/>
            </a:endParaRPr>
          </a:p>
          <a:p>
            <a:pPr marL="457200" indent="-457200">
              <a:buAutoNum type="arabicPeriod"/>
            </a:pPr>
            <a:r>
              <a:rPr lang="en-US" sz="2000" err="1">
                <a:cs typeface="Sabon Next LT"/>
              </a:rPr>
              <a:t>HttpPost</a:t>
            </a:r>
            <a:endParaRPr lang="en-US" sz="2000">
              <a:cs typeface="Sabon Next LT"/>
            </a:endParaRPr>
          </a:p>
          <a:p>
            <a:pPr marL="457200" indent="-457200">
              <a:buAutoNum type="arabicPeriod"/>
            </a:pPr>
            <a:r>
              <a:rPr lang="en-US" sz="2000" err="1">
                <a:cs typeface="Sabon Next LT"/>
              </a:rPr>
              <a:t>HttpPut</a:t>
            </a:r>
          </a:p>
          <a:p>
            <a:pPr marL="457200" indent="-457200">
              <a:buAutoNum type="arabicPeriod"/>
            </a:pPr>
            <a:r>
              <a:rPr lang="en-US" sz="2000" err="1">
                <a:cs typeface="Sabon Next LT"/>
              </a:rPr>
              <a:t>HttpPatch</a:t>
            </a:r>
            <a:endParaRPr lang="en-US" sz="2000">
              <a:cs typeface="Sabon Next LT"/>
            </a:endParaRPr>
          </a:p>
          <a:p>
            <a:pPr marL="457200" indent="-457200">
              <a:buAutoNum type="arabicPeriod"/>
            </a:pPr>
            <a:r>
              <a:rPr lang="en-US" sz="2000" err="1">
                <a:cs typeface="Sabon Next LT"/>
              </a:rPr>
              <a:t>HttpDelete</a:t>
            </a:r>
            <a:endParaRPr lang="en-US" sz="200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55872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88" y="-865238"/>
            <a:ext cx="5693664" cy="2580596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95" y="1715135"/>
            <a:ext cx="7326630" cy="3122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Introduction to WEB API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1385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   </a:t>
            </a:r>
            <a:r>
              <a:rPr lang="en-IN" altLang="en-US" sz="180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- Creating an API in .NET Core 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180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  - Working with Controllers and Action methods 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180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  - Routing 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180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  - Http Verbs (Get, Post) 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180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  - Return Types 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180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  - Testing/Debugging API from Postman/Swagger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405130" y="3876040"/>
            <a:ext cx="7589520" cy="31222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345" indent="-347345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345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Understanding WEB API folder structure  </a:t>
            </a:r>
          </a:p>
          <a:p>
            <a:pPr lvl="2"/>
            <a:r>
              <a:rPr lang="en-IN" altLang="en-US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 - Understanding WEB API folder structure  </a:t>
            </a:r>
          </a:p>
          <a:p>
            <a:pPr lvl="2"/>
            <a:r>
              <a:rPr lang="en-IN" altLang="en-US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 - Data transfer objects </a:t>
            </a:r>
          </a:p>
          <a:p>
            <a:pPr lvl="2"/>
            <a:r>
              <a:rPr lang="en-IN" altLang="en-US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 - Entities </a:t>
            </a:r>
          </a:p>
          <a:p>
            <a:pPr lvl="2"/>
            <a:r>
              <a:rPr lang="en-IN" altLang="en-US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 - Using Services &amp; Interfaces (Dependency Injection) </a:t>
            </a:r>
            <a:endParaRPr lang="en-IN" altLang="en-US" sz="1665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altLang="en-US" sz="4000">
                <a:latin typeface="Arial Black" panose="020B0A04020102020204"/>
                <a:ea typeface="+mj-lt"/>
                <a:cs typeface="Sabon Next LT"/>
              </a:rPr>
              <a:t>API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-706755" y="86360"/>
            <a:ext cx="12771755" cy="150749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4000" b="1">
                <a:latin typeface="Arial Black" panose="020B0A04020102020204" charset="0"/>
                <a:cs typeface="Arial Black" panose="020B0A04020102020204" charset="0"/>
              </a:rPr>
              <a:t>API-Application Programming Interface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7160" y="1593850"/>
            <a:ext cx="12054840" cy="42856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42824" y="127364"/>
            <a:ext cx="6197250" cy="72691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>
                <a:latin typeface="Arial Black" panose="020B0A04020102020204"/>
                <a:ea typeface="+mj-lt"/>
                <a:cs typeface="Sabon Next LT"/>
              </a:rPr>
              <a:t>Working of API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3362" r="4053"/>
          <a:stretch>
            <a:fillRect/>
          </a:stretch>
        </p:blipFill>
        <p:spPr>
          <a:xfrm>
            <a:off x="3537585" y="1217930"/>
            <a:ext cx="8340725" cy="4175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10" y="546537"/>
            <a:ext cx="7132566" cy="705161"/>
          </a:xfrm>
        </p:spPr>
        <p:txBody>
          <a:bodyPr/>
          <a:lstStyle/>
          <a:p>
            <a:r>
              <a:rPr lang="en-IN" altLang="en-US" sz="4000"/>
              <a:t>HTTP Verbs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055" y="1564005"/>
            <a:ext cx="7704455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336550" y="0"/>
            <a:ext cx="7505700" cy="9906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Bahnschrift SemiLight SemiConde" charset="0"/>
                <a:cs typeface="Bahnschrift SemiLight SemiConde" charset="0"/>
                <a:sym typeface="+mn-ea"/>
              </a:rPr>
              <a:t>Routing in ASP.NET Core Web API</a:t>
            </a:r>
            <a:endParaRPr lang="en-US" altLang="en-US" sz="3200">
              <a:latin typeface="Bahnschrift SemiLight SemiConde" charset="0"/>
              <a:ea typeface="+mj-lt"/>
              <a:cs typeface="Bahnschrift SemiLight SemiConde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7315" y="871855"/>
            <a:ext cx="126758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Bahnschrift SemiLight SemiConde" charset="0"/>
                <a:cs typeface="Bahnschrift SemiLight SemiConde" charset="0"/>
              </a:rPr>
              <a:t>Routing in ASP.NET Core Web API application is the process of mapping the incoming HTTP Request (URL) to a particular resource i.e. controller action method.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" y="1704340"/>
            <a:ext cx="5334000" cy="233172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096635" y="1704340"/>
            <a:ext cx="4980940" cy="25469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29590" y="47834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Controller Routing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Action Routing - .Net 7 not allowed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4AF3AC-A1B4-0234-B2F8-69D1F5BB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46EE0-246D-F1B4-3EBB-CE3CE6DB3807}"/>
              </a:ext>
            </a:extLst>
          </p:cNvPr>
          <p:cNvSpPr txBox="1"/>
          <p:nvPr/>
        </p:nvSpPr>
        <p:spPr>
          <a:xfrm>
            <a:off x="489857" y="751114"/>
            <a:ext cx="59980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0000"/>
                </a:solidFill>
                <a:ea typeface="+mn-lt"/>
                <a:cs typeface="+mn-lt"/>
              </a:rPr>
              <a:t>Azure Cosmos DB Emulator</a:t>
            </a:r>
            <a:endParaRPr lang="en-US" sz="3600">
              <a:cs typeface="Sabon Next LT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38C6D50-8A60-D5EE-3E27-D8EE0E50DE42}"/>
              </a:ext>
            </a:extLst>
          </p:cNvPr>
          <p:cNvSpPr txBox="1"/>
          <p:nvPr/>
        </p:nvSpPr>
        <p:spPr>
          <a:xfrm>
            <a:off x="531858" y="2700655"/>
            <a:ext cx="9388385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Sabon Next LT"/>
                <a:cs typeface="Bahnschrift SemiLight SemiConde" charset="0"/>
              </a:rPr>
              <a:t>It is a tool provided by Microsoft to locally develop and test application </a:t>
            </a:r>
            <a:r>
              <a:rPr lang="en-US">
                <a:solidFill>
                  <a:srgbClr val="000000"/>
                </a:solidFill>
                <a:latin typeface="Sabon Next LT"/>
                <a:ea typeface="+mn-lt"/>
                <a:cs typeface="+mn-lt"/>
              </a:rPr>
              <a:t>that use Azure Cosmos DB.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Sabon Next LT"/>
                <a:cs typeface="Sabon Next LT"/>
              </a:rPr>
              <a:t>Allows you to create and manage database, containers, items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Sabon Next LT"/>
                <a:cs typeface="Sabon Next LT"/>
              </a:rPr>
              <a:t>Run queries on local instance.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Sabon Next LT"/>
                <a:cs typeface="Sabon Next LT"/>
              </a:rPr>
              <a:t>Manages large scale data.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Sabon Next LT"/>
                <a:cs typeface="Sabon Next LT"/>
              </a:rPr>
              <a:t>Cloud based NoSQL db.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Sabon Next LT"/>
                <a:cs typeface="Sabon Next LT"/>
              </a:rPr>
              <a:t>Serves PAAS(Platform As A Service).</a:t>
            </a:r>
          </a:p>
          <a:p>
            <a:endParaRPr lang="en-US">
              <a:solidFill>
                <a:srgbClr val="000000"/>
              </a:solidFill>
              <a:latin typeface="Sabon Next LT"/>
              <a:cs typeface="Sabon Next LT"/>
            </a:endParaRPr>
          </a:p>
          <a:p>
            <a:endParaRPr lang="en-US">
              <a:solidFill>
                <a:srgbClr val="000000"/>
              </a:solidFill>
              <a:latin typeface="Sabon Next LT"/>
              <a:cs typeface="Sabon Next LT"/>
            </a:endParaRPr>
          </a:p>
          <a:p>
            <a:r>
              <a:rPr lang="en-US">
                <a:solidFill>
                  <a:srgbClr val="000000"/>
                </a:solidFill>
                <a:latin typeface="Sabon Next LT"/>
                <a:cs typeface="Sabon Next LT"/>
              </a:rPr>
              <a:t>*Download :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  <a:hlinkClick r:id="rId2"/>
              </a:rPr>
              <a:t>https://aka.ms/cosmosdb-emulator</a:t>
            </a:r>
            <a:endParaRPr lang="en-US">
              <a:solidFill>
                <a:srgbClr val="000000"/>
              </a:solidFill>
              <a:latin typeface="Sabon Next LT"/>
              <a:cs typeface="Sabon Next LT"/>
            </a:endParaRPr>
          </a:p>
          <a:p>
            <a:endParaRPr lang="en-US">
              <a:solidFill>
                <a:srgbClr val="000000"/>
              </a:solidFill>
              <a:latin typeface="Sabon Next LT"/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36514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4AF3AC-A1B4-0234-B2F8-69D1F5BB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46EE0-246D-F1B4-3EBB-CE3CE6DB3807}"/>
              </a:ext>
            </a:extLst>
          </p:cNvPr>
          <p:cNvSpPr txBox="1"/>
          <p:nvPr/>
        </p:nvSpPr>
        <p:spPr>
          <a:xfrm>
            <a:off x="489857" y="751114"/>
            <a:ext cx="59980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0000"/>
                </a:solidFill>
                <a:ea typeface="+mn-lt"/>
                <a:cs typeface="+mn-lt"/>
              </a:rPr>
              <a:t>Azure Cosmos DB Emulator</a:t>
            </a:r>
            <a:endParaRPr lang="en-US" sz="3600">
              <a:cs typeface="Sabon Next 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76965-8502-9005-B408-738D7E4E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171" y="1533839"/>
            <a:ext cx="6847114" cy="47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1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4AF3AC-A1B4-0234-B2F8-69D1F5BB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46EE0-246D-F1B4-3EBB-CE3CE6DB3807}"/>
              </a:ext>
            </a:extLst>
          </p:cNvPr>
          <p:cNvSpPr txBox="1"/>
          <p:nvPr/>
        </p:nvSpPr>
        <p:spPr>
          <a:xfrm>
            <a:off x="489857" y="751114"/>
            <a:ext cx="59980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0000"/>
                </a:solidFill>
                <a:ea typeface="+mn-lt"/>
                <a:cs typeface="+mn-lt"/>
              </a:rPr>
              <a:t>Azure Cosmos DB Emulator</a:t>
            </a:r>
            <a:endParaRPr lang="en-US" sz="3600">
              <a:cs typeface="Sabon Next LT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D48A361-D74C-E938-A8B7-00E09861EA43}"/>
              </a:ext>
            </a:extLst>
          </p:cNvPr>
          <p:cNvSpPr txBox="1"/>
          <p:nvPr/>
        </p:nvSpPr>
        <p:spPr>
          <a:xfrm>
            <a:off x="869315" y="2395855"/>
            <a:ext cx="9388385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Sabon Next LT"/>
                <a:cs typeface="Sabon Next LT"/>
              </a:rPr>
              <a:t>Important Points</a:t>
            </a:r>
          </a:p>
          <a:p>
            <a:endParaRPr lang="en-US" sz="2400" b="1">
              <a:solidFill>
                <a:srgbClr val="000000"/>
              </a:solidFill>
              <a:latin typeface="Sabon Next LT"/>
              <a:cs typeface="Sabon Next LT"/>
            </a:endParaRPr>
          </a:p>
          <a:p>
            <a:pPr marL="342900" indent="-342900">
              <a:buAutoNum type="arabicPeriod"/>
            </a:pPr>
            <a:r>
              <a:rPr lang="en-US" sz="2000">
                <a:solidFill>
                  <a:srgbClr val="000000"/>
                </a:solidFill>
                <a:latin typeface="Sabon Next LT"/>
                <a:cs typeface="Sabon Next LT"/>
              </a:rPr>
              <a:t>URI</a:t>
            </a:r>
          </a:p>
          <a:p>
            <a:pPr marL="342900" indent="-342900">
              <a:buAutoNum type="arabicPeriod"/>
            </a:pPr>
            <a:r>
              <a:rPr lang="en-US" sz="2000">
                <a:solidFill>
                  <a:srgbClr val="000000"/>
                </a:solidFill>
                <a:latin typeface="Sabon Next LT"/>
                <a:cs typeface="Sabon Next LT"/>
              </a:rPr>
              <a:t>Primary Key</a:t>
            </a:r>
          </a:p>
          <a:p>
            <a:pPr marL="342900" indent="-342900">
              <a:buAutoNum type="arabicPeriod"/>
            </a:pPr>
            <a:r>
              <a:rPr lang="en-US" sz="2000">
                <a:solidFill>
                  <a:srgbClr val="000000"/>
                </a:solidFill>
                <a:latin typeface="Sabon Next LT"/>
                <a:cs typeface="Sabon Next LT"/>
              </a:rPr>
              <a:t>Database Name</a:t>
            </a:r>
          </a:p>
          <a:p>
            <a:pPr marL="342900" indent="-342900">
              <a:buAutoNum type="arabicPeriod"/>
            </a:pPr>
            <a:r>
              <a:rPr lang="en-US" sz="2000">
                <a:solidFill>
                  <a:srgbClr val="000000"/>
                </a:solidFill>
                <a:latin typeface="Sabon Next LT"/>
                <a:cs typeface="Sabon Next LT"/>
              </a:rPr>
              <a:t>Container Name</a:t>
            </a:r>
          </a:p>
        </p:txBody>
      </p:sp>
    </p:spTree>
    <p:extLst>
      <p:ext uri="{BB962C8B-B14F-4D97-AF65-F5344CB8AC3E}">
        <p14:creationId xmlns:p14="http://schemas.microsoft.com/office/powerpoint/2010/main" val="29954435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D542F6-3184-4387-BE39-8DA735EB5504}">
  <ds:schemaRefs/>
</ds:datastoreItem>
</file>

<file path=customXml/itemProps2.xml><?xml version="1.0" encoding="utf-8"?>
<ds:datastoreItem xmlns:ds="http://schemas.openxmlformats.org/officeDocument/2006/customXml" ds:itemID="{52D6F65D-59DB-459C-812A-E954DE5F051F}">
  <ds:schemaRefs/>
</ds:datastoreItem>
</file>

<file path=customXml/itemProps3.xml><?xml version="1.0" encoding="utf-8"?>
<ds:datastoreItem xmlns:ds="http://schemas.openxmlformats.org/officeDocument/2006/customXml" ds:itemID="{5117FA41-AE03-4A0A-A9B0-817CABD0947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.Net TraiNING Week 4</vt:lpstr>
      <vt:lpstr>AGENDA</vt:lpstr>
      <vt:lpstr>API </vt:lpstr>
      <vt:lpstr>Working of API</vt:lpstr>
      <vt:lpstr>HTTP Verbs</vt:lpstr>
      <vt:lpstr>Routing in ASP.NET Core Web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1</cp:revision>
  <dcterms:created xsi:type="dcterms:W3CDTF">2023-10-27T04:14:00Z</dcterms:created>
  <dcterms:modified xsi:type="dcterms:W3CDTF">2023-12-13T10:26:00Z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5F3A32310D0D4D7686F2FB1B5791E559_12</vt:lpwstr>
  </property>
  <property fmtid="{D5CDD505-2E9C-101B-9397-08002B2CF9AE}" pid="5" name="KSOProductBuildVer">
    <vt:lpwstr>1033-12.2.0.13306</vt:lpwstr>
  </property>
</Properties>
</file>