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0" r:id="rId3"/>
  </p:sldMasterIdLst>
  <p:notesMasterIdLst>
    <p:notesMasterId r:id="rId5"/>
  </p:notesMasterIdLst>
  <p:handoutMasterIdLst>
    <p:handoutMasterId r:id="rId19"/>
  </p:handoutMasterIdLst>
  <p:sldIdLst>
    <p:sldId id="278" r:id="rId4"/>
    <p:sldId id="279" r:id="rId6"/>
    <p:sldId id="280" r:id="rId7"/>
    <p:sldId id="294" r:id="rId8"/>
    <p:sldId id="284" r:id="rId9"/>
    <p:sldId id="295" r:id="rId10"/>
    <p:sldId id="296" r:id="rId11"/>
    <p:sldId id="297" r:id="rId12"/>
    <p:sldId id="289" r:id="rId13"/>
    <p:sldId id="290" r:id="rId14"/>
    <p:sldId id="292" r:id="rId15"/>
    <p:sldId id="312" r:id="rId16"/>
    <p:sldId id="313" r:id="rId17"/>
    <p:sldId id="310"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0" userDrawn="1">
          <p15:clr>
            <a:srgbClr val="A4A3A4"/>
          </p15:clr>
        </p15:guide>
        <p15:guide id="2" pos="410" userDrawn="1">
          <p15:clr>
            <a:srgbClr val="A4A3A4"/>
          </p15:clr>
        </p15:guide>
        <p15:guide id="3" orient="horz" pos="2616" userDrawn="1">
          <p15:clr>
            <a:srgbClr val="A4A3A4"/>
          </p15:clr>
        </p15:guide>
        <p15:guide id="4" orient="horz" pos="3264" userDrawn="1">
          <p15:clr>
            <a:srgbClr val="A4A3A4"/>
          </p15:clr>
        </p15:guide>
        <p15:guide id="5" pos="6886" userDrawn="1">
          <p15:clr>
            <a:srgbClr val="A4A3A4"/>
          </p15:clr>
        </p15:guide>
        <p15:guide id="6" orient="horz" pos="2116" userDrawn="1">
          <p15:clr>
            <a:srgbClr val="A4A3A4"/>
          </p15:clr>
        </p15:guide>
        <p15:guide id="7" orient="horz" pos="4008" userDrawn="1">
          <p15:clr>
            <a:srgbClr val="A4A3A4"/>
          </p15:clr>
        </p15:guide>
        <p15:guide id="8" orient="horz" pos="1152" userDrawn="1">
          <p15:clr>
            <a:srgbClr val="A4A3A4"/>
          </p15:clr>
        </p15:guide>
        <p15:guide id="9" orient="horz" pos="2415" userDrawn="1">
          <p15:clr>
            <a:srgbClr val="A4A3A4"/>
          </p15:clr>
        </p15:guide>
        <p15:guide id="10" orient="horz" pos="149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48" userDrawn="1">
          <p15:clr>
            <a:srgbClr val="A4A3A4"/>
          </p15:clr>
        </p15:guide>
        <p15:guide id="15" pos="2098" userDrawn="1">
          <p15:clr>
            <a:srgbClr val="A4A3A4"/>
          </p15:clr>
        </p15:guide>
        <p15:guide id="16" pos="2760" userDrawn="1">
          <p15:clr>
            <a:srgbClr val="A4A3A4"/>
          </p15:clr>
        </p15:guide>
        <p15:guide id="17" pos="3288" userDrawn="1">
          <p15:clr>
            <a:srgbClr val="A4A3A4"/>
          </p15:clr>
        </p15:guide>
        <p15:guide id="18" pos="3996" userDrawn="1">
          <p15:clr>
            <a:srgbClr val="A4A3A4"/>
          </p15:clr>
        </p15:guide>
        <p15:guide id="19" pos="4375" userDrawn="1">
          <p15:clr>
            <a:srgbClr val="A4A3A4"/>
          </p15:clr>
        </p15:guide>
        <p15:guide id="20" pos="4921" userDrawn="1">
          <p15:clr>
            <a:srgbClr val="A4A3A4"/>
          </p15:clr>
        </p15:guide>
        <p15:guide id="21" pos="5544" userDrawn="1">
          <p15:clr>
            <a:srgbClr val="A4A3A4"/>
          </p15:clr>
        </p15:guide>
        <p15:guide id="22" pos="6072" userDrawn="1">
          <p15:clr>
            <a:srgbClr val="A4A3A4"/>
          </p15:clr>
        </p15:guide>
        <p15:guide id="23" orient="horz" pos="2477" userDrawn="1">
          <p15:clr>
            <a:srgbClr val="A4A3A4"/>
          </p15:clr>
        </p15:guide>
        <p15:guide id="24" orient="horz" pos="960" userDrawn="1">
          <p15:clr>
            <a:srgbClr val="A4A3A4"/>
          </p15:clr>
        </p15:guide>
        <p15:guide id="25" pos="5256" userDrawn="1">
          <p15:clr>
            <a:srgbClr val="A4A3A4"/>
          </p15:clr>
        </p15:guide>
        <p15:guide id="26" pos="72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DA37D80-6434-44D0-A028-1B22A696006F}"/>
</file>

<file path=ppt/viewProps.xml><?xml version="1.0" encoding="utf-8"?>
<p:viewPr xmlns:a="http://schemas.openxmlformats.org/drawingml/2006/main" xmlns:r="http://schemas.openxmlformats.org/officeDocument/2006/relationships" xmlns:p="http://schemas.openxmlformats.org/presentationml/2006/main">
  <p:normalViewPr>
    <p:restoredLeft sz="15759" autoAdjust="0"/>
    <p:restoredTop sz="94609" autoAdjust="0"/>
  </p:normalViewPr>
  <p:slideViewPr>
    <p:cSldViewPr snapToGrid="0" snapToObjects="1" showGuides="1">
      <p:cViewPr>
        <p:scale>
          <a:sx n="100" d="100"/>
          <a:sy n="100" d="100"/>
        </p:scale>
        <p:origin x="-720" y="-590"/>
      </p:cViewPr>
      <p:guideLst>
        <p:guide/>
        <p:guide pos="410"/>
        <p:guide orient="horz" pos="2616"/>
        <p:guide orient="horz" pos="3264"/>
        <p:guide pos="6886"/>
        <p:guide orient="horz" pos="2116"/>
        <p:guide orient="horz" pos="4008"/>
        <p:guide orient="horz" pos="1152"/>
        <p:guide orient="horz" pos="2415"/>
        <p:guide orient="horz" pos="1492"/>
        <p:guide pos="7680"/>
        <p:guide pos="6696"/>
        <p:guide pos="1008"/>
        <p:guide pos="1548"/>
        <p:guide pos="2098"/>
        <p:guide pos="2760"/>
        <p:guide pos="3288"/>
        <p:guide pos="3996"/>
        <p:guide pos="4375"/>
        <p:guide pos="4921"/>
        <p:guide pos="5544"/>
        <p:guide pos="6072"/>
        <p:guide orient="horz" pos="2477"/>
        <p:guide orient="horz" pos="960"/>
        <p:guide pos="5256"/>
        <p:guide pos="728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fld>
            <a:endParaRPr lang="en-US" dirty="0"/>
          </a:p>
        </p:txBody>
      </p:sp>
      <p:sp>
        <p:nvSpPr>
          <p:cNvPr id="4" name="Footer Placeholder 3"/>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p:nvPr>
        </p:nvSpPr>
        <p:spPr>
          <a:xfrm>
            <a:off x="1324033" y="10484000"/>
            <a:ext cx="10592263" cy="8577819"/>
          </a:xfrm>
          <a:prstGeom prst="rect">
            <a:avLst/>
          </a:prstGeom>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8" name="Freeform: Shape 17"/>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endParaRPr lang="en-US" dirty="0"/>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endParaRPr lang="en-US" dirty="0"/>
          </a:p>
        </p:txBody>
      </p:sp>
      <p:sp>
        <p:nvSpPr>
          <p:cNvPr id="4" name="Footer Placeholder 3"/>
          <p:cNvSpPr>
            <a:spLocks noGrp="1"/>
          </p:cNvSpPr>
          <p:nvPr>
            <p:ph type="ftr" sz="quarter" idx="11"/>
          </p:nvPr>
        </p:nvSpPr>
        <p:spPr/>
        <p:txBody>
          <a:bodyPr>
            <a:noAutofit/>
          </a:bodyPr>
          <a:lstStyle>
            <a:lvl1pPr>
              <a:defRPr>
                <a:latin typeface="+mn-lt"/>
              </a:defRPr>
            </a:lvl1pPr>
          </a:lstStyle>
          <a:p>
            <a:r>
              <a:rPr lang="en-US" dirty="0"/>
              <a:t>Presentation title</a:t>
            </a:r>
            <a:endParaRPr lang="en-US" dirty="0"/>
          </a:p>
        </p:txBody>
      </p:sp>
      <p:sp>
        <p:nvSpPr>
          <p:cNvPr id="5" name="Slide Number Placeholder 4"/>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fld>
            <a:endParaRPr lang="en-US" dirty="0"/>
          </a:p>
        </p:txBody>
      </p:sp>
      <p:sp>
        <p:nvSpPr>
          <p:cNvPr id="7" name="Oval 6"/>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Picture Placeholder 62"/>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endParaRPr lang="en-US" dirty="0"/>
          </a:p>
        </p:txBody>
      </p:sp>
      <p:sp>
        <p:nvSpPr>
          <p:cNvPr id="46" name="Text Placeholder 2"/>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1" fmla="*/ 0 w 2011680"/>
              <a:gd name="connsiteY0-2" fmla="*/ 1598 h 2826771"/>
              <a:gd name="connsiteX1-3" fmla="*/ 646257 w 2011680"/>
              <a:gd name="connsiteY1-4" fmla="*/ 0 h 2826771"/>
              <a:gd name="connsiteX2-5" fmla="*/ 2011680 w 2011680"/>
              <a:gd name="connsiteY2-6" fmla="*/ 1598 h 2826771"/>
              <a:gd name="connsiteX3-7" fmla="*/ 2011680 w 2011680"/>
              <a:gd name="connsiteY3-8" fmla="*/ 2826771 h 2826771"/>
              <a:gd name="connsiteX4-9" fmla="*/ 0 w 2011680"/>
              <a:gd name="connsiteY4-10" fmla="*/ 2826771 h 2826771"/>
              <a:gd name="connsiteX5" fmla="*/ 0 w 2011680"/>
              <a:gd name="connsiteY5" fmla="*/ 1598 h 2826771"/>
              <a:gd name="connsiteX0-11" fmla="*/ 0 w 2011680"/>
              <a:gd name="connsiteY0-12" fmla="*/ 1598 h 2826771"/>
              <a:gd name="connsiteX1-13" fmla="*/ 646257 w 2011680"/>
              <a:gd name="connsiteY1-14" fmla="*/ 0 h 2826771"/>
              <a:gd name="connsiteX2-15" fmla="*/ 1358727 w 2011680"/>
              <a:gd name="connsiteY2-16" fmla="*/ 0 h 2826771"/>
              <a:gd name="connsiteX3-17" fmla="*/ 2011680 w 2011680"/>
              <a:gd name="connsiteY3-18" fmla="*/ 1598 h 2826771"/>
              <a:gd name="connsiteX4-19" fmla="*/ 2011680 w 2011680"/>
              <a:gd name="connsiteY4-20" fmla="*/ 2826771 h 2826771"/>
              <a:gd name="connsiteX5-21" fmla="*/ 0 w 2011680"/>
              <a:gd name="connsiteY5-22" fmla="*/ 2826771 h 2826771"/>
              <a:gd name="connsiteX6" fmla="*/ 0 w 2011680"/>
              <a:gd name="connsiteY6" fmla="*/ 1598 h 2826771"/>
              <a:gd name="connsiteX0-23" fmla="*/ 0 w 2011680"/>
              <a:gd name="connsiteY0-24" fmla="*/ 1598 h 2826771"/>
              <a:gd name="connsiteX1-25" fmla="*/ 646257 w 2011680"/>
              <a:gd name="connsiteY1-26" fmla="*/ 0 h 2826771"/>
              <a:gd name="connsiteX2-27" fmla="*/ 1010112 w 2011680"/>
              <a:gd name="connsiteY2-28" fmla="*/ 0 h 2826771"/>
              <a:gd name="connsiteX3-29" fmla="*/ 1358727 w 2011680"/>
              <a:gd name="connsiteY3-30" fmla="*/ 0 h 2826771"/>
              <a:gd name="connsiteX4-31" fmla="*/ 2011680 w 2011680"/>
              <a:gd name="connsiteY4-32" fmla="*/ 1598 h 2826771"/>
              <a:gd name="connsiteX5-33" fmla="*/ 2011680 w 2011680"/>
              <a:gd name="connsiteY5-34" fmla="*/ 2826771 h 2826771"/>
              <a:gd name="connsiteX6-35" fmla="*/ 0 w 2011680"/>
              <a:gd name="connsiteY6-36" fmla="*/ 2826771 h 2826771"/>
              <a:gd name="connsiteX7" fmla="*/ 0 w 2011680"/>
              <a:gd name="connsiteY7" fmla="*/ 1598 h 2826771"/>
              <a:gd name="connsiteX0-37" fmla="*/ 0 w 2011680"/>
              <a:gd name="connsiteY0-38" fmla="*/ 1598 h 2826771"/>
              <a:gd name="connsiteX1-39" fmla="*/ 646257 w 2011680"/>
              <a:gd name="connsiteY1-40" fmla="*/ 0 h 2826771"/>
              <a:gd name="connsiteX2-41" fmla="*/ 1012017 w 2011680"/>
              <a:gd name="connsiteY2-42" fmla="*/ 335280 h 2826771"/>
              <a:gd name="connsiteX3-43" fmla="*/ 1358727 w 2011680"/>
              <a:gd name="connsiteY3-44" fmla="*/ 0 h 2826771"/>
              <a:gd name="connsiteX4-45" fmla="*/ 2011680 w 2011680"/>
              <a:gd name="connsiteY4-46" fmla="*/ 1598 h 2826771"/>
              <a:gd name="connsiteX5-47" fmla="*/ 2011680 w 2011680"/>
              <a:gd name="connsiteY5-48" fmla="*/ 2826771 h 2826771"/>
              <a:gd name="connsiteX6-49" fmla="*/ 0 w 2011680"/>
              <a:gd name="connsiteY6-50" fmla="*/ 2826771 h 2826771"/>
              <a:gd name="connsiteX7-51" fmla="*/ 0 w 2011680"/>
              <a:gd name="connsiteY7-52" fmla="*/ 1598 h 2826771"/>
              <a:gd name="connsiteX0-53" fmla="*/ 0 w 2011680"/>
              <a:gd name="connsiteY0-54" fmla="*/ 1598 h 2826771"/>
              <a:gd name="connsiteX1-55" fmla="*/ 646257 w 2011680"/>
              <a:gd name="connsiteY1-56" fmla="*/ 0 h 2826771"/>
              <a:gd name="connsiteX2-57" fmla="*/ 1012017 w 2011680"/>
              <a:gd name="connsiteY2-58" fmla="*/ 335280 h 2826771"/>
              <a:gd name="connsiteX3-59" fmla="*/ 1358727 w 2011680"/>
              <a:gd name="connsiteY3-60" fmla="*/ 0 h 2826771"/>
              <a:gd name="connsiteX4-61" fmla="*/ 2011680 w 2011680"/>
              <a:gd name="connsiteY4-62" fmla="*/ 1598 h 2826771"/>
              <a:gd name="connsiteX5-63" fmla="*/ 2011680 w 2011680"/>
              <a:gd name="connsiteY5-64" fmla="*/ 2826771 h 2826771"/>
              <a:gd name="connsiteX6-65" fmla="*/ 0 w 2011680"/>
              <a:gd name="connsiteY6-66" fmla="*/ 2826771 h 2826771"/>
              <a:gd name="connsiteX7-67" fmla="*/ 0 w 2011680"/>
              <a:gd name="connsiteY7-68" fmla="*/ 1598 h 2826771"/>
              <a:gd name="connsiteX0-69" fmla="*/ 0 w 2011680"/>
              <a:gd name="connsiteY0-70" fmla="*/ 1598 h 2826771"/>
              <a:gd name="connsiteX1-71" fmla="*/ 646257 w 2011680"/>
              <a:gd name="connsiteY1-72" fmla="*/ 0 h 2826771"/>
              <a:gd name="connsiteX2-73" fmla="*/ 1012017 w 2011680"/>
              <a:gd name="connsiteY2-74" fmla="*/ 335280 h 2826771"/>
              <a:gd name="connsiteX3-75" fmla="*/ 1358727 w 2011680"/>
              <a:gd name="connsiteY3-76" fmla="*/ 0 h 2826771"/>
              <a:gd name="connsiteX4-77" fmla="*/ 2011680 w 2011680"/>
              <a:gd name="connsiteY4-78" fmla="*/ 1598 h 2826771"/>
              <a:gd name="connsiteX5-79" fmla="*/ 2011680 w 2011680"/>
              <a:gd name="connsiteY5-80" fmla="*/ 2826771 h 2826771"/>
              <a:gd name="connsiteX6-81" fmla="*/ 0 w 2011680"/>
              <a:gd name="connsiteY6-82" fmla="*/ 2826771 h 2826771"/>
              <a:gd name="connsiteX7-83" fmla="*/ 0 w 2011680"/>
              <a:gd name="connsiteY7-84" fmla="*/ 1598 h 2826771"/>
              <a:gd name="connsiteX0-85" fmla="*/ 0 w 2011680"/>
              <a:gd name="connsiteY0-86" fmla="*/ 1598 h 2826771"/>
              <a:gd name="connsiteX1-87" fmla="*/ 646257 w 2011680"/>
              <a:gd name="connsiteY1-88" fmla="*/ 0 h 2826771"/>
              <a:gd name="connsiteX2-89" fmla="*/ 1012017 w 2011680"/>
              <a:gd name="connsiteY2-90" fmla="*/ 335280 h 2826771"/>
              <a:gd name="connsiteX3-91" fmla="*/ 1358727 w 2011680"/>
              <a:gd name="connsiteY3-92" fmla="*/ 0 h 2826771"/>
              <a:gd name="connsiteX4-93" fmla="*/ 2011680 w 2011680"/>
              <a:gd name="connsiteY4-94" fmla="*/ 1598 h 2826771"/>
              <a:gd name="connsiteX5-95" fmla="*/ 2011680 w 2011680"/>
              <a:gd name="connsiteY5-96" fmla="*/ 2826771 h 2826771"/>
              <a:gd name="connsiteX6-97" fmla="*/ 0 w 2011680"/>
              <a:gd name="connsiteY6-98" fmla="*/ 2826771 h 2826771"/>
              <a:gd name="connsiteX7-99" fmla="*/ 0 w 2011680"/>
              <a:gd name="connsiteY7-100" fmla="*/ 1598 h 2826771"/>
              <a:gd name="connsiteX0-101" fmla="*/ 0 w 2011680"/>
              <a:gd name="connsiteY0-102" fmla="*/ 1598 h 2826771"/>
              <a:gd name="connsiteX1-103" fmla="*/ 646257 w 2011680"/>
              <a:gd name="connsiteY1-104" fmla="*/ 0 h 2826771"/>
              <a:gd name="connsiteX2-105" fmla="*/ 1012017 w 2011680"/>
              <a:gd name="connsiteY2-106" fmla="*/ 335280 h 2826771"/>
              <a:gd name="connsiteX3-107" fmla="*/ 1358727 w 2011680"/>
              <a:gd name="connsiteY3-108" fmla="*/ 0 h 2826771"/>
              <a:gd name="connsiteX4-109" fmla="*/ 2011680 w 2011680"/>
              <a:gd name="connsiteY4-110" fmla="*/ 1598 h 2826771"/>
              <a:gd name="connsiteX5-111" fmla="*/ 2011680 w 2011680"/>
              <a:gd name="connsiteY5-112" fmla="*/ 2826771 h 2826771"/>
              <a:gd name="connsiteX6-113" fmla="*/ 0 w 2011680"/>
              <a:gd name="connsiteY6-114" fmla="*/ 2826771 h 2826771"/>
              <a:gd name="connsiteX7-115" fmla="*/ 0 w 2011680"/>
              <a:gd name="connsiteY7-116" fmla="*/ 1598 h 2826771"/>
              <a:gd name="connsiteX0-117" fmla="*/ 0 w 2011680"/>
              <a:gd name="connsiteY0-118" fmla="*/ 1598 h 2826771"/>
              <a:gd name="connsiteX1-119" fmla="*/ 646257 w 2011680"/>
              <a:gd name="connsiteY1-120" fmla="*/ 0 h 2826771"/>
              <a:gd name="connsiteX2-121" fmla="*/ 1012017 w 2011680"/>
              <a:gd name="connsiteY2-122" fmla="*/ 335280 h 2826771"/>
              <a:gd name="connsiteX3-123" fmla="*/ 1358727 w 2011680"/>
              <a:gd name="connsiteY3-124" fmla="*/ 0 h 2826771"/>
              <a:gd name="connsiteX4-125" fmla="*/ 2011680 w 2011680"/>
              <a:gd name="connsiteY4-126" fmla="*/ 1598 h 2826771"/>
              <a:gd name="connsiteX5-127" fmla="*/ 2011680 w 2011680"/>
              <a:gd name="connsiteY5-128" fmla="*/ 2826771 h 2826771"/>
              <a:gd name="connsiteX6-129" fmla="*/ 0 w 2011680"/>
              <a:gd name="connsiteY6-130" fmla="*/ 2826771 h 2826771"/>
              <a:gd name="connsiteX7-131" fmla="*/ 0 w 2011680"/>
              <a:gd name="connsiteY7-132" fmla="*/ 1598 h 2826771"/>
              <a:gd name="connsiteX0-133" fmla="*/ 0 w 2011680"/>
              <a:gd name="connsiteY0-134" fmla="*/ 1598 h 2826771"/>
              <a:gd name="connsiteX1-135" fmla="*/ 646257 w 2011680"/>
              <a:gd name="connsiteY1-136" fmla="*/ 0 h 2826771"/>
              <a:gd name="connsiteX2-137" fmla="*/ 1012017 w 2011680"/>
              <a:gd name="connsiteY2-138" fmla="*/ 335280 h 2826771"/>
              <a:gd name="connsiteX3-139" fmla="*/ 1358727 w 2011680"/>
              <a:gd name="connsiteY3-140" fmla="*/ 0 h 2826771"/>
              <a:gd name="connsiteX4-141" fmla="*/ 2011680 w 2011680"/>
              <a:gd name="connsiteY4-142" fmla="*/ 1598 h 2826771"/>
              <a:gd name="connsiteX5-143" fmla="*/ 2011680 w 2011680"/>
              <a:gd name="connsiteY5-144" fmla="*/ 2826771 h 2826771"/>
              <a:gd name="connsiteX6-145" fmla="*/ 0 w 2011680"/>
              <a:gd name="connsiteY6-146" fmla="*/ 2826771 h 2826771"/>
              <a:gd name="connsiteX7-147" fmla="*/ 0 w 2011680"/>
              <a:gd name="connsiteY7-148" fmla="*/ 1598 h 2826771"/>
              <a:gd name="connsiteX0-149" fmla="*/ 0 w 2011680"/>
              <a:gd name="connsiteY0-150" fmla="*/ 1598 h 2826771"/>
              <a:gd name="connsiteX1-151" fmla="*/ 646257 w 2011680"/>
              <a:gd name="connsiteY1-152" fmla="*/ 0 h 2826771"/>
              <a:gd name="connsiteX2-153" fmla="*/ 1012017 w 2011680"/>
              <a:gd name="connsiteY2-154" fmla="*/ 335280 h 2826771"/>
              <a:gd name="connsiteX3-155" fmla="*/ 1358727 w 2011680"/>
              <a:gd name="connsiteY3-156" fmla="*/ 0 h 2826771"/>
              <a:gd name="connsiteX4-157" fmla="*/ 2011680 w 2011680"/>
              <a:gd name="connsiteY4-158" fmla="*/ 1598 h 2826771"/>
              <a:gd name="connsiteX5-159" fmla="*/ 2011680 w 2011680"/>
              <a:gd name="connsiteY5-160" fmla="*/ 2826771 h 2826771"/>
              <a:gd name="connsiteX6-161" fmla="*/ 0 w 2011680"/>
              <a:gd name="connsiteY6-162" fmla="*/ 2826771 h 2826771"/>
              <a:gd name="connsiteX7-163" fmla="*/ 0 w 2011680"/>
              <a:gd name="connsiteY7-164" fmla="*/ 1598 h 28267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16" name="Rectangle 15"/>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 Placeholder 51"/>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endParaRPr lang="en-US" dirty="0"/>
          </a:p>
        </p:txBody>
      </p:sp>
      <p:sp>
        <p:nvSpPr>
          <p:cNvPr id="8" name="Oval 7"/>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Picture Placeholder 62"/>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endParaRPr lang="en-US" dirty="0"/>
          </a:p>
        </p:txBody>
      </p:sp>
      <p:sp>
        <p:nvSpPr>
          <p:cNvPr id="47" name="Text Placeholder 4"/>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1" fmla="*/ 0 w 2011680"/>
              <a:gd name="connsiteY0-2" fmla="*/ 4646 h 2829819"/>
              <a:gd name="connsiteX1-3" fmla="*/ 994434 w 2011680"/>
              <a:gd name="connsiteY1-4" fmla="*/ 0 h 2829819"/>
              <a:gd name="connsiteX2-5" fmla="*/ 2011680 w 2011680"/>
              <a:gd name="connsiteY2-6" fmla="*/ 4646 h 2829819"/>
              <a:gd name="connsiteX3-7" fmla="*/ 2011680 w 2011680"/>
              <a:gd name="connsiteY3-8" fmla="*/ 2829819 h 2829819"/>
              <a:gd name="connsiteX4-9" fmla="*/ 0 w 2011680"/>
              <a:gd name="connsiteY4-10" fmla="*/ 2829819 h 2829819"/>
              <a:gd name="connsiteX5" fmla="*/ 0 w 2011680"/>
              <a:gd name="connsiteY5" fmla="*/ 4646 h 2829819"/>
              <a:gd name="connsiteX0-11" fmla="*/ 0 w 2011680"/>
              <a:gd name="connsiteY0-12" fmla="*/ 4646 h 2829819"/>
              <a:gd name="connsiteX1-13" fmla="*/ 994434 w 2011680"/>
              <a:gd name="connsiteY1-14" fmla="*/ 0 h 2829819"/>
              <a:gd name="connsiteX2-15" fmla="*/ 2011680 w 2011680"/>
              <a:gd name="connsiteY2-16" fmla="*/ 4646 h 2829819"/>
              <a:gd name="connsiteX3-17" fmla="*/ 2011680 w 2011680"/>
              <a:gd name="connsiteY3-18" fmla="*/ 2829819 h 2829819"/>
              <a:gd name="connsiteX4-19" fmla="*/ 0 w 2011680"/>
              <a:gd name="connsiteY4-20" fmla="*/ 2829819 h 2829819"/>
              <a:gd name="connsiteX5-21" fmla="*/ 0 w 2011680"/>
              <a:gd name="connsiteY5-22" fmla="*/ 4646 h 2829819"/>
              <a:gd name="connsiteX0-23" fmla="*/ 0 w 2011680"/>
              <a:gd name="connsiteY0-24" fmla="*/ 4646 h 2829819"/>
              <a:gd name="connsiteX1-25" fmla="*/ 994434 w 2011680"/>
              <a:gd name="connsiteY1-26" fmla="*/ 0 h 2829819"/>
              <a:gd name="connsiteX2-27" fmla="*/ 2011680 w 2011680"/>
              <a:gd name="connsiteY2-28" fmla="*/ 4646 h 2829819"/>
              <a:gd name="connsiteX3-29" fmla="*/ 2011680 w 2011680"/>
              <a:gd name="connsiteY3-30" fmla="*/ 2829819 h 2829819"/>
              <a:gd name="connsiteX4-31" fmla="*/ 0 w 2011680"/>
              <a:gd name="connsiteY4-32" fmla="*/ 2829819 h 2829819"/>
              <a:gd name="connsiteX5-33" fmla="*/ 0 w 2011680"/>
              <a:gd name="connsiteY5-34" fmla="*/ 4646 h 2829819"/>
              <a:gd name="connsiteX0-35" fmla="*/ 0 w 2011680"/>
              <a:gd name="connsiteY0-36" fmla="*/ 4646 h 2829819"/>
              <a:gd name="connsiteX1-37" fmla="*/ 994434 w 2011680"/>
              <a:gd name="connsiteY1-38" fmla="*/ 0 h 2829819"/>
              <a:gd name="connsiteX2-39" fmla="*/ 1362480 w 2011680"/>
              <a:gd name="connsiteY2-40" fmla="*/ 3048 h 2829819"/>
              <a:gd name="connsiteX3-41" fmla="*/ 2011680 w 2011680"/>
              <a:gd name="connsiteY3-42" fmla="*/ 4646 h 2829819"/>
              <a:gd name="connsiteX4-43" fmla="*/ 2011680 w 2011680"/>
              <a:gd name="connsiteY4-44" fmla="*/ 2829819 h 2829819"/>
              <a:gd name="connsiteX5-45" fmla="*/ 0 w 2011680"/>
              <a:gd name="connsiteY5-46" fmla="*/ 2829819 h 2829819"/>
              <a:gd name="connsiteX6" fmla="*/ 0 w 2011680"/>
              <a:gd name="connsiteY6" fmla="*/ 4646 h 2829819"/>
              <a:gd name="connsiteX0-47" fmla="*/ 0 w 2011680"/>
              <a:gd name="connsiteY0-48" fmla="*/ 4646 h 2829819"/>
              <a:gd name="connsiteX1-49" fmla="*/ 651915 w 2011680"/>
              <a:gd name="connsiteY1-50" fmla="*/ 1143 h 2829819"/>
              <a:gd name="connsiteX2-51" fmla="*/ 994434 w 2011680"/>
              <a:gd name="connsiteY2-52" fmla="*/ 0 h 2829819"/>
              <a:gd name="connsiteX3-53" fmla="*/ 1362480 w 2011680"/>
              <a:gd name="connsiteY3-54" fmla="*/ 3048 h 2829819"/>
              <a:gd name="connsiteX4-55" fmla="*/ 2011680 w 2011680"/>
              <a:gd name="connsiteY4-56" fmla="*/ 4646 h 2829819"/>
              <a:gd name="connsiteX5-57" fmla="*/ 2011680 w 2011680"/>
              <a:gd name="connsiteY5-58" fmla="*/ 2829819 h 2829819"/>
              <a:gd name="connsiteX6-59" fmla="*/ 0 w 2011680"/>
              <a:gd name="connsiteY6-60" fmla="*/ 2829819 h 2829819"/>
              <a:gd name="connsiteX7" fmla="*/ 0 w 2011680"/>
              <a:gd name="connsiteY7" fmla="*/ 4646 h 2829819"/>
              <a:gd name="connsiteX0-61" fmla="*/ 0 w 2011680"/>
              <a:gd name="connsiteY0-62" fmla="*/ 3503 h 2828676"/>
              <a:gd name="connsiteX1-63" fmla="*/ 651915 w 2011680"/>
              <a:gd name="connsiteY1-64" fmla="*/ 0 h 2828676"/>
              <a:gd name="connsiteX2-65" fmla="*/ 1005864 w 2011680"/>
              <a:gd name="connsiteY2-66" fmla="*/ 336042 h 2828676"/>
              <a:gd name="connsiteX3-67" fmla="*/ 1362480 w 2011680"/>
              <a:gd name="connsiteY3-68" fmla="*/ 1905 h 2828676"/>
              <a:gd name="connsiteX4-69" fmla="*/ 2011680 w 2011680"/>
              <a:gd name="connsiteY4-70" fmla="*/ 3503 h 2828676"/>
              <a:gd name="connsiteX5-71" fmla="*/ 2011680 w 2011680"/>
              <a:gd name="connsiteY5-72" fmla="*/ 2828676 h 2828676"/>
              <a:gd name="connsiteX6-73" fmla="*/ 0 w 2011680"/>
              <a:gd name="connsiteY6-74" fmla="*/ 2828676 h 2828676"/>
              <a:gd name="connsiteX7-75" fmla="*/ 0 w 2011680"/>
              <a:gd name="connsiteY7-76" fmla="*/ 3503 h 2828676"/>
              <a:gd name="connsiteX0-77" fmla="*/ 0 w 2011680"/>
              <a:gd name="connsiteY0-78" fmla="*/ 3503 h 2828676"/>
              <a:gd name="connsiteX1-79" fmla="*/ 651915 w 2011680"/>
              <a:gd name="connsiteY1-80" fmla="*/ 0 h 2828676"/>
              <a:gd name="connsiteX2-81" fmla="*/ 1005864 w 2011680"/>
              <a:gd name="connsiteY2-82" fmla="*/ 336042 h 2828676"/>
              <a:gd name="connsiteX3-83" fmla="*/ 1362480 w 2011680"/>
              <a:gd name="connsiteY3-84" fmla="*/ 1905 h 2828676"/>
              <a:gd name="connsiteX4-85" fmla="*/ 2011680 w 2011680"/>
              <a:gd name="connsiteY4-86" fmla="*/ 3503 h 2828676"/>
              <a:gd name="connsiteX5-87" fmla="*/ 2011680 w 2011680"/>
              <a:gd name="connsiteY5-88" fmla="*/ 2828676 h 2828676"/>
              <a:gd name="connsiteX6-89" fmla="*/ 0 w 2011680"/>
              <a:gd name="connsiteY6-90" fmla="*/ 2828676 h 2828676"/>
              <a:gd name="connsiteX7-91" fmla="*/ 0 w 2011680"/>
              <a:gd name="connsiteY7-92" fmla="*/ 3503 h 2828676"/>
              <a:gd name="connsiteX0-93" fmla="*/ 0 w 2011680"/>
              <a:gd name="connsiteY0-94" fmla="*/ 3503 h 2828676"/>
              <a:gd name="connsiteX1-95" fmla="*/ 651915 w 2011680"/>
              <a:gd name="connsiteY1-96" fmla="*/ 0 h 2828676"/>
              <a:gd name="connsiteX2-97" fmla="*/ 1005864 w 2011680"/>
              <a:gd name="connsiteY2-98" fmla="*/ 336042 h 2828676"/>
              <a:gd name="connsiteX3-99" fmla="*/ 1362480 w 2011680"/>
              <a:gd name="connsiteY3-100" fmla="*/ 1905 h 2828676"/>
              <a:gd name="connsiteX4-101" fmla="*/ 2011680 w 2011680"/>
              <a:gd name="connsiteY4-102" fmla="*/ 3503 h 2828676"/>
              <a:gd name="connsiteX5-103" fmla="*/ 2011680 w 2011680"/>
              <a:gd name="connsiteY5-104" fmla="*/ 2828676 h 2828676"/>
              <a:gd name="connsiteX6-105" fmla="*/ 0 w 2011680"/>
              <a:gd name="connsiteY6-106" fmla="*/ 2828676 h 2828676"/>
              <a:gd name="connsiteX7-107" fmla="*/ 0 w 2011680"/>
              <a:gd name="connsiteY7-108" fmla="*/ 3503 h 2828676"/>
              <a:gd name="connsiteX0-109" fmla="*/ 0 w 2011680"/>
              <a:gd name="connsiteY0-110" fmla="*/ 3503 h 2828676"/>
              <a:gd name="connsiteX1-111" fmla="*/ 651915 w 2011680"/>
              <a:gd name="connsiteY1-112" fmla="*/ 0 h 2828676"/>
              <a:gd name="connsiteX2-113" fmla="*/ 1005864 w 2011680"/>
              <a:gd name="connsiteY2-114" fmla="*/ 336042 h 2828676"/>
              <a:gd name="connsiteX3-115" fmla="*/ 1362480 w 2011680"/>
              <a:gd name="connsiteY3-116" fmla="*/ 1905 h 2828676"/>
              <a:gd name="connsiteX4-117" fmla="*/ 2011680 w 2011680"/>
              <a:gd name="connsiteY4-118" fmla="*/ 3503 h 2828676"/>
              <a:gd name="connsiteX5-119" fmla="*/ 2011680 w 2011680"/>
              <a:gd name="connsiteY5-120" fmla="*/ 2828676 h 2828676"/>
              <a:gd name="connsiteX6-121" fmla="*/ 0 w 2011680"/>
              <a:gd name="connsiteY6-122" fmla="*/ 2828676 h 2828676"/>
              <a:gd name="connsiteX7-123" fmla="*/ 0 w 2011680"/>
              <a:gd name="connsiteY7-124" fmla="*/ 3503 h 2828676"/>
              <a:gd name="connsiteX0-125" fmla="*/ 0 w 2011680"/>
              <a:gd name="connsiteY0-126" fmla="*/ 3503 h 2828676"/>
              <a:gd name="connsiteX1-127" fmla="*/ 651915 w 2011680"/>
              <a:gd name="connsiteY1-128" fmla="*/ 0 h 2828676"/>
              <a:gd name="connsiteX2-129" fmla="*/ 1005864 w 2011680"/>
              <a:gd name="connsiteY2-130" fmla="*/ 336042 h 2828676"/>
              <a:gd name="connsiteX3-131" fmla="*/ 1362480 w 2011680"/>
              <a:gd name="connsiteY3-132" fmla="*/ 1905 h 2828676"/>
              <a:gd name="connsiteX4-133" fmla="*/ 2011680 w 2011680"/>
              <a:gd name="connsiteY4-134" fmla="*/ 3503 h 2828676"/>
              <a:gd name="connsiteX5-135" fmla="*/ 2011680 w 2011680"/>
              <a:gd name="connsiteY5-136" fmla="*/ 2828676 h 2828676"/>
              <a:gd name="connsiteX6-137" fmla="*/ 0 w 2011680"/>
              <a:gd name="connsiteY6-138" fmla="*/ 2828676 h 2828676"/>
              <a:gd name="connsiteX7-139" fmla="*/ 0 w 2011680"/>
              <a:gd name="connsiteY7-140" fmla="*/ 3503 h 28286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75" y="connsiteY7-76"/>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18" name="Rectangle 17"/>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51"/>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endParaRPr lang="en-US" dirty="0"/>
          </a:p>
        </p:txBody>
      </p:sp>
      <p:sp>
        <p:nvSpPr>
          <p:cNvPr id="9" name="Oval 8"/>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Picture Placeholder 62"/>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endParaRPr lang="en-US" dirty="0"/>
          </a:p>
        </p:txBody>
      </p:sp>
      <p:sp>
        <p:nvSpPr>
          <p:cNvPr id="48" name="Text Placeholder 4"/>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1" fmla="*/ 0 w 2011680"/>
              <a:gd name="connsiteY0-2" fmla="*/ 1598 h 2826771"/>
              <a:gd name="connsiteX1-3" fmla="*/ 649951 w 2011680"/>
              <a:gd name="connsiteY1-4" fmla="*/ 0 h 2826771"/>
              <a:gd name="connsiteX2-5" fmla="*/ 2011680 w 2011680"/>
              <a:gd name="connsiteY2-6" fmla="*/ 1598 h 2826771"/>
              <a:gd name="connsiteX3-7" fmla="*/ 2011680 w 2011680"/>
              <a:gd name="connsiteY3-8" fmla="*/ 2826771 h 2826771"/>
              <a:gd name="connsiteX4-9" fmla="*/ 0 w 2011680"/>
              <a:gd name="connsiteY4-10" fmla="*/ 2826771 h 2826771"/>
              <a:gd name="connsiteX5" fmla="*/ 0 w 2011680"/>
              <a:gd name="connsiteY5" fmla="*/ 1598 h 2826771"/>
              <a:gd name="connsiteX0-11" fmla="*/ 0 w 2011680"/>
              <a:gd name="connsiteY0-12" fmla="*/ 3503 h 2828676"/>
              <a:gd name="connsiteX1-13" fmla="*/ 649951 w 2011680"/>
              <a:gd name="connsiteY1-14" fmla="*/ 1905 h 2828676"/>
              <a:gd name="connsiteX2-15" fmla="*/ 1358611 w 2011680"/>
              <a:gd name="connsiteY2-16" fmla="*/ 0 h 2828676"/>
              <a:gd name="connsiteX3-17" fmla="*/ 2011680 w 2011680"/>
              <a:gd name="connsiteY3-18" fmla="*/ 3503 h 2828676"/>
              <a:gd name="connsiteX4-19" fmla="*/ 2011680 w 2011680"/>
              <a:gd name="connsiteY4-20" fmla="*/ 2828676 h 2828676"/>
              <a:gd name="connsiteX5-21" fmla="*/ 0 w 2011680"/>
              <a:gd name="connsiteY5-22" fmla="*/ 2828676 h 2828676"/>
              <a:gd name="connsiteX6" fmla="*/ 0 w 2011680"/>
              <a:gd name="connsiteY6" fmla="*/ 3503 h 2828676"/>
              <a:gd name="connsiteX0-23" fmla="*/ 0 w 2011680"/>
              <a:gd name="connsiteY0-24" fmla="*/ 3503 h 2828676"/>
              <a:gd name="connsiteX1-25" fmla="*/ 649951 w 2011680"/>
              <a:gd name="connsiteY1-26" fmla="*/ 1905 h 2828676"/>
              <a:gd name="connsiteX2-27" fmla="*/ 1006186 w 2011680"/>
              <a:gd name="connsiteY2-28" fmla="*/ 0 h 2828676"/>
              <a:gd name="connsiteX3-29" fmla="*/ 1358611 w 2011680"/>
              <a:gd name="connsiteY3-30" fmla="*/ 0 h 2828676"/>
              <a:gd name="connsiteX4-31" fmla="*/ 2011680 w 2011680"/>
              <a:gd name="connsiteY4-32" fmla="*/ 3503 h 2828676"/>
              <a:gd name="connsiteX5-33" fmla="*/ 2011680 w 2011680"/>
              <a:gd name="connsiteY5-34" fmla="*/ 2828676 h 2828676"/>
              <a:gd name="connsiteX6-35" fmla="*/ 0 w 2011680"/>
              <a:gd name="connsiteY6-36" fmla="*/ 2828676 h 2828676"/>
              <a:gd name="connsiteX7" fmla="*/ 0 w 2011680"/>
              <a:gd name="connsiteY7" fmla="*/ 3503 h 2828676"/>
              <a:gd name="connsiteX0-37" fmla="*/ 0 w 2011680"/>
              <a:gd name="connsiteY0-38" fmla="*/ 3503 h 2828676"/>
              <a:gd name="connsiteX1-39" fmla="*/ 649951 w 2011680"/>
              <a:gd name="connsiteY1-40" fmla="*/ 1905 h 2828676"/>
              <a:gd name="connsiteX2-41" fmla="*/ 1009996 w 2011680"/>
              <a:gd name="connsiteY2-42" fmla="*/ 333375 h 2828676"/>
              <a:gd name="connsiteX3-43" fmla="*/ 1358611 w 2011680"/>
              <a:gd name="connsiteY3-44" fmla="*/ 0 h 2828676"/>
              <a:gd name="connsiteX4-45" fmla="*/ 2011680 w 2011680"/>
              <a:gd name="connsiteY4-46" fmla="*/ 3503 h 2828676"/>
              <a:gd name="connsiteX5-47" fmla="*/ 2011680 w 2011680"/>
              <a:gd name="connsiteY5-48" fmla="*/ 2828676 h 2828676"/>
              <a:gd name="connsiteX6-49" fmla="*/ 0 w 2011680"/>
              <a:gd name="connsiteY6-50" fmla="*/ 2828676 h 2828676"/>
              <a:gd name="connsiteX7-51" fmla="*/ 0 w 2011680"/>
              <a:gd name="connsiteY7-52" fmla="*/ 3503 h 2828676"/>
              <a:gd name="connsiteX0-53" fmla="*/ 0 w 2011680"/>
              <a:gd name="connsiteY0-54" fmla="*/ 3503 h 2828676"/>
              <a:gd name="connsiteX1-55" fmla="*/ 649951 w 2011680"/>
              <a:gd name="connsiteY1-56" fmla="*/ 1905 h 2828676"/>
              <a:gd name="connsiteX2-57" fmla="*/ 1009996 w 2011680"/>
              <a:gd name="connsiteY2-58" fmla="*/ 333375 h 2828676"/>
              <a:gd name="connsiteX3-59" fmla="*/ 1358611 w 2011680"/>
              <a:gd name="connsiteY3-60" fmla="*/ 0 h 2828676"/>
              <a:gd name="connsiteX4-61" fmla="*/ 2011680 w 2011680"/>
              <a:gd name="connsiteY4-62" fmla="*/ 3503 h 2828676"/>
              <a:gd name="connsiteX5-63" fmla="*/ 2011680 w 2011680"/>
              <a:gd name="connsiteY5-64" fmla="*/ 2828676 h 2828676"/>
              <a:gd name="connsiteX6-65" fmla="*/ 0 w 2011680"/>
              <a:gd name="connsiteY6-66" fmla="*/ 2828676 h 2828676"/>
              <a:gd name="connsiteX7-67" fmla="*/ 0 w 2011680"/>
              <a:gd name="connsiteY7-68" fmla="*/ 3503 h 2828676"/>
              <a:gd name="connsiteX0-69" fmla="*/ 0 w 2011680"/>
              <a:gd name="connsiteY0-70" fmla="*/ 3503 h 2828676"/>
              <a:gd name="connsiteX1-71" fmla="*/ 649951 w 2011680"/>
              <a:gd name="connsiteY1-72" fmla="*/ 1905 h 2828676"/>
              <a:gd name="connsiteX2-73" fmla="*/ 1009996 w 2011680"/>
              <a:gd name="connsiteY2-74" fmla="*/ 333375 h 2828676"/>
              <a:gd name="connsiteX3-75" fmla="*/ 1358611 w 2011680"/>
              <a:gd name="connsiteY3-76" fmla="*/ 0 h 2828676"/>
              <a:gd name="connsiteX4-77" fmla="*/ 2011680 w 2011680"/>
              <a:gd name="connsiteY4-78" fmla="*/ 3503 h 2828676"/>
              <a:gd name="connsiteX5-79" fmla="*/ 2011680 w 2011680"/>
              <a:gd name="connsiteY5-80" fmla="*/ 2828676 h 2828676"/>
              <a:gd name="connsiteX6-81" fmla="*/ 0 w 2011680"/>
              <a:gd name="connsiteY6-82" fmla="*/ 2828676 h 2828676"/>
              <a:gd name="connsiteX7-83" fmla="*/ 0 w 2011680"/>
              <a:gd name="connsiteY7-84" fmla="*/ 3503 h 2828676"/>
              <a:gd name="connsiteX0-85" fmla="*/ 0 w 2011680"/>
              <a:gd name="connsiteY0-86" fmla="*/ 3503 h 2828676"/>
              <a:gd name="connsiteX1-87" fmla="*/ 649951 w 2011680"/>
              <a:gd name="connsiteY1-88" fmla="*/ 1905 h 2828676"/>
              <a:gd name="connsiteX2-89" fmla="*/ 1009996 w 2011680"/>
              <a:gd name="connsiteY2-90" fmla="*/ 333375 h 2828676"/>
              <a:gd name="connsiteX3-91" fmla="*/ 1358611 w 2011680"/>
              <a:gd name="connsiteY3-92" fmla="*/ 0 h 2828676"/>
              <a:gd name="connsiteX4-93" fmla="*/ 2011680 w 2011680"/>
              <a:gd name="connsiteY4-94" fmla="*/ 3503 h 2828676"/>
              <a:gd name="connsiteX5-95" fmla="*/ 2011680 w 2011680"/>
              <a:gd name="connsiteY5-96" fmla="*/ 2828676 h 2828676"/>
              <a:gd name="connsiteX6-97" fmla="*/ 0 w 2011680"/>
              <a:gd name="connsiteY6-98" fmla="*/ 2828676 h 2828676"/>
              <a:gd name="connsiteX7-99" fmla="*/ 0 w 2011680"/>
              <a:gd name="connsiteY7-100" fmla="*/ 3503 h 2828676"/>
              <a:gd name="connsiteX0-101" fmla="*/ 0 w 2011680"/>
              <a:gd name="connsiteY0-102" fmla="*/ 3503 h 2828676"/>
              <a:gd name="connsiteX1-103" fmla="*/ 649951 w 2011680"/>
              <a:gd name="connsiteY1-104" fmla="*/ 1905 h 2828676"/>
              <a:gd name="connsiteX2-105" fmla="*/ 1009996 w 2011680"/>
              <a:gd name="connsiteY2-106" fmla="*/ 333375 h 2828676"/>
              <a:gd name="connsiteX3-107" fmla="*/ 1358611 w 2011680"/>
              <a:gd name="connsiteY3-108" fmla="*/ 0 h 2828676"/>
              <a:gd name="connsiteX4-109" fmla="*/ 2011680 w 2011680"/>
              <a:gd name="connsiteY4-110" fmla="*/ 3503 h 2828676"/>
              <a:gd name="connsiteX5-111" fmla="*/ 2011680 w 2011680"/>
              <a:gd name="connsiteY5-112" fmla="*/ 2828676 h 2828676"/>
              <a:gd name="connsiteX6-113" fmla="*/ 0 w 2011680"/>
              <a:gd name="connsiteY6-114" fmla="*/ 2828676 h 2828676"/>
              <a:gd name="connsiteX7-115" fmla="*/ 0 w 2011680"/>
              <a:gd name="connsiteY7-116" fmla="*/ 3503 h 28286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20" name="Rectangle 19"/>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 Placeholder 51"/>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endParaRPr lang="en-US" dirty="0"/>
          </a:p>
        </p:txBody>
      </p:sp>
      <p:sp>
        <p:nvSpPr>
          <p:cNvPr id="10" name="Oval 9"/>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Picture Placeholder 62"/>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endParaRPr lang="en-US" dirty="0"/>
          </a:p>
        </p:txBody>
      </p:sp>
      <p:sp>
        <p:nvSpPr>
          <p:cNvPr id="49" name="Text Placeholder 4"/>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1" fmla="*/ 0 w 2011680"/>
              <a:gd name="connsiteY0-2" fmla="*/ 1598 h 2826771"/>
              <a:gd name="connsiteX1-3" fmla="*/ 651163 w 2011680"/>
              <a:gd name="connsiteY1-4" fmla="*/ 0 h 2826771"/>
              <a:gd name="connsiteX2-5" fmla="*/ 2011680 w 2011680"/>
              <a:gd name="connsiteY2-6" fmla="*/ 1598 h 2826771"/>
              <a:gd name="connsiteX3-7" fmla="*/ 2011680 w 2011680"/>
              <a:gd name="connsiteY3-8" fmla="*/ 2826771 h 2826771"/>
              <a:gd name="connsiteX4-9" fmla="*/ 0 w 2011680"/>
              <a:gd name="connsiteY4-10" fmla="*/ 2826771 h 2826771"/>
              <a:gd name="connsiteX5" fmla="*/ 0 w 2011680"/>
              <a:gd name="connsiteY5" fmla="*/ 1598 h 2826771"/>
              <a:gd name="connsiteX0-11" fmla="*/ 0 w 2011680"/>
              <a:gd name="connsiteY0-12" fmla="*/ 1598 h 2826771"/>
              <a:gd name="connsiteX1-13" fmla="*/ 651163 w 2011680"/>
              <a:gd name="connsiteY1-14" fmla="*/ 0 h 2826771"/>
              <a:gd name="connsiteX2-15" fmla="*/ 1357283 w 2011680"/>
              <a:gd name="connsiteY2-16" fmla="*/ 2540 h 2826771"/>
              <a:gd name="connsiteX3-17" fmla="*/ 2011680 w 2011680"/>
              <a:gd name="connsiteY3-18" fmla="*/ 1598 h 2826771"/>
              <a:gd name="connsiteX4-19" fmla="*/ 2011680 w 2011680"/>
              <a:gd name="connsiteY4-20" fmla="*/ 2826771 h 2826771"/>
              <a:gd name="connsiteX5-21" fmla="*/ 0 w 2011680"/>
              <a:gd name="connsiteY5-22" fmla="*/ 2826771 h 2826771"/>
              <a:gd name="connsiteX6" fmla="*/ 0 w 2011680"/>
              <a:gd name="connsiteY6" fmla="*/ 1598 h 2826771"/>
              <a:gd name="connsiteX0-23" fmla="*/ 0 w 2011680"/>
              <a:gd name="connsiteY0-24" fmla="*/ 1598 h 2826771"/>
              <a:gd name="connsiteX1-25" fmla="*/ 651163 w 2011680"/>
              <a:gd name="connsiteY1-26" fmla="*/ 0 h 2826771"/>
              <a:gd name="connsiteX2-27" fmla="*/ 1014383 w 2011680"/>
              <a:gd name="connsiteY2-28" fmla="*/ 330200 h 2826771"/>
              <a:gd name="connsiteX3-29" fmla="*/ 1357283 w 2011680"/>
              <a:gd name="connsiteY3-30" fmla="*/ 2540 h 2826771"/>
              <a:gd name="connsiteX4-31" fmla="*/ 2011680 w 2011680"/>
              <a:gd name="connsiteY4-32" fmla="*/ 1598 h 2826771"/>
              <a:gd name="connsiteX5-33" fmla="*/ 2011680 w 2011680"/>
              <a:gd name="connsiteY5-34" fmla="*/ 2826771 h 2826771"/>
              <a:gd name="connsiteX6-35" fmla="*/ 0 w 2011680"/>
              <a:gd name="connsiteY6-36" fmla="*/ 2826771 h 2826771"/>
              <a:gd name="connsiteX7" fmla="*/ 0 w 2011680"/>
              <a:gd name="connsiteY7" fmla="*/ 1598 h 2826771"/>
              <a:gd name="connsiteX0-37" fmla="*/ 0 w 2011680"/>
              <a:gd name="connsiteY0-38" fmla="*/ 1598 h 2826771"/>
              <a:gd name="connsiteX1-39" fmla="*/ 651163 w 2011680"/>
              <a:gd name="connsiteY1-40" fmla="*/ 0 h 2826771"/>
              <a:gd name="connsiteX2-41" fmla="*/ 1014383 w 2011680"/>
              <a:gd name="connsiteY2-42" fmla="*/ 330200 h 2826771"/>
              <a:gd name="connsiteX3-43" fmla="*/ 1357283 w 2011680"/>
              <a:gd name="connsiteY3-44" fmla="*/ 2540 h 2826771"/>
              <a:gd name="connsiteX4-45" fmla="*/ 2011680 w 2011680"/>
              <a:gd name="connsiteY4-46" fmla="*/ 1598 h 2826771"/>
              <a:gd name="connsiteX5-47" fmla="*/ 2011680 w 2011680"/>
              <a:gd name="connsiteY5-48" fmla="*/ 2826771 h 2826771"/>
              <a:gd name="connsiteX6-49" fmla="*/ 0 w 2011680"/>
              <a:gd name="connsiteY6-50" fmla="*/ 2826771 h 2826771"/>
              <a:gd name="connsiteX7-51" fmla="*/ 0 w 2011680"/>
              <a:gd name="connsiteY7-52" fmla="*/ 1598 h 2826771"/>
              <a:gd name="connsiteX0-53" fmla="*/ 0 w 2011680"/>
              <a:gd name="connsiteY0-54" fmla="*/ 1598 h 2826771"/>
              <a:gd name="connsiteX1-55" fmla="*/ 651163 w 2011680"/>
              <a:gd name="connsiteY1-56" fmla="*/ 0 h 2826771"/>
              <a:gd name="connsiteX2-57" fmla="*/ 1014383 w 2011680"/>
              <a:gd name="connsiteY2-58" fmla="*/ 330200 h 2826771"/>
              <a:gd name="connsiteX3-59" fmla="*/ 1357283 w 2011680"/>
              <a:gd name="connsiteY3-60" fmla="*/ 2540 h 2826771"/>
              <a:gd name="connsiteX4-61" fmla="*/ 2011680 w 2011680"/>
              <a:gd name="connsiteY4-62" fmla="*/ 1598 h 2826771"/>
              <a:gd name="connsiteX5-63" fmla="*/ 2011680 w 2011680"/>
              <a:gd name="connsiteY5-64" fmla="*/ 2826771 h 2826771"/>
              <a:gd name="connsiteX6-65" fmla="*/ 0 w 2011680"/>
              <a:gd name="connsiteY6-66" fmla="*/ 2826771 h 2826771"/>
              <a:gd name="connsiteX7-67" fmla="*/ 0 w 2011680"/>
              <a:gd name="connsiteY7-68" fmla="*/ 1598 h 2826771"/>
              <a:gd name="connsiteX0-69" fmla="*/ 0 w 2011680"/>
              <a:gd name="connsiteY0-70" fmla="*/ 1598 h 2826771"/>
              <a:gd name="connsiteX1-71" fmla="*/ 651163 w 2011680"/>
              <a:gd name="connsiteY1-72" fmla="*/ 0 h 2826771"/>
              <a:gd name="connsiteX2-73" fmla="*/ 1014383 w 2011680"/>
              <a:gd name="connsiteY2-74" fmla="*/ 330200 h 2826771"/>
              <a:gd name="connsiteX3-75" fmla="*/ 1357283 w 2011680"/>
              <a:gd name="connsiteY3-76" fmla="*/ 2540 h 2826771"/>
              <a:gd name="connsiteX4-77" fmla="*/ 2011680 w 2011680"/>
              <a:gd name="connsiteY4-78" fmla="*/ 1598 h 2826771"/>
              <a:gd name="connsiteX5-79" fmla="*/ 2011680 w 2011680"/>
              <a:gd name="connsiteY5-80" fmla="*/ 2826771 h 2826771"/>
              <a:gd name="connsiteX6-81" fmla="*/ 0 w 2011680"/>
              <a:gd name="connsiteY6-82" fmla="*/ 2826771 h 2826771"/>
              <a:gd name="connsiteX7-83" fmla="*/ 0 w 2011680"/>
              <a:gd name="connsiteY7-84" fmla="*/ 1598 h 2826771"/>
              <a:gd name="connsiteX0-85" fmla="*/ 0 w 2011680"/>
              <a:gd name="connsiteY0-86" fmla="*/ 1598 h 2826771"/>
              <a:gd name="connsiteX1-87" fmla="*/ 651163 w 2011680"/>
              <a:gd name="connsiteY1-88" fmla="*/ 0 h 2826771"/>
              <a:gd name="connsiteX2-89" fmla="*/ 1014383 w 2011680"/>
              <a:gd name="connsiteY2-90" fmla="*/ 330200 h 2826771"/>
              <a:gd name="connsiteX3-91" fmla="*/ 1357283 w 2011680"/>
              <a:gd name="connsiteY3-92" fmla="*/ 2540 h 2826771"/>
              <a:gd name="connsiteX4-93" fmla="*/ 2011680 w 2011680"/>
              <a:gd name="connsiteY4-94" fmla="*/ 1598 h 2826771"/>
              <a:gd name="connsiteX5-95" fmla="*/ 2011680 w 2011680"/>
              <a:gd name="connsiteY5-96" fmla="*/ 2826771 h 2826771"/>
              <a:gd name="connsiteX6-97" fmla="*/ 0 w 2011680"/>
              <a:gd name="connsiteY6-98" fmla="*/ 2826771 h 2826771"/>
              <a:gd name="connsiteX7-99" fmla="*/ 0 w 2011680"/>
              <a:gd name="connsiteY7-100" fmla="*/ 1598 h 2826771"/>
              <a:gd name="connsiteX0-101" fmla="*/ 0 w 2011680"/>
              <a:gd name="connsiteY0-102" fmla="*/ 1598 h 2826771"/>
              <a:gd name="connsiteX1-103" fmla="*/ 651163 w 2011680"/>
              <a:gd name="connsiteY1-104" fmla="*/ 0 h 2826771"/>
              <a:gd name="connsiteX2-105" fmla="*/ 1014383 w 2011680"/>
              <a:gd name="connsiteY2-106" fmla="*/ 330200 h 2826771"/>
              <a:gd name="connsiteX3-107" fmla="*/ 1357283 w 2011680"/>
              <a:gd name="connsiteY3-108" fmla="*/ 2540 h 2826771"/>
              <a:gd name="connsiteX4-109" fmla="*/ 2011680 w 2011680"/>
              <a:gd name="connsiteY4-110" fmla="*/ 1598 h 2826771"/>
              <a:gd name="connsiteX5-111" fmla="*/ 2011680 w 2011680"/>
              <a:gd name="connsiteY5-112" fmla="*/ 2826771 h 2826771"/>
              <a:gd name="connsiteX6-113" fmla="*/ 0 w 2011680"/>
              <a:gd name="connsiteY6-114" fmla="*/ 2826771 h 2826771"/>
              <a:gd name="connsiteX7-115" fmla="*/ 0 w 2011680"/>
              <a:gd name="connsiteY7-116" fmla="*/ 1598 h 28267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24" name="Rectangle 23"/>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 Placeholder 51"/>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endParaRPr lang="en-US" dirty="0"/>
          </a:p>
        </p:txBody>
      </p:sp>
      <p:sp>
        <p:nvSpPr>
          <p:cNvPr id="11" name="Oval 10"/>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Picture Placeholder 62"/>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endParaRPr lang="en-US" dirty="0"/>
          </a:p>
        </p:txBody>
      </p:sp>
      <p:sp>
        <p:nvSpPr>
          <p:cNvPr id="50" name="Text Placeholder 4"/>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1" fmla="*/ 0 w 2011680"/>
              <a:gd name="connsiteY0-2" fmla="*/ 0 h 2825173"/>
              <a:gd name="connsiteX1-3" fmla="*/ 655551 w 2011680"/>
              <a:gd name="connsiteY1-4" fmla="*/ 942 h 2825173"/>
              <a:gd name="connsiteX2-5" fmla="*/ 2011680 w 2011680"/>
              <a:gd name="connsiteY2-6" fmla="*/ 0 h 2825173"/>
              <a:gd name="connsiteX3-7" fmla="*/ 2011680 w 2011680"/>
              <a:gd name="connsiteY3-8" fmla="*/ 2825173 h 2825173"/>
              <a:gd name="connsiteX4-9" fmla="*/ 0 w 2011680"/>
              <a:gd name="connsiteY4-10" fmla="*/ 2825173 h 2825173"/>
              <a:gd name="connsiteX5" fmla="*/ 0 w 2011680"/>
              <a:gd name="connsiteY5" fmla="*/ 0 h 2825173"/>
              <a:gd name="connsiteX0-11" fmla="*/ 0 w 2011680"/>
              <a:gd name="connsiteY0-12" fmla="*/ 1598 h 2826771"/>
              <a:gd name="connsiteX1-13" fmla="*/ 655551 w 2011680"/>
              <a:gd name="connsiteY1-14" fmla="*/ 2540 h 2826771"/>
              <a:gd name="connsiteX2-15" fmla="*/ 1364211 w 2011680"/>
              <a:gd name="connsiteY2-16" fmla="*/ 0 h 2826771"/>
              <a:gd name="connsiteX3-17" fmla="*/ 2011680 w 2011680"/>
              <a:gd name="connsiteY3-18" fmla="*/ 1598 h 2826771"/>
              <a:gd name="connsiteX4-19" fmla="*/ 2011680 w 2011680"/>
              <a:gd name="connsiteY4-20" fmla="*/ 2826771 h 2826771"/>
              <a:gd name="connsiteX5-21" fmla="*/ 0 w 2011680"/>
              <a:gd name="connsiteY5-22" fmla="*/ 2826771 h 2826771"/>
              <a:gd name="connsiteX6" fmla="*/ 0 w 2011680"/>
              <a:gd name="connsiteY6" fmla="*/ 1598 h 2826771"/>
              <a:gd name="connsiteX0-23" fmla="*/ 0 w 2011680"/>
              <a:gd name="connsiteY0-24" fmla="*/ 1598 h 2826771"/>
              <a:gd name="connsiteX1-25" fmla="*/ 655551 w 2011680"/>
              <a:gd name="connsiteY1-26" fmla="*/ 2540 h 2826771"/>
              <a:gd name="connsiteX2-27" fmla="*/ 1016231 w 2011680"/>
              <a:gd name="connsiteY2-28" fmla="*/ 327660 h 2826771"/>
              <a:gd name="connsiteX3-29" fmla="*/ 1364211 w 2011680"/>
              <a:gd name="connsiteY3-30" fmla="*/ 0 h 2826771"/>
              <a:gd name="connsiteX4-31" fmla="*/ 2011680 w 2011680"/>
              <a:gd name="connsiteY4-32" fmla="*/ 1598 h 2826771"/>
              <a:gd name="connsiteX5-33" fmla="*/ 2011680 w 2011680"/>
              <a:gd name="connsiteY5-34" fmla="*/ 2826771 h 2826771"/>
              <a:gd name="connsiteX6-35" fmla="*/ 0 w 2011680"/>
              <a:gd name="connsiteY6-36" fmla="*/ 2826771 h 2826771"/>
              <a:gd name="connsiteX7" fmla="*/ 0 w 2011680"/>
              <a:gd name="connsiteY7" fmla="*/ 1598 h 2826771"/>
              <a:gd name="connsiteX0-37" fmla="*/ 0 w 2011680"/>
              <a:gd name="connsiteY0-38" fmla="*/ 1598 h 2826771"/>
              <a:gd name="connsiteX1-39" fmla="*/ 655551 w 2011680"/>
              <a:gd name="connsiteY1-40" fmla="*/ 2540 h 2826771"/>
              <a:gd name="connsiteX2-41" fmla="*/ 1016231 w 2011680"/>
              <a:gd name="connsiteY2-42" fmla="*/ 327660 h 2826771"/>
              <a:gd name="connsiteX3-43" fmla="*/ 1364211 w 2011680"/>
              <a:gd name="connsiteY3-44" fmla="*/ 0 h 2826771"/>
              <a:gd name="connsiteX4-45" fmla="*/ 2011680 w 2011680"/>
              <a:gd name="connsiteY4-46" fmla="*/ 1598 h 2826771"/>
              <a:gd name="connsiteX5-47" fmla="*/ 2011680 w 2011680"/>
              <a:gd name="connsiteY5-48" fmla="*/ 2826771 h 2826771"/>
              <a:gd name="connsiteX6-49" fmla="*/ 0 w 2011680"/>
              <a:gd name="connsiteY6-50" fmla="*/ 2826771 h 2826771"/>
              <a:gd name="connsiteX7-51" fmla="*/ 0 w 2011680"/>
              <a:gd name="connsiteY7-52" fmla="*/ 1598 h 2826771"/>
              <a:gd name="connsiteX0-53" fmla="*/ 0 w 2011680"/>
              <a:gd name="connsiteY0-54" fmla="*/ 1598 h 2826771"/>
              <a:gd name="connsiteX1-55" fmla="*/ 655551 w 2011680"/>
              <a:gd name="connsiteY1-56" fmla="*/ 2540 h 2826771"/>
              <a:gd name="connsiteX2-57" fmla="*/ 1016231 w 2011680"/>
              <a:gd name="connsiteY2-58" fmla="*/ 327660 h 2826771"/>
              <a:gd name="connsiteX3-59" fmla="*/ 1364211 w 2011680"/>
              <a:gd name="connsiteY3-60" fmla="*/ 0 h 2826771"/>
              <a:gd name="connsiteX4-61" fmla="*/ 2011680 w 2011680"/>
              <a:gd name="connsiteY4-62" fmla="*/ 1598 h 2826771"/>
              <a:gd name="connsiteX5-63" fmla="*/ 2011680 w 2011680"/>
              <a:gd name="connsiteY5-64" fmla="*/ 2826771 h 2826771"/>
              <a:gd name="connsiteX6-65" fmla="*/ 0 w 2011680"/>
              <a:gd name="connsiteY6-66" fmla="*/ 2826771 h 2826771"/>
              <a:gd name="connsiteX7-67" fmla="*/ 0 w 2011680"/>
              <a:gd name="connsiteY7-68" fmla="*/ 1598 h 2826771"/>
              <a:gd name="connsiteX0-69" fmla="*/ 0 w 2011680"/>
              <a:gd name="connsiteY0-70" fmla="*/ 1598 h 2826771"/>
              <a:gd name="connsiteX1-71" fmla="*/ 655551 w 2011680"/>
              <a:gd name="connsiteY1-72" fmla="*/ 2540 h 2826771"/>
              <a:gd name="connsiteX2-73" fmla="*/ 1016231 w 2011680"/>
              <a:gd name="connsiteY2-74" fmla="*/ 327660 h 2826771"/>
              <a:gd name="connsiteX3-75" fmla="*/ 1364211 w 2011680"/>
              <a:gd name="connsiteY3-76" fmla="*/ 0 h 2826771"/>
              <a:gd name="connsiteX4-77" fmla="*/ 2011680 w 2011680"/>
              <a:gd name="connsiteY4-78" fmla="*/ 1598 h 2826771"/>
              <a:gd name="connsiteX5-79" fmla="*/ 2011680 w 2011680"/>
              <a:gd name="connsiteY5-80" fmla="*/ 2826771 h 2826771"/>
              <a:gd name="connsiteX6-81" fmla="*/ 0 w 2011680"/>
              <a:gd name="connsiteY6-82" fmla="*/ 2826771 h 2826771"/>
              <a:gd name="connsiteX7-83" fmla="*/ 0 w 2011680"/>
              <a:gd name="connsiteY7-84" fmla="*/ 1598 h 2826771"/>
              <a:gd name="connsiteX0-85" fmla="*/ 0 w 2011680"/>
              <a:gd name="connsiteY0-86" fmla="*/ 1598 h 2826771"/>
              <a:gd name="connsiteX1-87" fmla="*/ 655551 w 2011680"/>
              <a:gd name="connsiteY1-88" fmla="*/ 2540 h 2826771"/>
              <a:gd name="connsiteX2-89" fmla="*/ 1016231 w 2011680"/>
              <a:gd name="connsiteY2-90" fmla="*/ 327660 h 2826771"/>
              <a:gd name="connsiteX3-91" fmla="*/ 1364211 w 2011680"/>
              <a:gd name="connsiteY3-92" fmla="*/ 0 h 2826771"/>
              <a:gd name="connsiteX4-93" fmla="*/ 2011680 w 2011680"/>
              <a:gd name="connsiteY4-94" fmla="*/ 1598 h 2826771"/>
              <a:gd name="connsiteX5-95" fmla="*/ 2011680 w 2011680"/>
              <a:gd name="connsiteY5-96" fmla="*/ 2826771 h 2826771"/>
              <a:gd name="connsiteX6-97" fmla="*/ 0 w 2011680"/>
              <a:gd name="connsiteY6-98" fmla="*/ 2826771 h 2826771"/>
              <a:gd name="connsiteX7-99" fmla="*/ 0 w 2011680"/>
              <a:gd name="connsiteY7-100" fmla="*/ 1598 h 28267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22" name="Rectangle 21"/>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 Placeholder 51"/>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p>
        </p:txBody>
      </p:sp>
      <p:sp>
        <p:nvSpPr>
          <p:cNvPr id="26" name="Freeform: Shape 25"/>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6" name="Freeform: Shape 15"/>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fld>
            <a:endParaRPr lang="en-US" dirty="0"/>
          </a:p>
        </p:txBody>
      </p:sp>
      <p:sp>
        <p:nvSpPr>
          <p:cNvPr id="30" name="Image 2"/>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2" name="Text Placeholder 4"/>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3" name="Text Placeholder 4"/>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4" name="Text Placeholder 4"/>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5" name="Text Placeholder 4"/>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cxnSp>
        <p:nvCxnSpPr>
          <p:cNvPr id="42" name="Straight Connector 41"/>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51"/>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endParaRPr lang="en-US" dirty="0"/>
          </a:p>
        </p:txBody>
      </p:sp>
      <p:sp>
        <p:nvSpPr>
          <p:cNvPr id="37" name="Text Placeholder 51"/>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endParaRPr lang="en-US" dirty="0"/>
          </a:p>
        </p:txBody>
      </p:sp>
      <p:sp>
        <p:nvSpPr>
          <p:cNvPr id="38" name="Text Placeholder 51"/>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endParaRPr lang="en-US" dirty="0"/>
          </a:p>
        </p:txBody>
      </p:sp>
      <p:sp>
        <p:nvSpPr>
          <p:cNvPr id="39" name="Text Placeholder 51"/>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endParaRPr lang="en-US" dirty="0"/>
          </a:p>
        </p:txBody>
      </p:sp>
      <p:sp>
        <p:nvSpPr>
          <p:cNvPr id="40" name="Text Placeholder 51"/>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endParaRPr lang="en-US" dirty="0"/>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fld>
            <a:endParaRPr lang="en-US" dirty="0"/>
          </a:p>
        </p:txBody>
      </p:sp>
      <p:sp>
        <p:nvSpPr>
          <p:cNvPr id="11" name="Image 0"/>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1703311" y="-2784"/>
            <a:ext cx="1734410" cy="5167313"/>
          </a:xfrm>
          <a:prstGeom prst="rect">
            <a:avLst/>
          </a:prstGeom>
        </p:spPr>
      </p:pic>
      <p:sp>
        <p:nvSpPr>
          <p:cNvPr id="39" name="Freeform: Shape 38"/>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p:cNvPicPr>
            <a:picLocks noChangeAspect="1"/>
          </p:cNvPicPr>
          <p:nvPr userDrawn="1"/>
        </p:nvPicPr>
        <p:blipFill>
          <a:blip r:embed="rId4" cstate="screen">
            <a:extLst>
              <a:ext uri="{96DAC541-7B7A-43D3-8B79-37D633B846F1}">
                <asvg:svgBlip xmlns:asvg="http://schemas.microsoft.com/office/drawing/2016/SVG/main" r:embed="rId5"/>
              </a:ext>
            </a:extLst>
          </a:blip>
          <a:srcRect/>
          <a:stretch>
            <a:fill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endParaRPr lang="en-US" dirty="0"/>
          </a:p>
        </p:txBody>
      </p:sp>
      <p:sp>
        <p:nvSpPr>
          <p:cNvPr id="4" name="Footer Placeholder 3"/>
          <p:cNvSpPr>
            <a:spLocks noGrp="1"/>
          </p:cNvSpPr>
          <p:nvPr>
            <p:ph type="ftr" sz="quarter" idx="11"/>
          </p:nvPr>
        </p:nvSpPr>
        <p:spPr/>
        <p:txBody>
          <a:bodyPr>
            <a:noAutofit/>
          </a:bodyPr>
          <a:lstStyle>
            <a:lvl1pPr>
              <a:defRPr>
                <a:latin typeface="+mn-lt"/>
              </a:defRPr>
            </a:lvl1pPr>
          </a:lstStyle>
          <a:p>
            <a:r>
              <a:rPr lang="en-US" dirty="0"/>
              <a:t>Presentation title</a:t>
            </a:r>
            <a:endParaRPr lang="en-US" dirty="0"/>
          </a:p>
        </p:txBody>
      </p:sp>
      <p:sp>
        <p:nvSpPr>
          <p:cNvPr id="5" name="Slide Number Placeholder 4"/>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fld>
            <a:endParaRPr lang="en-US" dirty="0"/>
          </a:p>
        </p:txBody>
      </p:sp>
      <p:sp>
        <p:nvSpPr>
          <p:cNvPr id="64" name="Picture Placeholder 62"/>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endParaRPr lang="en-US" dirty="0"/>
          </a:p>
        </p:txBody>
      </p:sp>
      <p:sp>
        <p:nvSpPr>
          <p:cNvPr id="46" name="Text Placeholder 2"/>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1" fmla="*/ 0 w 3328416"/>
              <a:gd name="connsiteY0-2" fmla="*/ 6845 h 3563861"/>
              <a:gd name="connsiteX1-3" fmla="*/ 1191768 w 3328416"/>
              <a:gd name="connsiteY1-4" fmla="*/ 0 h 3563861"/>
              <a:gd name="connsiteX2-5" fmla="*/ 3328416 w 3328416"/>
              <a:gd name="connsiteY2-6" fmla="*/ 6845 h 3563861"/>
              <a:gd name="connsiteX3-7" fmla="*/ 3328416 w 3328416"/>
              <a:gd name="connsiteY3-8" fmla="*/ 3563861 h 3563861"/>
              <a:gd name="connsiteX4-9" fmla="*/ 0 w 3328416"/>
              <a:gd name="connsiteY4-10" fmla="*/ 3563861 h 3563861"/>
              <a:gd name="connsiteX5" fmla="*/ 0 w 3328416"/>
              <a:gd name="connsiteY5" fmla="*/ 6845 h 3563861"/>
              <a:gd name="connsiteX0-11" fmla="*/ 0 w 3328416"/>
              <a:gd name="connsiteY0-12" fmla="*/ 6845 h 3563861"/>
              <a:gd name="connsiteX1-13" fmla="*/ 1191768 w 3328416"/>
              <a:gd name="connsiteY1-14" fmla="*/ 0 h 3563861"/>
              <a:gd name="connsiteX2-15" fmla="*/ 2126488 w 3328416"/>
              <a:gd name="connsiteY2-16" fmla="*/ 1 h 3563861"/>
              <a:gd name="connsiteX3-17" fmla="*/ 3328416 w 3328416"/>
              <a:gd name="connsiteY3-18" fmla="*/ 6845 h 3563861"/>
              <a:gd name="connsiteX4-19" fmla="*/ 3328416 w 3328416"/>
              <a:gd name="connsiteY4-20" fmla="*/ 3563861 h 3563861"/>
              <a:gd name="connsiteX5-21" fmla="*/ 0 w 3328416"/>
              <a:gd name="connsiteY5-22" fmla="*/ 3563861 h 3563861"/>
              <a:gd name="connsiteX6" fmla="*/ 0 w 3328416"/>
              <a:gd name="connsiteY6" fmla="*/ 6845 h 3563861"/>
              <a:gd name="connsiteX0-23" fmla="*/ 0 w 3328416"/>
              <a:gd name="connsiteY0-24" fmla="*/ 6845 h 3563861"/>
              <a:gd name="connsiteX1-25" fmla="*/ 1191768 w 3328416"/>
              <a:gd name="connsiteY1-26" fmla="*/ 0 h 3563861"/>
              <a:gd name="connsiteX2-27" fmla="*/ 2126488 w 3328416"/>
              <a:gd name="connsiteY2-28" fmla="*/ 1 h 3563861"/>
              <a:gd name="connsiteX3-29" fmla="*/ 3328416 w 3328416"/>
              <a:gd name="connsiteY3-30" fmla="*/ 6845 h 3563861"/>
              <a:gd name="connsiteX4-31" fmla="*/ 3328416 w 3328416"/>
              <a:gd name="connsiteY4-32" fmla="*/ 3563861 h 3563861"/>
              <a:gd name="connsiteX5-33" fmla="*/ 0 w 3328416"/>
              <a:gd name="connsiteY5-34" fmla="*/ 3563861 h 3563861"/>
              <a:gd name="connsiteX6-35" fmla="*/ 0 w 3328416"/>
              <a:gd name="connsiteY6-36" fmla="*/ 6845 h 3563861"/>
              <a:gd name="connsiteX0-37" fmla="*/ 0 w 3328416"/>
              <a:gd name="connsiteY0-38" fmla="*/ 6845 h 3563861"/>
              <a:gd name="connsiteX1-39" fmla="*/ 1191768 w 3328416"/>
              <a:gd name="connsiteY1-40" fmla="*/ 0 h 3563861"/>
              <a:gd name="connsiteX2-41" fmla="*/ 2126488 w 3328416"/>
              <a:gd name="connsiteY2-42" fmla="*/ 1 h 3563861"/>
              <a:gd name="connsiteX3-43" fmla="*/ 3328416 w 3328416"/>
              <a:gd name="connsiteY3-44" fmla="*/ 6845 h 3563861"/>
              <a:gd name="connsiteX4-45" fmla="*/ 3328416 w 3328416"/>
              <a:gd name="connsiteY4-46" fmla="*/ 3563861 h 3563861"/>
              <a:gd name="connsiteX5-47" fmla="*/ 0 w 3328416"/>
              <a:gd name="connsiteY5-48" fmla="*/ 3563861 h 3563861"/>
              <a:gd name="connsiteX6-49" fmla="*/ 0 w 3328416"/>
              <a:gd name="connsiteY6-50" fmla="*/ 6845 h 3563861"/>
              <a:gd name="connsiteX0-51" fmla="*/ 0 w 3328416"/>
              <a:gd name="connsiteY0-52" fmla="*/ 6845 h 3563861"/>
              <a:gd name="connsiteX1-53" fmla="*/ 1191768 w 3328416"/>
              <a:gd name="connsiteY1-54" fmla="*/ 0 h 3563861"/>
              <a:gd name="connsiteX2-55" fmla="*/ 1679448 w 3328416"/>
              <a:gd name="connsiteY2-56" fmla="*/ 452121 h 3563861"/>
              <a:gd name="connsiteX3-57" fmla="*/ 2126488 w 3328416"/>
              <a:gd name="connsiteY3-58" fmla="*/ 1 h 3563861"/>
              <a:gd name="connsiteX4-59" fmla="*/ 3328416 w 3328416"/>
              <a:gd name="connsiteY4-60" fmla="*/ 6845 h 3563861"/>
              <a:gd name="connsiteX5-61" fmla="*/ 3328416 w 3328416"/>
              <a:gd name="connsiteY5-62" fmla="*/ 3563861 h 3563861"/>
              <a:gd name="connsiteX6-63" fmla="*/ 0 w 3328416"/>
              <a:gd name="connsiteY6-64" fmla="*/ 3563861 h 3563861"/>
              <a:gd name="connsiteX7" fmla="*/ 0 w 3328416"/>
              <a:gd name="connsiteY7" fmla="*/ 6845 h 3563861"/>
              <a:gd name="connsiteX0-65" fmla="*/ 0 w 3328416"/>
              <a:gd name="connsiteY0-66" fmla="*/ 6845 h 3563861"/>
              <a:gd name="connsiteX1-67" fmla="*/ 1191768 w 3328416"/>
              <a:gd name="connsiteY1-68" fmla="*/ 0 h 3563861"/>
              <a:gd name="connsiteX2-69" fmla="*/ 1679448 w 3328416"/>
              <a:gd name="connsiteY2-70" fmla="*/ 452121 h 3563861"/>
              <a:gd name="connsiteX3-71" fmla="*/ 2126488 w 3328416"/>
              <a:gd name="connsiteY3-72" fmla="*/ 1 h 3563861"/>
              <a:gd name="connsiteX4-73" fmla="*/ 3328416 w 3328416"/>
              <a:gd name="connsiteY4-74" fmla="*/ 6845 h 3563861"/>
              <a:gd name="connsiteX5-75" fmla="*/ 3328416 w 3328416"/>
              <a:gd name="connsiteY5-76" fmla="*/ 3563861 h 3563861"/>
              <a:gd name="connsiteX6-77" fmla="*/ 0 w 3328416"/>
              <a:gd name="connsiteY6-78" fmla="*/ 3563861 h 3563861"/>
              <a:gd name="connsiteX7-79" fmla="*/ 0 w 3328416"/>
              <a:gd name="connsiteY7-80" fmla="*/ 6845 h 3563861"/>
              <a:gd name="connsiteX0-81" fmla="*/ 0 w 3328416"/>
              <a:gd name="connsiteY0-82" fmla="*/ 6845 h 3563861"/>
              <a:gd name="connsiteX1-83" fmla="*/ 1191768 w 3328416"/>
              <a:gd name="connsiteY1-84" fmla="*/ 0 h 3563861"/>
              <a:gd name="connsiteX2-85" fmla="*/ 1679448 w 3328416"/>
              <a:gd name="connsiteY2-86" fmla="*/ 452121 h 3563861"/>
              <a:gd name="connsiteX3-87" fmla="*/ 2126488 w 3328416"/>
              <a:gd name="connsiteY3-88" fmla="*/ 1 h 3563861"/>
              <a:gd name="connsiteX4-89" fmla="*/ 3328416 w 3328416"/>
              <a:gd name="connsiteY4-90" fmla="*/ 6845 h 3563861"/>
              <a:gd name="connsiteX5-91" fmla="*/ 3328416 w 3328416"/>
              <a:gd name="connsiteY5-92" fmla="*/ 3563861 h 3563861"/>
              <a:gd name="connsiteX6-93" fmla="*/ 0 w 3328416"/>
              <a:gd name="connsiteY6-94" fmla="*/ 3563861 h 3563861"/>
              <a:gd name="connsiteX7-95" fmla="*/ 0 w 3328416"/>
              <a:gd name="connsiteY7-96" fmla="*/ 6845 h 35638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79" y="connsiteY7-80"/>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52" name="Text Placeholder 51"/>
          <p:cNvSpPr>
            <a:spLocks noGrp="1"/>
          </p:cNvSpPr>
          <p:nvPr>
            <p:ph type="body" sz="quarter" idx="18" hasCustomPrompt="1"/>
          </p:nvPr>
        </p:nvSpPr>
        <p:spPr>
          <a:xfrm>
            <a:off x="992124" y="4099293"/>
            <a:ext cx="2770632" cy="2206752"/>
          </a:xfrm>
          <a:noFill/>
        </p:spPr>
        <p:txBody>
          <a:bodyPr lIns="91440" rIns="91440" anchor="t">
            <a:normAutofit/>
          </a:bodyPr>
          <a:lstStyle>
            <a:lvl1pPr marL="347345" indent="-347345" algn="l">
              <a:spcBef>
                <a:spcPts val="360"/>
              </a:spcBef>
              <a:buFont typeface="Arial" panose="020B0604020202020204" pitchFamily="34" charset="0"/>
              <a:buChar char="•"/>
              <a:defRPr sz="1500"/>
            </a:lvl1pPr>
          </a:lstStyle>
          <a:p>
            <a:pPr lvl="0"/>
            <a:r>
              <a:rPr lang="en-US" dirty="0"/>
              <a:t>Click to add text</a:t>
            </a:r>
            <a:endParaRPr lang="en-US" dirty="0"/>
          </a:p>
        </p:txBody>
      </p:sp>
      <p:sp>
        <p:nvSpPr>
          <p:cNvPr id="66" name="Picture Placeholder 62"/>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endParaRPr lang="en-US" dirty="0"/>
          </a:p>
        </p:txBody>
      </p:sp>
      <p:sp>
        <p:nvSpPr>
          <p:cNvPr id="49" name="Text Placeholder 4"/>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1" fmla="*/ 0 w 3328416"/>
              <a:gd name="connsiteY0-2" fmla="*/ 1765 h 3558781"/>
              <a:gd name="connsiteX1-3" fmla="*/ 1189736 w 3328416"/>
              <a:gd name="connsiteY1-4" fmla="*/ 0 h 3558781"/>
              <a:gd name="connsiteX2-5" fmla="*/ 3328416 w 3328416"/>
              <a:gd name="connsiteY2-6" fmla="*/ 1765 h 3558781"/>
              <a:gd name="connsiteX3-7" fmla="*/ 3328416 w 3328416"/>
              <a:gd name="connsiteY3-8" fmla="*/ 3558781 h 3558781"/>
              <a:gd name="connsiteX4-9" fmla="*/ 0 w 3328416"/>
              <a:gd name="connsiteY4-10" fmla="*/ 3558781 h 3558781"/>
              <a:gd name="connsiteX5" fmla="*/ 0 w 3328416"/>
              <a:gd name="connsiteY5" fmla="*/ 1765 h 3558781"/>
              <a:gd name="connsiteX0-11" fmla="*/ 0 w 3328416"/>
              <a:gd name="connsiteY0-12" fmla="*/ 1765 h 3558781"/>
              <a:gd name="connsiteX1-13" fmla="*/ 1189736 w 3328416"/>
              <a:gd name="connsiteY1-14" fmla="*/ 0 h 3558781"/>
              <a:gd name="connsiteX2-15" fmla="*/ 2134616 w 3328416"/>
              <a:gd name="connsiteY2-16" fmla="*/ 1 h 3558781"/>
              <a:gd name="connsiteX3-17" fmla="*/ 3328416 w 3328416"/>
              <a:gd name="connsiteY3-18" fmla="*/ 1765 h 3558781"/>
              <a:gd name="connsiteX4-19" fmla="*/ 3328416 w 3328416"/>
              <a:gd name="connsiteY4-20" fmla="*/ 3558781 h 3558781"/>
              <a:gd name="connsiteX5-21" fmla="*/ 0 w 3328416"/>
              <a:gd name="connsiteY5-22" fmla="*/ 3558781 h 3558781"/>
              <a:gd name="connsiteX6" fmla="*/ 0 w 3328416"/>
              <a:gd name="connsiteY6" fmla="*/ 1765 h 3558781"/>
              <a:gd name="connsiteX0-23" fmla="*/ 0 w 3328416"/>
              <a:gd name="connsiteY0-24" fmla="*/ 1765 h 3558781"/>
              <a:gd name="connsiteX1-25" fmla="*/ 1189736 w 3328416"/>
              <a:gd name="connsiteY1-26" fmla="*/ 0 h 3558781"/>
              <a:gd name="connsiteX2-27" fmla="*/ 1672336 w 3328416"/>
              <a:gd name="connsiteY2-28" fmla="*/ 1 h 3558781"/>
              <a:gd name="connsiteX3-29" fmla="*/ 2134616 w 3328416"/>
              <a:gd name="connsiteY3-30" fmla="*/ 1 h 3558781"/>
              <a:gd name="connsiteX4-31" fmla="*/ 3328416 w 3328416"/>
              <a:gd name="connsiteY4-32" fmla="*/ 1765 h 3558781"/>
              <a:gd name="connsiteX5-33" fmla="*/ 3328416 w 3328416"/>
              <a:gd name="connsiteY5-34" fmla="*/ 3558781 h 3558781"/>
              <a:gd name="connsiteX6-35" fmla="*/ 0 w 3328416"/>
              <a:gd name="connsiteY6-36" fmla="*/ 3558781 h 3558781"/>
              <a:gd name="connsiteX7" fmla="*/ 0 w 3328416"/>
              <a:gd name="connsiteY7" fmla="*/ 1765 h 3558781"/>
              <a:gd name="connsiteX0-37" fmla="*/ 0 w 3328416"/>
              <a:gd name="connsiteY0-38" fmla="*/ 1765 h 3558781"/>
              <a:gd name="connsiteX1-39" fmla="*/ 1189736 w 3328416"/>
              <a:gd name="connsiteY1-40" fmla="*/ 0 h 3558781"/>
              <a:gd name="connsiteX2-41" fmla="*/ 1672336 w 3328416"/>
              <a:gd name="connsiteY2-42" fmla="*/ 472441 h 3558781"/>
              <a:gd name="connsiteX3-43" fmla="*/ 2134616 w 3328416"/>
              <a:gd name="connsiteY3-44" fmla="*/ 1 h 3558781"/>
              <a:gd name="connsiteX4-45" fmla="*/ 3328416 w 3328416"/>
              <a:gd name="connsiteY4-46" fmla="*/ 1765 h 3558781"/>
              <a:gd name="connsiteX5-47" fmla="*/ 3328416 w 3328416"/>
              <a:gd name="connsiteY5-48" fmla="*/ 3558781 h 3558781"/>
              <a:gd name="connsiteX6-49" fmla="*/ 0 w 3328416"/>
              <a:gd name="connsiteY6-50" fmla="*/ 3558781 h 3558781"/>
              <a:gd name="connsiteX7-51" fmla="*/ 0 w 3328416"/>
              <a:gd name="connsiteY7-52" fmla="*/ 1765 h 3558781"/>
              <a:gd name="connsiteX0-53" fmla="*/ 0 w 3328416"/>
              <a:gd name="connsiteY0-54" fmla="*/ 1765 h 3558781"/>
              <a:gd name="connsiteX1-55" fmla="*/ 1189736 w 3328416"/>
              <a:gd name="connsiteY1-56" fmla="*/ 0 h 3558781"/>
              <a:gd name="connsiteX2-57" fmla="*/ 1672336 w 3328416"/>
              <a:gd name="connsiteY2-58" fmla="*/ 472441 h 3558781"/>
              <a:gd name="connsiteX3-59" fmla="*/ 2134616 w 3328416"/>
              <a:gd name="connsiteY3-60" fmla="*/ 1 h 3558781"/>
              <a:gd name="connsiteX4-61" fmla="*/ 3328416 w 3328416"/>
              <a:gd name="connsiteY4-62" fmla="*/ 1765 h 3558781"/>
              <a:gd name="connsiteX5-63" fmla="*/ 3328416 w 3328416"/>
              <a:gd name="connsiteY5-64" fmla="*/ 3558781 h 3558781"/>
              <a:gd name="connsiteX6-65" fmla="*/ 0 w 3328416"/>
              <a:gd name="connsiteY6-66" fmla="*/ 3558781 h 3558781"/>
              <a:gd name="connsiteX7-67" fmla="*/ 0 w 3328416"/>
              <a:gd name="connsiteY7-68" fmla="*/ 1765 h 3558781"/>
              <a:gd name="connsiteX0-69" fmla="*/ 0 w 3328416"/>
              <a:gd name="connsiteY0-70" fmla="*/ 1765 h 3558781"/>
              <a:gd name="connsiteX1-71" fmla="*/ 1189736 w 3328416"/>
              <a:gd name="connsiteY1-72" fmla="*/ 0 h 3558781"/>
              <a:gd name="connsiteX2-73" fmla="*/ 1672336 w 3328416"/>
              <a:gd name="connsiteY2-74" fmla="*/ 472441 h 3558781"/>
              <a:gd name="connsiteX3-75" fmla="*/ 2134616 w 3328416"/>
              <a:gd name="connsiteY3-76" fmla="*/ 1 h 3558781"/>
              <a:gd name="connsiteX4-77" fmla="*/ 3328416 w 3328416"/>
              <a:gd name="connsiteY4-78" fmla="*/ 1765 h 3558781"/>
              <a:gd name="connsiteX5-79" fmla="*/ 3328416 w 3328416"/>
              <a:gd name="connsiteY5-80" fmla="*/ 3558781 h 3558781"/>
              <a:gd name="connsiteX6-81" fmla="*/ 0 w 3328416"/>
              <a:gd name="connsiteY6-82" fmla="*/ 3558781 h 3558781"/>
              <a:gd name="connsiteX7-83" fmla="*/ 0 w 3328416"/>
              <a:gd name="connsiteY7-84" fmla="*/ 1765 h 3558781"/>
              <a:gd name="connsiteX0-85" fmla="*/ 0 w 3328416"/>
              <a:gd name="connsiteY0-86" fmla="*/ 1765 h 3558781"/>
              <a:gd name="connsiteX1-87" fmla="*/ 1189736 w 3328416"/>
              <a:gd name="connsiteY1-88" fmla="*/ 0 h 3558781"/>
              <a:gd name="connsiteX2-89" fmla="*/ 1672336 w 3328416"/>
              <a:gd name="connsiteY2-90" fmla="*/ 472441 h 3558781"/>
              <a:gd name="connsiteX3-91" fmla="*/ 2134616 w 3328416"/>
              <a:gd name="connsiteY3-92" fmla="*/ 1 h 3558781"/>
              <a:gd name="connsiteX4-93" fmla="*/ 3328416 w 3328416"/>
              <a:gd name="connsiteY4-94" fmla="*/ 1765 h 3558781"/>
              <a:gd name="connsiteX5-95" fmla="*/ 3328416 w 3328416"/>
              <a:gd name="connsiteY5-96" fmla="*/ 3558781 h 3558781"/>
              <a:gd name="connsiteX6-97" fmla="*/ 0 w 3328416"/>
              <a:gd name="connsiteY6-98" fmla="*/ 3558781 h 3558781"/>
              <a:gd name="connsiteX7-99" fmla="*/ 0 w 3328416"/>
              <a:gd name="connsiteY7-100" fmla="*/ 1765 h 3558781"/>
              <a:gd name="connsiteX0-101" fmla="*/ 0 w 3328416"/>
              <a:gd name="connsiteY0-102" fmla="*/ 1765 h 3558781"/>
              <a:gd name="connsiteX1-103" fmla="*/ 1189736 w 3328416"/>
              <a:gd name="connsiteY1-104" fmla="*/ 0 h 3558781"/>
              <a:gd name="connsiteX2-105" fmla="*/ 1672336 w 3328416"/>
              <a:gd name="connsiteY2-106" fmla="*/ 472441 h 3558781"/>
              <a:gd name="connsiteX3-107" fmla="*/ 2134616 w 3328416"/>
              <a:gd name="connsiteY3-108" fmla="*/ 1 h 3558781"/>
              <a:gd name="connsiteX4-109" fmla="*/ 3328416 w 3328416"/>
              <a:gd name="connsiteY4-110" fmla="*/ 1765 h 3558781"/>
              <a:gd name="connsiteX5-111" fmla="*/ 3328416 w 3328416"/>
              <a:gd name="connsiteY5-112" fmla="*/ 3558781 h 3558781"/>
              <a:gd name="connsiteX6-113" fmla="*/ 0 w 3328416"/>
              <a:gd name="connsiteY6-114" fmla="*/ 3558781 h 3558781"/>
              <a:gd name="connsiteX7-115" fmla="*/ 0 w 3328416"/>
              <a:gd name="connsiteY7-116" fmla="*/ 1765 h 3558781"/>
              <a:gd name="connsiteX0-117" fmla="*/ 0 w 3328416"/>
              <a:gd name="connsiteY0-118" fmla="*/ 1765 h 3558781"/>
              <a:gd name="connsiteX1-119" fmla="*/ 1189736 w 3328416"/>
              <a:gd name="connsiteY1-120" fmla="*/ 0 h 3558781"/>
              <a:gd name="connsiteX2-121" fmla="*/ 1672336 w 3328416"/>
              <a:gd name="connsiteY2-122" fmla="*/ 461011 h 3558781"/>
              <a:gd name="connsiteX3-123" fmla="*/ 2134616 w 3328416"/>
              <a:gd name="connsiteY3-124" fmla="*/ 1 h 3558781"/>
              <a:gd name="connsiteX4-125" fmla="*/ 3328416 w 3328416"/>
              <a:gd name="connsiteY4-126" fmla="*/ 1765 h 3558781"/>
              <a:gd name="connsiteX5-127" fmla="*/ 3328416 w 3328416"/>
              <a:gd name="connsiteY5-128" fmla="*/ 3558781 h 3558781"/>
              <a:gd name="connsiteX6-129" fmla="*/ 0 w 3328416"/>
              <a:gd name="connsiteY6-130" fmla="*/ 3558781 h 3558781"/>
              <a:gd name="connsiteX7-131" fmla="*/ 0 w 3328416"/>
              <a:gd name="connsiteY7-132" fmla="*/ 1765 h 3558781"/>
              <a:gd name="connsiteX0-133" fmla="*/ 0 w 3328416"/>
              <a:gd name="connsiteY0-134" fmla="*/ 1765 h 3558781"/>
              <a:gd name="connsiteX1-135" fmla="*/ 1189736 w 3328416"/>
              <a:gd name="connsiteY1-136" fmla="*/ 0 h 3558781"/>
              <a:gd name="connsiteX2-137" fmla="*/ 1672336 w 3328416"/>
              <a:gd name="connsiteY2-138" fmla="*/ 461011 h 3558781"/>
              <a:gd name="connsiteX3-139" fmla="*/ 2134616 w 3328416"/>
              <a:gd name="connsiteY3-140" fmla="*/ 1 h 3558781"/>
              <a:gd name="connsiteX4-141" fmla="*/ 3328416 w 3328416"/>
              <a:gd name="connsiteY4-142" fmla="*/ 1765 h 3558781"/>
              <a:gd name="connsiteX5-143" fmla="*/ 3328416 w 3328416"/>
              <a:gd name="connsiteY5-144" fmla="*/ 3558781 h 3558781"/>
              <a:gd name="connsiteX6-145" fmla="*/ 0 w 3328416"/>
              <a:gd name="connsiteY6-146" fmla="*/ 3558781 h 3558781"/>
              <a:gd name="connsiteX7-147" fmla="*/ 0 w 3328416"/>
              <a:gd name="connsiteY7-148" fmla="*/ 1765 h 3558781"/>
              <a:gd name="connsiteX0-149" fmla="*/ 0 w 3328416"/>
              <a:gd name="connsiteY0-150" fmla="*/ 1765 h 3558781"/>
              <a:gd name="connsiteX1-151" fmla="*/ 1189736 w 3328416"/>
              <a:gd name="connsiteY1-152" fmla="*/ 0 h 3558781"/>
              <a:gd name="connsiteX2-153" fmla="*/ 1672336 w 3328416"/>
              <a:gd name="connsiteY2-154" fmla="*/ 461011 h 3558781"/>
              <a:gd name="connsiteX3-155" fmla="*/ 2134616 w 3328416"/>
              <a:gd name="connsiteY3-156" fmla="*/ 1 h 3558781"/>
              <a:gd name="connsiteX4-157" fmla="*/ 3328416 w 3328416"/>
              <a:gd name="connsiteY4-158" fmla="*/ 1765 h 3558781"/>
              <a:gd name="connsiteX5-159" fmla="*/ 3328416 w 3328416"/>
              <a:gd name="connsiteY5-160" fmla="*/ 3558781 h 3558781"/>
              <a:gd name="connsiteX6-161" fmla="*/ 0 w 3328416"/>
              <a:gd name="connsiteY6-162" fmla="*/ 3558781 h 3558781"/>
              <a:gd name="connsiteX7-163" fmla="*/ 0 w 3328416"/>
              <a:gd name="connsiteY7-164" fmla="*/ 1765 h 3558781"/>
              <a:gd name="connsiteX0-165" fmla="*/ 0 w 3328416"/>
              <a:gd name="connsiteY0-166" fmla="*/ 1765 h 3558781"/>
              <a:gd name="connsiteX1-167" fmla="*/ 1189736 w 3328416"/>
              <a:gd name="connsiteY1-168" fmla="*/ 0 h 3558781"/>
              <a:gd name="connsiteX2-169" fmla="*/ 1672336 w 3328416"/>
              <a:gd name="connsiteY2-170" fmla="*/ 461011 h 3558781"/>
              <a:gd name="connsiteX3-171" fmla="*/ 2134616 w 3328416"/>
              <a:gd name="connsiteY3-172" fmla="*/ 1 h 3558781"/>
              <a:gd name="connsiteX4-173" fmla="*/ 3328416 w 3328416"/>
              <a:gd name="connsiteY4-174" fmla="*/ 1765 h 3558781"/>
              <a:gd name="connsiteX5-175" fmla="*/ 3328416 w 3328416"/>
              <a:gd name="connsiteY5-176" fmla="*/ 3558781 h 3558781"/>
              <a:gd name="connsiteX6-177" fmla="*/ 0 w 3328416"/>
              <a:gd name="connsiteY6-178" fmla="*/ 3558781 h 3558781"/>
              <a:gd name="connsiteX7-179" fmla="*/ 0 w 3328416"/>
              <a:gd name="connsiteY7-180" fmla="*/ 1765 h 3558781"/>
              <a:gd name="connsiteX0-181" fmla="*/ 0 w 3328416"/>
              <a:gd name="connsiteY0-182" fmla="*/ 1765 h 3558781"/>
              <a:gd name="connsiteX1-183" fmla="*/ 1189736 w 3328416"/>
              <a:gd name="connsiteY1-184" fmla="*/ 0 h 3558781"/>
              <a:gd name="connsiteX2-185" fmla="*/ 1672336 w 3328416"/>
              <a:gd name="connsiteY2-186" fmla="*/ 461011 h 3558781"/>
              <a:gd name="connsiteX3-187" fmla="*/ 2134616 w 3328416"/>
              <a:gd name="connsiteY3-188" fmla="*/ 1 h 3558781"/>
              <a:gd name="connsiteX4-189" fmla="*/ 3328416 w 3328416"/>
              <a:gd name="connsiteY4-190" fmla="*/ 1765 h 3558781"/>
              <a:gd name="connsiteX5-191" fmla="*/ 3328416 w 3328416"/>
              <a:gd name="connsiteY5-192" fmla="*/ 3558781 h 3558781"/>
              <a:gd name="connsiteX6-193" fmla="*/ 0 w 3328416"/>
              <a:gd name="connsiteY6-194" fmla="*/ 3558781 h 3558781"/>
              <a:gd name="connsiteX7-195" fmla="*/ 0 w 3328416"/>
              <a:gd name="connsiteY7-196" fmla="*/ 1765 h 3558781"/>
              <a:gd name="connsiteX0-197" fmla="*/ 0 w 3328416"/>
              <a:gd name="connsiteY0-198" fmla="*/ 1765 h 3558781"/>
              <a:gd name="connsiteX1-199" fmla="*/ 1189736 w 3328416"/>
              <a:gd name="connsiteY1-200" fmla="*/ 0 h 3558781"/>
              <a:gd name="connsiteX2-201" fmla="*/ 1672336 w 3328416"/>
              <a:gd name="connsiteY2-202" fmla="*/ 461011 h 3558781"/>
              <a:gd name="connsiteX3-203" fmla="*/ 2134616 w 3328416"/>
              <a:gd name="connsiteY3-204" fmla="*/ 1 h 3558781"/>
              <a:gd name="connsiteX4-205" fmla="*/ 3328416 w 3328416"/>
              <a:gd name="connsiteY4-206" fmla="*/ 1765 h 3558781"/>
              <a:gd name="connsiteX5-207" fmla="*/ 3328416 w 3328416"/>
              <a:gd name="connsiteY5-208" fmla="*/ 3558781 h 3558781"/>
              <a:gd name="connsiteX6-209" fmla="*/ 0 w 3328416"/>
              <a:gd name="connsiteY6-210" fmla="*/ 3558781 h 3558781"/>
              <a:gd name="connsiteX7-211" fmla="*/ 0 w 3328416"/>
              <a:gd name="connsiteY7-212" fmla="*/ 1765 h 3558781"/>
              <a:gd name="connsiteX0-213" fmla="*/ 0 w 3328416"/>
              <a:gd name="connsiteY0-214" fmla="*/ 1765 h 3558781"/>
              <a:gd name="connsiteX1-215" fmla="*/ 1189736 w 3328416"/>
              <a:gd name="connsiteY1-216" fmla="*/ 0 h 3558781"/>
              <a:gd name="connsiteX2-217" fmla="*/ 1672336 w 3328416"/>
              <a:gd name="connsiteY2-218" fmla="*/ 461011 h 3558781"/>
              <a:gd name="connsiteX3-219" fmla="*/ 2134616 w 3328416"/>
              <a:gd name="connsiteY3-220" fmla="*/ 1 h 3558781"/>
              <a:gd name="connsiteX4-221" fmla="*/ 3328416 w 3328416"/>
              <a:gd name="connsiteY4-222" fmla="*/ 1765 h 3558781"/>
              <a:gd name="connsiteX5-223" fmla="*/ 3328416 w 3328416"/>
              <a:gd name="connsiteY5-224" fmla="*/ 3558781 h 3558781"/>
              <a:gd name="connsiteX6-225" fmla="*/ 0 w 3328416"/>
              <a:gd name="connsiteY6-226" fmla="*/ 3558781 h 3558781"/>
              <a:gd name="connsiteX7-227" fmla="*/ 0 w 3328416"/>
              <a:gd name="connsiteY7-228" fmla="*/ 1765 h 3558781"/>
              <a:gd name="connsiteX0-229" fmla="*/ 0 w 3328416"/>
              <a:gd name="connsiteY0-230" fmla="*/ 1765 h 3558781"/>
              <a:gd name="connsiteX1-231" fmla="*/ 1189736 w 3328416"/>
              <a:gd name="connsiteY1-232" fmla="*/ 0 h 3558781"/>
              <a:gd name="connsiteX2-233" fmla="*/ 1672336 w 3328416"/>
              <a:gd name="connsiteY2-234" fmla="*/ 461011 h 3558781"/>
              <a:gd name="connsiteX3-235" fmla="*/ 2134616 w 3328416"/>
              <a:gd name="connsiteY3-236" fmla="*/ 1 h 3558781"/>
              <a:gd name="connsiteX4-237" fmla="*/ 3328416 w 3328416"/>
              <a:gd name="connsiteY4-238" fmla="*/ 1765 h 3558781"/>
              <a:gd name="connsiteX5-239" fmla="*/ 3328416 w 3328416"/>
              <a:gd name="connsiteY5-240" fmla="*/ 3558781 h 3558781"/>
              <a:gd name="connsiteX6-241" fmla="*/ 0 w 3328416"/>
              <a:gd name="connsiteY6-242" fmla="*/ 3558781 h 3558781"/>
              <a:gd name="connsiteX7-243" fmla="*/ 0 w 3328416"/>
              <a:gd name="connsiteY7-244" fmla="*/ 1765 h 355878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60" name="Text Placeholder 51"/>
          <p:cNvSpPr>
            <a:spLocks noGrp="1"/>
          </p:cNvSpPr>
          <p:nvPr>
            <p:ph type="body" sz="quarter" idx="21" hasCustomPrompt="1"/>
          </p:nvPr>
        </p:nvSpPr>
        <p:spPr>
          <a:xfrm>
            <a:off x="4722876" y="4099293"/>
            <a:ext cx="2770632" cy="2206752"/>
          </a:xfrm>
          <a:noFill/>
        </p:spPr>
        <p:txBody>
          <a:bodyPr lIns="91440" rIns="91440" anchor="t">
            <a:normAutofit/>
          </a:bodyPr>
          <a:lstStyle>
            <a:lvl1pPr marL="347345" indent="-347345" algn="l">
              <a:spcBef>
                <a:spcPts val="360"/>
              </a:spcBef>
              <a:buFont typeface="Arial" panose="020B0604020202020204" pitchFamily="34" charset="0"/>
              <a:buChar char="•"/>
              <a:defRPr sz="1500"/>
            </a:lvl1pPr>
          </a:lstStyle>
          <a:p>
            <a:pPr lvl="0"/>
            <a:r>
              <a:rPr lang="en-US" dirty="0"/>
              <a:t>Click to add text</a:t>
            </a:r>
            <a:endParaRPr lang="en-US" dirty="0"/>
          </a:p>
        </p:txBody>
      </p:sp>
      <p:sp>
        <p:nvSpPr>
          <p:cNvPr id="65" name="Picture Placeholder 62"/>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endParaRPr lang="en-US" dirty="0"/>
          </a:p>
        </p:txBody>
      </p:sp>
      <p:sp>
        <p:nvSpPr>
          <p:cNvPr id="50" name="Text Placeholder 4"/>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1" fmla="*/ 0 w 3328416"/>
              <a:gd name="connsiteY0-2" fmla="*/ 495 h 3557511"/>
              <a:gd name="connsiteX1-3" fmla="*/ 1184910 w 3328416"/>
              <a:gd name="connsiteY1-4" fmla="*/ 0 h 3557511"/>
              <a:gd name="connsiteX2-5" fmla="*/ 3328416 w 3328416"/>
              <a:gd name="connsiteY2-6" fmla="*/ 495 h 3557511"/>
              <a:gd name="connsiteX3-7" fmla="*/ 3328416 w 3328416"/>
              <a:gd name="connsiteY3-8" fmla="*/ 3557511 h 3557511"/>
              <a:gd name="connsiteX4-9" fmla="*/ 0 w 3328416"/>
              <a:gd name="connsiteY4-10" fmla="*/ 3557511 h 3557511"/>
              <a:gd name="connsiteX5" fmla="*/ 0 w 3328416"/>
              <a:gd name="connsiteY5" fmla="*/ 495 h 3557511"/>
              <a:gd name="connsiteX0-11" fmla="*/ 0 w 3328416"/>
              <a:gd name="connsiteY0-12" fmla="*/ 495 h 3557511"/>
              <a:gd name="connsiteX1-13" fmla="*/ 1184910 w 3328416"/>
              <a:gd name="connsiteY1-14" fmla="*/ 0 h 3557511"/>
              <a:gd name="connsiteX2-15" fmla="*/ 2133600 w 3328416"/>
              <a:gd name="connsiteY2-16" fmla="*/ 1 h 3557511"/>
              <a:gd name="connsiteX3-17" fmla="*/ 3328416 w 3328416"/>
              <a:gd name="connsiteY3-18" fmla="*/ 495 h 3557511"/>
              <a:gd name="connsiteX4-19" fmla="*/ 3328416 w 3328416"/>
              <a:gd name="connsiteY4-20" fmla="*/ 3557511 h 3557511"/>
              <a:gd name="connsiteX5-21" fmla="*/ 0 w 3328416"/>
              <a:gd name="connsiteY5-22" fmla="*/ 3557511 h 3557511"/>
              <a:gd name="connsiteX6" fmla="*/ 0 w 3328416"/>
              <a:gd name="connsiteY6" fmla="*/ 495 h 3557511"/>
              <a:gd name="connsiteX0-23" fmla="*/ 0 w 3328416"/>
              <a:gd name="connsiteY0-24" fmla="*/ 495 h 3557511"/>
              <a:gd name="connsiteX1-25" fmla="*/ 1184910 w 3328416"/>
              <a:gd name="connsiteY1-26" fmla="*/ 0 h 3557511"/>
              <a:gd name="connsiteX2-27" fmla="*/ 1642110 w 3328416"/>
              <a:gd name="connsiteY2-28" fmla="*/ 476251 h 3557511"/>
              <a:gd name="connsiteX3-29" fmla="*/ 2133600 w 3328416"/>
              <a:gd name="connsiteY3-30" fmla="*/ 1 h 3557511"/>
              <a:gd name="connsiteX4-31" fmla="*/ 3328416 w 3328416"/>
              <a:gd name="connsiteY4-32" fmla="*/ 495 h 3557511"/>
              <a:gd name="connsiteX5-33" fmla="*/ 3328416 w 3328416"/>
              <a:gd name="connsiteY5-34" fmla="*/ 3557511 h 3557511"/>
              <a:gd name="connsiteX6-35" fmla="*/ 0 w 3328416"/>
              <a:gd name="connsiteY6-36" fmla="*/ 3557511 h 3557511"/>
              <a:gd name="connsiteX7" fmla="*/ 0 w 3328416"/>
              <a:gd name="connsiteY7" fmla="*/ 495 h 3557511"/>
              <a:gd name="connsiteX0-37" fmla="*/ 0 w 3328416"/>
              <a:gd name="connsiteY0-38" fmla="*/ 495 h 3557511"/>
              <a:gd name="connsiteX1-39" fmla="*/ 1184910 w 3328416"/>
              <a:gd name="connsiteY1-40" fmla="*/ 0 h 3557511"/>
              <a:gd name="connsiteX2-41" fmla="*/ 1672590 w 3328416"/>
              <a:gd name="connsiteY2-42" fmla="*/ 457201 h 3557511"/>
              <a:gd name="connsiteX3-43" fmla="*/ 2133600 w 3328416"/>
              <a:gd name="connsiteY3-44" fmla="*/ 1 h 3557511"/>
              <a:gd name="connsiteX4-45" fmla="*/ 3328416 w 3328416"/>
              <a:gd name="connsiteY4-46" fmla="*/ 495 h 3557511"/>
              <a:gd name="connsiteX5-47" fmla="*/ 3328416 w 3328416"/>
              <a:gd name="connsiteY5-48" fmla="*/ 3557511 h 3557511"/>
              <a:gd name="connsiteX6-49" fmla="*/ 0 w 3328416"/>
              <a:gd name="connsiteY6-50" fmla="*/ 3557511 h 3557511"/>
              <a:gd name="connsiteX7-51" fmla="*/ 0 w 3328416"/>
              <a:gd name="connsiteY7-52" fmla="*/ 495 h 3557511"/>
              <a:gd name="connsiteX0-53" fmla="*/ 0 w 3328416"/>
              <a:gd name="connsiteY0-54" fmla="*/ 495 h 3557511"/>
              <a:gd name="connsiteX1-55" fmla="*/ 1184910 w 3328416"/>
              <a:gd name="connsiteY1-56" fmla="*/ 0 h 3557511"/>
              <a:gd name="connsiteX2-57" fmla="*/ 1672590 w 3328416"/>
              <a:gd name="connsiteY2-58" fmla="*/ 457201 h 3557511"/>
              <a:gd name="connsiteX3-59" fmla="*/ 2133600 w 3328416"/>
              <a:gd name="connsiteY3-60" fmla="*/ 1 h 3557511"/>
              <a:gd name="connsiteX4-61" fmla="*/ 3328416 w 3328416"/>
              <a:gd name="connsiteY4-62" fmla="*/ 495 h 3557511"/>
              <a:gd name="connsiteX5-63" fmla="*/ 3328416 w 3328416"/>
              <a:gd name="connsiteY5-64" fmla="*/ 3557511 h 3557511"/>
              <a:gd name="connsiteX6-65" fmla="*/ 0 w 3328416"/>
              <a:gd name="connsiteY6-66" fmla="*/ 3557511 h 3557511"/>
              <a:gd name="connsiteX7-67" fmla="*/ 0 w 3328416"/>
              <a:gd name="connsiteY7-68" fmla="*/ 495 h 3557511"/>
              <a:gd name="connsiteX0-69" fmla="*/ 0 w 3328416"/>
              <a:gd name="connsiteY0-70" fmla="*/ 495 h 3557511"/>
              <a:gd name="connsiteX1-71" fmla="*/ 1184910 w 3328416"/>
              <a:gd name="connsiteY1-72" fmla="*/ 0 h 3557511"/>
              <a:gd name="connsiteX2-73" fmla="*/ 1672590 w 3328416"/>
              <a:gd name="connsiteY2-74" fmla="*/ 457201 h 3557511"/>
              <a:gd name="connsiteX3-75" fmla="*/ 2133600 w 3328416"/>
              <a:gd name="connsiteY3-76" fmla="*/ 1 h 3557511"/>
              <a:gd name="connsiteX4-77" fmla="*/ 3328416 w 3328416"/>
              <a:gd name="connsiteY4-78" fmla="*/ 495 h 3557511"/>
              <a:gd name="connsiteX5-79" fmla="*/ 3328416 w 3328416"/>
              <a:gd name="connsiteY5-80" fmla="*/ 3557511 h 3557511"/>
              <a:gd name="connsiteX6-81" fmla="*/ 0 w 3328416"/>
              <a:gd name="connsiteY6-82" fmla="*/ 3557511 h 3557511"/>
              <a:gd name="connsiteX7-83" fmla="*/ 0 w 3328416"/>
              <a:gd name="connsiteY7-84" fmla="*/ 495 h 3557511"/>
              <a:gd name="connsiteX0-85" fmla="*/ 0 w 3328416"/>
              <a:gd name="connsiteY0-86" fmla="*/ 495 h 3557511"/>
              <a:gd name="connsiteX1-87" fmla="*/ 1184910 w 3328416"/>
              <a:gd name="connsiteY1-88" fmla="*/ 0 h 3557511"/>
              <a:gd name="connsiteX2-89" fmla="*/ 1672590 w 3328416"/>
              <a:gd name="connsiteY2-90" fmla="*/ 457201 h 3557511"/>
              <a:gd name="connsiteX3-91" fmla="*/ 2133600 w 3328416"/>
              <a:gd name="connsiteY3-92" fmla="*/ 1 h 3557511"/>
              <a:gd name="connsiteX4-93" fmla="*/ 3328416 w 3328416"/>
              <a:gd name="connsiteY4-94" fmla="*/ 495 h 3557511"/>
              <a:gd name="connsiteX5-95" fmla="*/ 3328416 w 3328416"/>
              <a:gd name="connsiteY5-96" fmla="*/ 3557511 h 3557511"/>
              <a:gd name="connsiteX6-97" fmla="*/ 0 w 3328416"/>
              <a:gd name="connsiteY6-98" fmla="*/ 3557511 h 3557511"/>
              <a:gd name="connsiteX7-99" fmla="*/ 0 w 3328416"/>
              <a:gd name="connsiteY7-100" fmla="*/ 495 h 3557511"/>
              <a:gd name="connsiteX0-101" fmla="*/ 0 w 3328416"/>
              <a:gd name="connsiteY0-102" fmla="*/ 495 h 3557511"/>
              <a:gd name="connsiteX1-103" fmla="*/ 1184910 w 3328416"/>
              <a:gd name="connsiteY1-104" fmla="*/ 0 h 3557511"/>
              <a:gd name="connsiteX2-105" fmla="*/ 1672590 w 3328416"/>
              <a:gd name="connsiteY2-106" fmla="*/ 457201 h 3557511"/>
              <a:gd name="connsiteX3-107" fmla="*/ 2133600 w 3328416"/>
              <a:gd name="connsiteY3-108" fmla="*/ 1 h 3557511"/>
              <a:gd name="connsiteX4-109" fmla="*/ 3328416 w 3328416"/>
              <a:gd name="connsiteY4-110" fmla="*/ 495 h 3557511"/>
              <a:gd name="connsiteX5-111" fmla="*/ 3328416 w 3328416"/>
              <a:gd name="connsiteY5-112" fmla="*/ 3557511 h 3557511"/>
              <a:gd name="connsiteX6-113" fmla="*/ 0 w 3328416"/>
              <a:gd name="connsiteY6-114" fmla="*/ 3557511 h 3557511"/>
              <a:gd name="connsiteX7-115" fmla="*/ 0 w 3328416"/>
              <a:gd name="connsiteY7-116" fmla="*/ 495 h 35575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61" name="Text Placeholder 51"/>
          <p:cNvSpPr>
            <a:spLocks noGrp="1"/>
          </p:cNvSpPr>
          <p:nvPr>
            <p:ph type="body" sz="quarter" idx="22" hasCustomPrompt="1"/>
          </p:nvPr>
        </p:nvSpPr>
        <p:spPr>
          <a:xfrm>
            <a:off x="8371332" y="4099293"/>
            <a:ext cx="2770632" cy="2206752"/>
          </a:xfrm>
          <a:noFill/>
        </p:spPr>
        <p:txBody>
          <a:bodyPr lIns="91440" rIns="91440" anchor="t">
            <a:normAutofit/>
          </a:bodyPr>
          <a:lstStyle>
            <a:lvl1pPr marL="347345" indent="-347345" algn="l">
              <a:spcBef>
                <a:spcPts val="360"/>
              </a:spcBef>
              <a:buFont typeface="Arial" panose="020B0604020202020204" pitchFamily="34" charset="0"/>
              <a:buChar char="•"/>
              <a:defRPr sz="1500"/>
            </a:lvl1pPr>
          </a:lstStyle>
          <a:p>
            <a:pPr lvl="0"/>
            <a:r>
              <a:rPr lang="en-US" dirty="0"/>
              <a:t>Click to add text</a:t>
            </a:r>
            <a:endParaRPr lang="en-US" dirty="0"/>
          </a:p>
        </p:txBody>
      </p:sp>
      <p:sp>
        <p:nvSpPr>
          <p:cNvPr id="3" name="Oval 2"/>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9991886" y="3441269"/>
            <a:ext cx="2200114" cy="2200114"/>
          </a:xfrm>
          <a:prstGeom prst="rect">
            <a:avLst/>
          </a:prstGeom>
        </p:spPr>
      </p:pic>
      <p:sp>
        <p:nvSpPr>
          <p:cNvPr id="54" name="Image 2"/>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endParaRPr lang="en-US" dirty="0"/>
          </a:p>
        </p:txBody>
      </p:sp>
      <p:sp>
        <p:nvSpPr>
          <p:cNvPr id="4" name="Footer Placeholder 3"/>
          <p:cNvSpPr>
            <a:spLocks noGrp="1"/>
          </p:cNvSpPr>
          <p:nvPr>
            <p:ph type="ftr" sz="quarter" idx="13"/>
          </p:nvPr>
        </p:nvSpPr>
        <p:spPr/>
        <p:txBody>
          <a:bodyPr/>
          <a:lstStyle>
            <a:lvl1pPr>
              <a:defRPr>
                <a:latin typeface="+mn-lt"/>
              </a:defRPr>
            </a:lvl1pPr>
          </a:lstStyle>
          <a:p>
            <a:r>
              <a:rPr lang="en-US" dirty="0"/>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9" name="Freeform: Shape 18"/>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endParaRPr lang="en-US" dirty="0"/>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5"/>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1703311" y="-2784"/>
            <a:ext cx="1734410" cy="5167313"/>
          </a:xfrm>
          <a:prstGeom prst="rect">
            <a:avLst/>
          </a:prstGeom>
        </p:spPr>
      </p:pic>
      <p:sp>
        <p:nvSpPr>
          <p:cNvPr id="13" name="Freeform: Shape 12"/>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p:cNvPicPr>
            <a:picLocks noChangeAspect="1"/>
          </p:cNvPicPr>
          <p:nvPr userDrawn="1"/>
        </p:nvPicPr>
        <p:blipFill>
          <a:blip r:embed="rId4" cstate="screen">
            <a:extLst>
              <a:ext uri="{96DAC541-7B7A-43D3-8B79-37D633B846F1}">
                <asvg:svgBlip xmlns:asvg="http://schemas.microsoft.com/office/drawing/2016/SVG/main" r:embed="rId5"/>
              </a:ext>
            </a:extLst>
          </a:blip>
          <a:srcRect/>
          <a:stretch>
            <a:fillRect/>
          </a:stretch>
        </p:blipFill>
        <p:spPr>
          <a:xfrm>
            <a:off x="1718457" y="3440504"/>
            <a:ext cx="1719263" cy="1724025"/>
          </a:xfrm>
          <a:prstGeom prst="rect">
            <a:avLst/>
          </a:prstGeom>
        </p:spPr>
      </p:pic>
      <p:sp>
        <p:nvSpPr>
          <p:cNvPr id="18" name="Title 19"/>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endParaRPr lang="en-US" dirty="0"/>
          </a:p>
        </p:txBody>
      </p:sp>
      <p:sp>
        <p:nvSpPr>
          <p:cNvPr id="6" name="Footer Placeholder 5"/>
          <p:cNvSpPr>
            <a:spLocks noGrp="1"/>
          </p:cNvSpPr>
          <p:nvPr>
            <p:ph type="ftr" sz="quarter" idx="11"/>
          </p:nvPr>
        </p:nvSpPr>
        <p:spPr/>
        <p:txBody>
          <a:bodyPr/>
          <a:lstStyle>
            <a:lvl1pPr>
              <a:defRPr>
                <a:latin typeface="+mn-lt"/>
              </a:defRPr>
            </a:lvl1pPr>
          </a:lstStyle>
          <a:p>
            <a:r>
              <a:rPr lang="en-US" dirty="0"/>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fld>
            <a:endParaRPr lang="en-US" dirty="0"/>
          </a:p>
        </p:txBody>
      </p:sp>
      <p:sp>
        <p:nvSpPr>
          <p:cNvPr id="19" name="Content Placeholder 3"/>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0" name="Content Placeholder 5"/>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9" name="Freeform: Shape 8"/>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endParaRPr lang="en-US" dirty="0"/>
          </a:p>
        </p:txBody>
      </p:sp>
      <p:sp>
        <p:nvSpPr>
          <p:cNvPr id="4" name="Footer Placeholder 3"/>
          <p:cNvSpPr>
            <a:spLocks noGrp="1"/>
          </p:cNvSpPr>
          <p:nvPr>
            <p:ph type="ftr" sz="quarter" idx="11"/>
          </p:nvPr>
        </p:nvSpPr>
        <p:spPr/>
        <p:txBody>
          <a:bodyPr/>
          <a:lstStyle>
            <a:lvl1pPr>
              <a:defRPr>
                <a:latin typeface="+mn-lt"/>
              </a:defRPr>
            </a:lvl1pPr>
          </a:lstStyle>
          <a:p>
            <a:r>
              <a:rPr lang="en-US" dirty="0"/>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8" name="Freeform: Shape 7"/>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dirty="0"/>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endParaRPr lang="en-US" dirty="0"/>
          </a:p>
        </p:txBody>
      </p:sp>
      <p:sp>
        <p:nvSpPr>
          <p:cNvPr id="6" name="Footer Placeholder 5"/>
          <p:cNvSpPr>
            <a:spLocks noGrp="1"/>
          </p:cNvSpPr>
          <p:nvPr>
            <p:ph type="ftr" sz="quarter" idx="11"/>
          </p:nvPr>
        </p:nvSpPr>
        <p:spPr/>
        <p:txBody>
          <a:bodyPr/>
          <a:lstStyle>
            <a:lvl1pPr>
              <a:defRPr>
                <a:latin typeface="+mn-lt"/>
              </a:defRPr>
            </a:lvl1pPr>
          </a:lstStyle>
          <a:p>
            <a:r>
              <a:rPr lang="en-US" dirty="0"/>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endParaRPr lang="en-US" dirty="0"/>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p:cNvGrpSpPr/>
          <p:nvPr userDrawn="1"/>
        </p:nvGrpSpPr>
        <p:grpSpPr>
          <a:xfrm>
            <a:off x="6452303" y="3405019"/>
            <a:ext cx="5739697" cy="3467971"/>
            <a:chOff x="5009037" y="2525712"/>
            <a:chExt cx="7170193" cy="4332288"/>
          </a:xfrm>
        </p:grpSpPr>
        <p:sp>
          <p:nvSpPr>
            <p:cNvPr id="7" name="Freeform 7"/>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noAutofit/>
            </a:bodyPr>
            <a:lstStyle/>
            <a:p>
              <a:endParaRPr lang="en-US" dirty="0"/>
            </a:p>
          </p:txBody>
        </p:sp>
        <p:sp>
          <p:nvSpPr>
            <p:cNvPr id="8" name="Freeform 6"/>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noAutofit/>
            </a:bodyPr>
            <a:lstStyle/>
            <a:p>
              <a:endParaRPr lang="en-US" dirty="0"/>
            </a:p>
          </p:txBody>
        </p:sp>
      </p:grpSp>
      <p:grpSp>
        <p:nvGrpSpPr>
          <p:cNvPr id="9" name="Group 8"/>
          <p:cNvGrpSpPr/>
          <p:nvPr userDrawn="1"/>
        </p:nvGrpSpPr>
        <p:grpSpPr>
          <a:xfrm flipH="1" flipV="1">
            <a:off x="6465610" y="0"/>
            <a:ext cx="5739697" cy="3467971"/>
            <a:chOff x="5183405" y="2678112"/>
            <a:chExt cx="7170193" cy="4332288"/>
          </a:xfrm>
        </p:grpSpPr>
        <p:sp>
          <p:nvSpPr>
            <p:cNvPr id="10" name="Freeform 7"/>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noAutofit/>
            </a:bodyPr>
            <a:lstStyle/>
            <a:p>
              <a:endParaRPr lang="en-US" dirty="0"/>
            </a:p>
          </p:txBody>
        </p:sp>
        <p:sp>
          <p:nvSpPr>
            <p:cNvPr id="11" name="Freeform 6"/>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noAutofit/>
            </a:bodyPr>
            <a:lstStyle/>
            <a:p>
              <a:endParaRPr lang="en-US" dirty="0"/>
            </a:p>
          </p:txBody>
        </p:sp>
      </p:grpSp>
      <p:sp>
        <p:nvSpPr>
          <p:cNvPr id="14" name="Image 2"/>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endParaRPr lang="en-US" dirty="0"/>
          </a:p>
        </p:txBody>
      </p:sp>
      <p:sp>
        <p:nvSpPr>
          <p:cNvPr id="13" name="Content Placeholder 2"/>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345">
              <a:lnSpc>
                <a:spcPct val="150000"/>
              </a:lnSpc>
              <a:spcBef>
                <a:spcPts val="0"/>
              </a:spcBef>
              <a:defRPr sz="2000"/>
            </a:lvl2pPr>
            <a:lvl3pPr marL="685800">
              <a:lnSpc>
                <a:spcPct val="150000"/>
              </a:lnSpc>
              <a:spcBef>
                <a:spcPts val="0"/>
              </a:spcBef>
              <a:defRPr sz="1800"/>
            </a:lvl3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endParaRPr lang="en-US" dirty="0"/>
          </a:p>
        </p:txBody>
      </p:sp>
      <p:sp>
        <p:nvSpPr>
          <p:cNvPr id="6" name="Footer Placeholder 5"/>
          <p:cNvSpPr>
            <a:spLocks noGrp="1"/>
          </p:cNvSpPr>
          <p:nvPr>
            <p:ph type="ftr" sz="quarter" idx="11"/>
          </p:nvPr>
        </p:nvSpPr>
        <p:spPr/>
        <p:txBody>
          <a:bodyPr/>
          <a:lstStyle>
            <a:lvl1pPr>
              <a:defRPr>
                <a:latin typeface="+mn-lt"/>
              </a:defRPr>
            </a:lvl1pPr>
          </a:lstStyle>
          <a:p>
            <a:r>
              <a:rPr lang="en-US" dirty="0"/>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endParaRPr lang="en-US" dirty="0"/>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r>
              <a:rPr lang="en-US" dirty="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8" name="Freeform: Shape 17"/>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endParaRPr lang="en-US" dirty="0"/>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p:cNvGrpSpPr/>
          <p:nvPr userDrawn="1"/>
        </p:nvGrpSpPr>
        <p:grpSpPr>
          <a:xfrm>
            <a:off x="6452303" y="3405019"/>
            <a:ext cx="5739697" cy="3467971"/>
            <a:chOff x="5009037" y="2525712"/>
            <a:chExt cx="7170193" cy="4332288"/>
          </a:xfrm>
        </p:grpSpPr>
        <p:sp>
          <p:nvSpPr>
            <p:cNvPr id="7" name="Freeform 7"/>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noAutofit/>
            </a:bodyPr>
            <a:lstStyle/>
            <a:p>
              <a:endParaRPr lang="en-US" dirty="0"/>
            </a:p>
          </p:txBody>
        </p:sp>
        <p:sp>
          <p:nvSpPr>
            <p:cNvPr id="8" name="Freeform 6"/>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noAutofit/>
            </a:bodyPr>
            <a:lstStyle/>
            <a:p>
              <a:endParaRPr lang="en-US" dirty="0"/>
            </a:p>
          </p:txBody>
        </p:sp>
      </p:grpSp>
      <p:grpSp>
        <p:nvGrpSpPr>
          <p:cNvPr id="9" name="Group 8"/>
          <p:cNvGrpSpPr/>
          <p:nvPr userDrawn="1"/>
        </p:nvGrpSpPr>
        <p:grpSpPr>
          <a:xfrm flipH="1" flipV="1">
            <a:off x="6465610" y="0"/>
            <a:ext cx="5739697" cy="3467971"/>
            <a:chOff x="5183405" y="2678112"/>
            <a:chExt cx="7170193" cy="4332288"/>
          </a:xfrm>
        </p:grpSpPr>
        <p:sp>
          <p:nvSpPr>
            <p:cNvPr id="10" name="Freeform 7"/>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noAutofit/>
            </a:bodyPr>
            <a:lstStyle/>
            <a:p>
              <a:endParaRPr lang="en-US" dirty="0"/>
            </a:p>
          </p:txBody>
        </p:sp>
        <p:sp>
          <p:nvSpPr>
            <p:cNvPr id="11" name="Freeform 6"/>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noAutofit/>
            </a:bodyPr>
            <a:lstStyle/>
            <a:p>
              <a:endParaRPr lang="en-US" dirty="0"/>
            </a:p>
          </p:txBody>
        </p:sp>
      </p:grpSp>
      <p:sp>
        <p:nvSpPr>
          <p:cNvPr id="14" name="Image 2"/>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endParaRPr lang="en-US" dirty="0"/>
          </a:p>
        </p:txBody>
      </p:sp>
      <p:sp>
        <p:nvSpPr>
          <p:cNvPr id="13" name="Content Placeholder 2"/>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345">
              <a:lnSpc>
                <a:spcPct val="150000"/>
              </a:lnSpc>
              <a:spcBef>
                <a:spcPts val="0"/>
              </a:spcBef>
              <a:defRPr sz="2000"/>
            </a:lvl2pPr>
            <a:lvl3pPr marL="685800">
              <a:lnSpc>
                <a:spcPct val="150000"/>
              </a:lnSpc>
              <a:spcBef>
                <a:spcPts val="0"/>
              </a:spcBef>
              <a:defRPr sz="1800"/>
            </a:lvl3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0" name="Freeform: Shape 19"/>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4" name="Freeform: Shape 13"/>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7" name="Freeform: Shape 16"/>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dirty="0"/>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6" name="Freeform: Shape 45"/>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43" name="Freeform: Shape 42"/>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49" name="Freeform: Shape 48"/>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40" name="Freeform: Shape 39"/>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37" name="Freeform: Shape 36"/>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endParaRPr lang="en-US" dirty="0"/>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endParaRPr lang="en-US" dirty="0"/>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dirty="0"/>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endParaRPr lang="en-US" dirty="0"/>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dirty="0"/>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noAutofit/>
          </a:bodyPr>
          <a:lstStyle/>
          <a:p>
            <a:endParaRPr lang="en-US" dirty="0"/>
          </a:p>
        </p:txBody>
      </p:sp>
      <p:sp>
        <p:nvSpPr>
          <p:cNvPr id="31" name="Freeform 70"/>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noAutofit/>
          </a:bodyPr>
          <a:lstStyle/>
          <a:p>
            <a:endParaRPr lang="en-US" dirty="0"/>
          </a:p>
        </p:txBody>
      </p:sp>
      <p:sp>
        <p:nvSpPr>
          <p:cNvPr id="33" name="Image 4"/>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fld>
            <a:endParaRPr lang="en-US" dirty="0"/>
          </a:p>
        </p:txBody>
      </p:sp>
      <p:sp>
        <p:nvSpPr>
          <p:cNvPr id="57" name="Text Placeholder 54"/>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endParaRPr lang="en-US" dirty="0"/>
          </a:p>
        </p:txBody>
      </p:sp>
      <p:sp>
        <p:nvSpPr>
          <p:cNvPr id="55" name="Text Placeholder 54"/>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endParaRPr lang="en-US" dirty="0"/>
          </a:p>
        </p:txBody>
      </p:sp>
      <p:sp>
        <p:nvSpPr>
          <p:cNvPr id="56" name="Text Placeholder 54"/>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endParaRPr lang="en-US" dirty="0"/>
          </a:p>
        </p:txBody>
      </p:sp>
      <p:sp>
        <p:nvSpPr>
          <p:cNvPr id="4" name="Footer Placeholder 3"/>
          <p:cNvSpPr>
            <a:spLocks noGrp="1"/>
          </p:cNvSpPr>
          <p:nvPr>
            <p:ph type="ftr" sz="quarter" idx="11"/>
          </p:nvPr>
        </p:nvSpPr>
        <p:spPr/>
        <p:txBody>
          <a:bodyPr>
            <a:noAutofit/>
          </a:bodyPr>
          <a:lstStyle>
            <a:lvl1pPr>
              <a:defRPr>
                <a:latin typeface="+mn-lt"/>
              </a:defRPr>
            </a:lvl1pPr>
          </a:lstStyle>
          <a:p>
            <a:r>
              <a:rPr lang="en-US" dirty="0"/>
              <a:t>Presentation title</a:t>
            </a:r>
            <a:endParaRPr lang="en-US" dirty="0"/>
          </a:p>
        </p:txBody>
      </p:sp>
      <p:sp>
        <p:nvSpPr>
          <p:cNvPr id="5" name="Slide Number Placeholder 4"/>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fld>
            <a:endParaRPr lang="en-US" dirty="0"/>
          </a:p>
        </p:txBody>
      </p:sp>
      <p:sp>
        <p:nvSpPr>
          <p:cNvPr id="17" name="Picture Placeholder 16"/>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dirty="0"/>
              <a:t>Click icon to add picture</a:t>
            </a:r>
            <a:endParaRPr lang="en-US" dirty="0"/>
          </a:p>
        </p:txBody>
      </p:sp>
      <p:sp>
        <p:nvSpPr>
          <p:cNvPr id="19" name="Text Placeholder 18"/>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endParaRPr lang="en-US" dirty="0"/>
          </a:p>
        </p:txBody>
      </p:sp>
      <p:sp>
        <p:nvSpPr>
          <p:cNvPr id="21" name="Text Placeholder 20"/>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endParaRPr lang="en-US" dirty="0"/>
          </a:p>
        </p:txBody>
      </p:sp>
      <p:sp>
        <p:nvSpPr>
          <p:cNvPr id="23" name="Picture Placeholder 16"/>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dirty="0"/>
              <a:t>Click icon to add picture</a:t>
            </a:r>
            <a:endParaRPr lang="en-US" dirty="0"/>
          </a:p>
        </p:txBody>
      </p:sp>
      <p:sp>
        <p:nvSpPr>
          <p:cNvPr id="22" name="Text Placeholder 18"/>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endParaRPr lang="en-US" dirty="0"/>
          </a:p>
        </p:txBody>
      </p:sp>
      <p:sp>
        <p:nvSpPr>
          <p:cNvPr id="24" name="Text Placeholder 20"/>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endParaRPr lang="en-US" dirty="0"/>
          </a:p>
        </p:txBody>
      </p:sp>
      <p:sp>
        <p:nvSpPr>
          <p:cNvPr id="26" name="Picture Placeholder 16"/>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dirty="0"/>
              <a:t>Click icon to add picture</a:t>
            </a:r>
            <a:endParaRPr lang="en-US" dirty="0"/>
          </a:p>
        </p:txBody>
      </p:sp>
      <p:sp>
        <p:nvSpPr>
          <p:cNvPr id="25" name="Text Placeholder 18"/>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endParaRPr lang="en-US" dirty="0"/>
          </a:p>
        </p:txBody>
      </p:sp>
      <p:sp>
        <p:nvSpPr>
          <p:cNvPr id="27" name="Text Placeholder 20"/>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endParaRPr lang="en-US" dirty="0"/>
          </a:p>
        </p:txBody>
      </p:sp>
      <p:sp>
        <p:nvSpPr>
          <p:cNvPr id="29" name="Picture Placeholder 16"/>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dirty="0"/>
              <a:t>Click icon to add picture</a:t>
            </a:r>
            <a:endParaRPr lang="en-US" dirty="0"/>
          </a:p>
        </p:txBody>
      </p:sp>
      <p:sp>
        <p:nvSpPr>
          <p:cNvPr id="28" name="Text Placeholder 18"/>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endParaRPr lang="en-US" dirty="0"/>
          </a:p>
        </p:txBody>
      </p:sp>
      <p:sp>
        <p:nvSpPr>
          <p:cNvPr id="30" name="Text Placeholder 20"/>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0" name="Freeform: Shape 19"/>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4" name="Freeform: Shape 13"/>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7" name="Freeform: Shape 16"/>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dirty="0"/>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endParaRPr lang="en-US" dirty="0"/>
          </a:p>
        </p:txBody>
      </p:sp>
      <p:sp>
        <p:nvSpPr>
          <p:cNvPr id="4" name="Footer Placeholder 3"/>
          <p:cNvSpPr>
            <a:spLocks noGrp="1"/>
          </p:cNvSpPr>
          <p:nvPr>
            <p:ph type="ftr" sz="quarter" idx="11"/>
          </p:nvPr>
        </p:nvSpPr>
        <p:spPr/>
        <p:txBody>
          <a:bodyPr>
            <a:noAutofit/>
          </a:bodyPr>
          <a:lstStyle>
            <a:lvl1pPr>
              <a:defRPr>
                <a:latin typeface="+mn-lt"/>
              </a:defRPr>
            </a:lvl1pPr>
          </a:lstStyle>
          <a:p>
            <a:r>
              <a:rPr lang="en-US" dirty="0"/>
              <a:t>Presentation title</a:t>
            </a:r>
            <a:endParaRPr lang="en-US" dirty="0"/>
          </a:p>
        </p:txBody>
      </p:sp>
      <p:sp>
        <p:nvSpPr>
          <p:cNvPr id="5" name="Slide Number Placeholder 4"/>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fld>
            <a:endParaRPr lang="en-US" dirty="0"/>
          </a:p>
        </p:txBody>
      </p:sp>
      <p:sp>
        <p:nvSpPr>
          <p:cNvPr id="17" name="Picture Placeholder 16"/>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endParaRPr lang="en-US" dirty="0"/>
          </a:p>
        </p:txBody>
      </p:sp>
      <p:sp>
        <p:nvSpPr>
          <p:cNvPr id="19" name="Text Placeholder 18"/>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endParaRPr lang="en-US" dirty="0"/>
          </a:p>
        </p:txBody>
      </p:sp>
      <p:sp>
        <p:nvSpPr>
          <p:cNvPr id="21" name="Text Placeholder 20"/>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endParaRPr lang="en-US" dirty="0"/>
          </a:p>
        </p:txBody>
      </p:sp>
      <p:sp>
        <p:nvSpPr>
          <p:cNvPr id="10" name="Picture Placeholder 16"/>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defRPr/>
            </a:pPr>
            <a:r>
              <a:rPr lang="en-US" dirty="0"/>
              <a:t>Click to add picture</a:t>
            </a:r>
            <a:endParaRPr lang="en-US" dirty="0"/>
          </a:p>
          <a:p>
            <a:endParaRPr lang="en-US" dirty="0"/>
          </a:p>
        </p:txBody>
      </p:sp>
      <p:sp>
        <p:nvSpPr>
          <p:cNvPr id="14" name="Text Placeholder 18"/>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endParaRPr lang="en-US" dirty="0"/>
          </a:p>
        </p:txBody>
      </p:sp>
      <p:sp>
        <p:nvSpPr>
          <p:cNvPr id="15" name="Text Placeholder 20"/>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endParaRPr lang="en-US" dirty="0"/>
          </a:p>
        </p:txBody>
      </p:sp>
      <p:sp>
        <p:nvSpPr>
          <p:cNvPr id="23" name="Picture Placeholder 16"/>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defRPr/>
            </a:pPr>
            <a:r>
              <a:rPr lang="en-US" dirty="0"/>
              <a:t>Click to add picture</a:t>
            </a:r>
            <a:endParaRPr lang="en-US" dirty="0"/>
          </a:p>
          <a:p>
            <a:endParaRPr lang="en-US" dirty="0"/>
          </a:p>
        </p:txBody>
      </p:sp>
      <p:sp>
        <p:nvSpPr>
          <p:cNvPr id="22" name="Text Placeholder 18"/>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endParaRPr lang="en-US" dirty="0"/>
          </a:p>
        </p:txBody>
      </p:sp>
      <p:sp>
        <p:nvSpPr>
          <p:cNvPr id="24" name="Text Placeholder 20"/>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endParaRPr lang="en-US" dirty="0"/>
          </a:p>
        </p:txBody>
      </p:sp>
      <p:sp>
        <p:nvSpPr>
          <p:cNvPr id="11" name="Picture Placeholder 16"/>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defRPr/>
            </a:pPr>
            <a:r>
              <a:rPr lang="en-US" dirty="0"/>
              <a:t>Click to add picture</a:t>
            </a:r>
            <a:endParaRPr lang="en-US" dirty="0"/>
          </a:p>
          <a:p>
            <a:endParaRPr lang="en-US" dirty="0"/>
          </a:p>
        </p:txBody>
      </p:sp>
      <p:sp>
        <p:nvSpPr>
          <p:cNvPr id="16" name="Text Placeholder 18"/>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endParaRPr lang="en-US" dirty="0"/>
          </a:p>
        </p:txBody>
      </p:sp>
      <p:sp>
        <p:nvSpPr>
          <p:cNvPr id="18" name="Text Placeholder 20"/>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endParaRPr lang="en-US" dirty="0"/>
          </a:p>
        </p:txBody>
      </p:sp>
      <p:sp>
        <p:nvSpPr>
          <p:cNvPr id="26" name="Picture Placeholder 16"/>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defRPr/>
            </a:pPr>
            <a:r>
              <a:rPr lang="en-US" dirty="0"/>
              <a:t>Click to add picture</a:t>
            </a:r>
            <a:endParaRPr lang="en-US" dirty="0"/>
          </a:p>
          <a:p>
            <a:endParaRPr lang="en-US" dirty="0"/>
          </a:p>
        </p:txBody>
      </p:sp>
      <p:sp>
        <p:nvSpPr>
          <p:cNvPr id="25" name="Text Placeholder 18"/>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endParaRPr lang="en-US" dirty="0"/>
          </a:p>
        </p:txBody>
      </p:sp>
      <p:sp>
        <p:nvSpPr>
          <p:cNvPr id="27" name="Text Placeholder 20"/>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endParaRPr lang="en-US" dirty="0"/>
          </a:p>
        </p:txBody>
      </p:sp>
      <p:sp>
        <p:nvSpPr>
          <p:cNvPr id="12" name="Picture Placeholder 16"/>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defRPr/>
            </a:pPr>
            <a:r>
              <a:rPr lang="en-US" dirty="0"/>
              <a:t>Click to add picture</a:t>
            </a:r>
            <a:endParaRPr lang="en-US" dirty="0"/>
          </a:p>
          <a:p>
            <a:endParaRPr lang="en-US" dirty="0"/>
          </a:p>
        </p:txBody>
      </p:sp>
      <p:sp>
        <p:nvSpPr>
          <p:cNvPr id="20" name="Text Placeholder 18"/>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endParaRPr lang="en-US" dirty="0"/>
          </a:p>
        </p:txBody>
      </p:sp>
      <p:sp>
        <p:nvSpPr>
          <p:cNvPr id="31" name="Text Placeholder 20"/>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endParaRPr lang="en-US" dirty="0"/>
          </a:p>
        </p:txBody>
      </p:sp>
      <p:sp>
        <p:nvSpPr>
          <p:cNvPr id="29" name="Picture Placeholder 16"/>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defRPr/>
            </a:pPr>
            <a:r>
              <a:rPr lang="en-US" dirty="0"/>
              <a:t>Click to add picture</a:t>
            </a:r>
            <a:endParaRPr lang="en-US" dirty="0"/>
          </a:p>
          <a:p>
            <a:endParaRPr lang="en-US" dirty="0"/>
          </a:p>
        </p:txBody>
      </p:sp>
      <p:sp>
        <p:nvSpPr>
          <p:cNvPr id="28" name="Text Placeholder 18"/>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endParaRPr lang="en-US" dirty="0"/>
          </a:p>
        </p:txBody>
      </p:sp>
      <p:sp>
        <p:nvSpPr>
          <p:cNvPr id="30" name="Text Placeholder 20"/>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endParaRPr lang="en-US" dirty="0"/>
          </a:p>
        </p:txBody>
      </p:sp>
      <p:sp>
        <p:nvSpPr>
          <p:cNvPr id="13" name="Picture Placeholder 16"/>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defRPr/>
            </a:pPr>
            <a:r>
              <a:rPr lang="en-US" dirty="0"/>
              <a:t>Click to add picture</a:t>
            </a:r>
            <a:endParaRPr lang="en-US" dirty="0"/>
          </a:p>
          <a:p>
            <a:endParaRPr lang="en-US" dirty="0"/>
          </a:p>
        </p:txBody>
      </p:sp>
      <p:sp>
        <p:nvSpPr>
          <p:cNvPr id="32" name="Text Placeholder 18"/>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endParaRPr lang="en-US" dirty="0"/>
          </a:p>
        </p:txBody>
      </p:sp>
      <p:sp>
        <p:nvSpPr>
          <p:cNvPr id="33" name="Text Placeholder 20"/>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endParaRPr lang="en-US" dirty="0"/>
          </a:p>
        </p:txBody>
      </p:sp>
      <p:sp>
        <p:nvSpPr>
          <p:cNvPr id="4" name="Footer Placeholder 3"/>
          <p:cNvSpPr>
            <a:spLocks noGrp="1"/>
          </p:cNvSpPr>
          <p:nvPr>
            <p:ph type="ftr" sz="quarter" idx="11"/>
          </p:nvPr>
        </p:nvSpPr>
        <p:spPr/>
        <p:txBody>
          <a:bodyPr>
            <a:noAutofit/>
          </a:bodyPr>
          <a:lstStyle>
            <a:lvl1pPr>
              <a:defRPr>
                <a:latin typeface="+mn-lt"/>
              </a:defRPr>
            </a:lvl1pPr>
          </a:lstStyle>
          <a:p>
            <a:r>
              <a:rPr lang="en-US" dirty="0"/>
              <a:t>Presentation title</a:t>
            </a:r>
            <a:endParaRPr lang="en-US" dirty="0"/>
          </a:p>
        </p:txBody>
      </p:sp>
      <p:sp>
        <p:nvSpPr>
          <p:cNvPr id="5" name="Slide Number Placeholder 4"/>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fld>
            <a:endParaRPr lang="en-US" dirty="0"/>
          </a:p>
        </p:txBody>
      </p:sp>
      <p:sp>
        <p:nvSpPr>
          <p:cNvPr id="7" name="Oval 6"/>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Picture Placeholder 62"/>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endParaRPr lang="en-US" dirty="0"/>
          </a:p>
        </p:txBody>
      </p:sp>
      <p:sp>
        <p:nvSpPr>
          <p:cNvPr id="46" name="Text Placeholder 2"/>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1" fmla="*/ 0 w 2011680"/>
              <a:gd name="connsiteY0-2" fmla="*/ 1598 h 2826771"/>
              <a:gd name="connsiteX1-3" fmla="*/ 646257 w 2011680"/>
              <a:gd name="connsiteY1-4" fmla="*/ 0 h 2826771"/>
              <a:gd name="connsiteX2-5" fmla="*/ 2011680 w 2011680"/>
              <a:gd name="connsiteY2-6" fmla="*/ 1598 h 2826771"/>
              <a:gd name="connsiteX3-7" fmla="*/ 2011680 w 2011680"/>
              <a:gd name="connsiteY3-8" fmla="*/ 2826771 h 2826771"/>
              <a:gd name="connsiteX4-9" fmla="*/ 0 w 2011680"/>
              <a:gd name="connsiteY4-10" fmla="*/ 2826771 h 2826771"/>
              <a:gd name="connsiteX5" fmla="*/ 0 w 2011680"/>
              <a:gd name="connsiteY5" fmla="*/ 1598 h 2826771"/>
              <a:gd name="connsiteX0-11" fmla="*/ 0 w 2011680"/>
              <a:gd name="connsiteY0-12" fmla="*/ 1598 h 2826771"/>
              <a:gd name="connsiteX1-13" fmla="*/ 646257 w 2011680"/>
              <a:gd name="connsiteY1-14" fmla="*/ 0 h 2826771"/>
              <a:gd name="connsiteX2-15" fmla="*/ 1358727 w 2011680"/>
              <a:gd name="connsiteY2-16" fmla="*/ 0 h 2826771"/>
              <a:gd name="connsiteX3-17" fmla="*/ 2011680 w 2011680"/>
              <a:gd name="connsiteY3-18" fmla="*/ 1598 h 2826771"/>
              <a:gd name="connsiteX4-19" fmla="*/ 2011680 w 2011680"/>
              <a:gd name="connsiteY4-20" fmla="*/ 2826771 h 2826771"/>
              <a:gd name="connsiteX5-21" fmla="*/ 0 w 2011680"/>
              <a:gd name="connsiteY5-22" fmla="*/ 2826771 h 2826771"/>
              <a:gd name="connsiteX6" fmla="*/ 0 w 2011680"/>
              <a:gd name="connsiteY6" fmla="*/ 1598 h 2826771"/>
              <a:gd name="connsiteX0-23" fmla="*/ 0 w 2011680"/>
              <a:gd name="connsiteY0-24" fmla="*/ 1598 h 2826771"/>
              <a:gd name="connsiteX1-25" fmla="*/ 646257 w 2011680"/>
              <a:gd name="connsiteY1-26" fmla="*/ 0 h 2826771"/>
              <a:gd name="connsiteX2-27" fmla="*/ 1010112 w 2011680"/>
              <a:gd name="connsiteY2-28" fmla="*/ 0 h 2826771"/>
              <a:gd name="connsiteX3-29" fmla="*/ 1358727 w 2011680"/>
              <a:gd name="connsiteY3-30" fmla="*/ 0 h 2826771"/>
              <a:gd name="connsiteX4-31" fmla="*/ 2011680 w 2011680"/>
              <a:gd name="connsiteY4-32" fmla="*/ 1598 h 2826771"/>
              <a:gd name="connsiteX5-33" fmla="*/ 2011680 w 2011680"/>
              <a:gd name="connsiteY5-34" fmla="*/ 2826771 h 2826771"/>
              <a:gd name="connsiteX6-35" fmla="*/ 0 w 2011680"/>
              <a:gd name="connsiteY6-36" fmla="*/ 2826771 h 2826771"/>
              <a:gd name="connsiteX7" fmla="*/ 0 w 2011680"/>
              <a:gd name="connsiteY7" fmla="*/ 1598 h 2826771"/>
              <a:gd name="connsiteX0-37" fmla="*/ 0 w 2011680"/>
              <a:gd name="connsiteY0-38" fmla="*/ 1598 h 2826771"/>
              <a:gd name="connsiteX1-39" fmla="*/ 646257 w 2011680"/>
              <a:gd name="connsiteY1-40" fmla="*/ 0 h 2826771"/>
              <a:gd name="connsiteX2-41" fmla="*/ 1012017 w 2011680"/>
              <a:gd name="connsiteY2-42" fmla="*/ 335280 h 2826771"/>
              <a:gd name="connsiteX3-43" fmla="*/ 1358727 w 2011680"/>
              <a:gd name="connsiteY3-44" fmla="*/ 0 h 2826771"/>
              <a:gd name="connsiteX4-45" fmla="*/ 2011680 w 2011680"/>
              <a:gd name="connsiteY4-46" fmla="*/ 1598 h 2826771"/>
              <a:gd name="connsiteX5-47" fmla="*/ 2011680 w 2011680"/>
              <a:gd name="connsiteY5-48" fmla="*/ 2826771 h 2826771"/>
              <a:gd name="connsiteX6-49" fmla="*/ 0 w 2011680"/>
              <a:gd name="connsiteY6-50" fmla="*/ 2826771 h 2826771"/>
              <a:gd name="connsiteX7-51" fmla="*/ 0 w 2011680"/>
              <a:gd name="connsiteY7-52" fmla="*/ 1598 h 2826771"/>
              <a:gd name="connsiteX0-53" fmla="*/ 0 w 2011680"/>
              <a:gd name="connsiteY0-54" fmla="*/ 1598 h 2826771"/>
              <a:gd name="connsiteX1-55" fmla="*/ 646257 w 2011680"/>
              <a:gd name="connsiteY1-56" fmla="*/ 0 h 2826771"/>
              <a:gd name="connsiteX2-57" fmla="*/ 1012017 w 2011680"/>
              <a:gd name="connsiteY2-58" fmla="*/ 335280 h 2826771"/>
              <a:gd name="connsiteX3-59" fmla="*/ 1358727 w 2011680"/>
              <a:gd name="connsiteY3-60" fmla="*/ 0 h 2826771"/>
              <a:gd name="connsiteX4-61" fmla="*/ 2011680 w 2011680"/>
              <a:gd name="connsiteY4-62" fmla="*/ 1598 h 2826771"/>
              <a:gd name="connsiteX5-63" fmla="*/ 2011680 w 2011680"/>
              <a:gd name="connsiteY5-64" fmla="*/ 2826771 h 2826771"/>
              <a:gd name="connsiteX6-65" fmla="*/ 0 w 2011680"/>
              <a:gd name="connsiteY6-66" fmla="*/ 2826771 h 2826771"/>
              <a:gd name="connsiteX7-67" fmla="*/ 0 w 2011680"/>
              <a:gd name="connsiteY7-68" fmla="*/ 1598 h 2826771"/>
              <a:gd name="connsiteX0-69" fmla="*/ 0 w 2011680"/>
              <a:gd name="connsiteY0-70" fmla="*/ 1598 h 2826771"/>
              <a:gd name="connsiteX1-71" fmla="*/ 646257 w 2011680"/>
              <a:gd name="connsiteY1-72" fmla="*/ 0 h 2826771"/>
              <a:gd name="connsiteX2-73" fmla="*/ 1012017 w 2011680"/>
              <a:gd name="connsiteY2-74" fmla="*/ 335280 h 2826771"/>
              <a:gd name="connsiteX3-75" fmla="*/ 1358727 w 2011680"/>
              <a:gd name="connsiteY3-76" fmla="*/ 0 h 2826771"/>
              <a:gd name="connsiteX4-77" fmla="*/ 2011680 w 2011680"/>
              <a:gd name="connsiteY4-78" fmla="*/ 1598 h 2826771"/>
              <a:gd name="connsiteX5-79" fmla="*/ 2011680 w 2011680"/>
              <a:gd name="connsiteY5-80" fmla="*/ 2826771 h 2826771"/>
              <a:gd name="connsiteX6-81" fmla="*/ 0 w 2011680"/>
              <a:gd name="connsiteY6-82" fmla="*/ 2826771 h 2826771"/>
              <a:gd name="connsiteX7-83" fmla="*/ 0 w 2011680"/>
              <a:gd name="connsiteY7-84" fmla="*/ 1598 h 2826771"/>
              <a:gd name="connsiteX0-85" fmla="*/ 0 w 2011680"/>
              <a:gd name="connsiteY0-86" fmla="*/ 1598 h 2826771"/>
              <a:gd name="connsiteX1-87" fmla="*/ 646257 w 2011680"/>
              <a:gd name="connsiteY1-88" fmla="*/ 0 h 2826771"/>
              <a:gd name="connsiteX2-89" fmla="*/ 1012017 w 2011680"/>
              <a:gd name="connsiteY2-90" fmla="*/ 335280 h 2826771"/>
              <a:gd name="connsiteX3-91" fmla="*/ 1358727 w 2011680"/>
              <a:gd name="connsiteY3-92" fmla="*/ 0 h 2826771"/>
              <a:gd name="connsiteX4-93" fmla="*/ 2011680 w 2011680"/>
              <a:gd name="connsiteY4-94" fmla="*/ 1598 h 2826771"/>
              <a:gd name="connsiteX5-95" fmla="*/ 2011680 w 2011680"/>
              <a:gd name="connsiteY5-96" fmla="*/ 2826771 h 2826771"/>
              <a:gd name="connsiteX6-97" fmla="*/ 0 w 2011680"/>
              <a:gd name="connsiteY6-98" fmla="*/ 2826771 h 2826771"/>
              <a:gd name="connsiteX7-99" fmla="*/ 0 w 2011680"/>
              <a:gd name="connsiteY7-100" fmla="*/ 1598 h 2826771"/>
              <a:gd name="connsiteX0-101" fmla="*/ 0 w 2011680"/>
              <a:gd name="connsiteY0-102" fmla="*/ 1598 h 2826771"/>
              <a:gd name="connsiteX1-103" fmla="*/ 646257 w 2011680"/>
              <a:gd name="connsiteY1-104" fmla="*/ 0 h 2826771"/>
              <a:gd name="connsiteX2-105" fmla="*/ 1012017 w 2011680"/>
              <a:gd name="connsiteY2-106" fmla="*/ 335280 h 2826771"/>
              <a:gd name="connsiteX3-107" fmla="*/ 1358727 w 2011680"/>
              <a:gd name="connsiteY3-108" fmla="*/ 0 h 2826771"/>
              <a:gd name="connsiteX4-109" fmla="*/ 2011680 w 2011680"/>
              <a:gd name="connsiteY4-110" fmla="*/ 1598 h 2826771"/>
              <a:gd name="connsiteX5-111" fmla="*/ 2011680 w 2011680"/>
              <a:gd name="connsiteY5-112" fmla="*/ 2826771 h 2826771"/>
              <a:gd name="connsiteX6-113" fmla="*/ 0 w 2011680"/>
              <a:gd name="connsiteY6-114" fmla="*/ 2826771 h 2826771"/>
              <a:gd name="connsiteX7-115" fmla="*/ 0 w 2011680"/>
              <a:gd name="connsiteY7-116" fmla="*/ 1598 h 2826771"/>
              <a:gd name="connsiteX0-117" fmla="*/ 0 w 2011680"/>
              <a:gd name="connsiteY0-118" fmla="*/ 1598 h 2826771"/>
              <a:gd name="connsiteX1-119" fmla="*/ 646257 w 2011680"/>
              <a:gd name="connsiteY1-120" fmla="*/ 0 h 2826771"/>
              <a:gd name="connsiteX2-121" fmla="*/ 1012017 w 2011680"/>
              <a:gd name="connsiteY2-122" fmla="*/ 335280 h 2826771"/>
              <a:gd name="connsiteX3-123" fmla="*/ 1358727 w 2011680"/>
              <a:gd name="connsiteY3-124" fmla="*/ 0 h 2826771"/>
              <a:gd name="connsiteX4-125" fmla="*/ 2011680 w 2011680"/>
              <a:gd name="connsiteY4-126" fmla="*/ 1598 h 2826771"/>
              <a:gd name="connsiteX5-127" fmla="*/ 2011680 w 2011680"/>
              <a:gd name="connsiteY5-128" fmla="*/ 2826771 h 2826771"/>
              <a:gd name="connsiteX6-129" fmla="*/ 0 w 2011680"/>
              <a:gd name="connsiteY6-130" fmla="*/ 2826771 h 2826771"/>
              <a:gd name="connsiteX7-131" fmla="*/ 0 w 2011680"/>
              <a:gd name="connsiteY7-132" fmla="*/ 1598 h 2826771"/>
              <a:gd name="connsiteX0-133" fmla="*/ 0 w 2011680"/>
              <a:gd name="connsiteY0-134" fmla="*/ 1598 h 2826771"/>
              <a:gd name="connsiteX1-135" fmla="*/ 646257 w 2011680"/>
              <a:gd name="connsiteY1-136" fmla="*/ 0 h 2826771"/>
              <a:gd name="connsiteX2-137" fmla="*/ 1012017 w 2011680"/>
              <a:gd name="connsiteY2-138" fmla="*/ 335280 h 2826771"/>
              <a:gd name="connsiteX3-139" fmla="*/ 1358727 w 2011680"/>
              <a:gd name="connsiteY3-140" fmla="*/ 0 h 2826771"/>
              <a:gd name="connsiteX4-141" fmla="*/ 2011680 w 2011680"/>
              <a:gd name="connsiteY4-142" fmla="*/ 1598 h 2826771"/>
              <a:gd name="connsiteX5-143" fmla="*/ 2011680 w 2011680"/>
              <a:gd name="connsiteY5-144" fmla="*/ 2826771 h 2826771"/>
              <a:gd name="connsiteX6-145" fmla="*/ 0 w 2011680"/>
              <a:gd name="connsiteY6-146" fmla="*/ 2826771 h 2826771"/>
              <a:gd name="connsiteX7-147" fmla="*/ 0 w 2011680"/>
              <a:gd name="connsiteY7-148" fmla="*/ 1598 h 2826771"/>
              <a:gd name="connsiteX0-149" fmla="*/ 0 w 2011680"/>
              <a:gd name="connsiteY0-150" fmla="*/ 1598 h 2826771"/>
              <a:gd name="connsiteX1-151" fmla="*/ 646257 w 2011680"/>
              <a:gd name="connsiteY1-152" fmla="*/ 0 h 2826771"/>
              <a:gd name="connsiteX2-153" fmla="*/ 1012017 w 2011680"/>
              <a:gd name="connsiteY2-154" fmla="*/ 335280 h 2826771"/>
              <a:gd name="connsiteX3-155" fmla="*/ 1358727 w 2011680"/>
              <a:gd name="connsiteY3-156" fmla="*/ 0 h 2826771"/>
              <a:gd name="connsiteX4-157" fmla="*/ 2011680 w 2011680"/>
              <a:gd name="connsiteY4-158" fmla="*/ 1598 h 2826771"/>
              <a:gd name="connsiteX5-159" fmla="*/ 2011680 w 2011680"/>
              <a:gd name="connsiteY5-160" fmla="*/ 2826771 h 2826771"/>
              <a:gd name="connsiteX6-161" fmla="*/ 0 w 2011680"/>
              <a:gd name="connsiteY6-162" fmla="*/ 2826771 h 2826771"/>
              <a:gd name="connsiteX7-163" fmla="*/ 0 w 2011680"/>
              <a:gd name="connsiteY7-164" fmla="*/ 1598 h 28267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16" name="Rectangle 15"/>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 Placeholder 51"/>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endParaRPr lang="en-US" dirty="0"/>
          </a:p>
        </p:txBody>
      </p:sp>
      <p:sp>
        <p:nvSpPr>
          <p:cNvPr id="8" name="Oval 7"/>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Picture Placeholder 62"/>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endParaRPr lang="en-US" dirty="0"/>
          </a:p>
        </p:txBody>
      </p:sp>
      <p:sp>
        <p:nvSpPr>
          <p:cNvPr id="47" name="Text Placeholder 4"/>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1" fmla="*/ 0 w 2011680"/>
              <a:gd name="connsiteY0-2" fmla="*/ 4646 h 2829819"/>
              <a:gd name="connsiteX1-3" fmla="*/ 994434 w 2011680"/>
              <a:gd name="connsiteY1-4" fmla="*/ 0 h 2829819"/>
              <a:gd name="connsiteX2-5" fmla="*/ 2011680 w 2011680"/>
              <a:gd name="connsiteY2-6" fmla="*/ 4646 h 2829819"/>
              <a:gd name="connsiteX3-7" fmla="*/ 2011680 w 2011680"/>
              <a:gd name="connsiteY3-8" fmla="*/ 2829819 h 2829819"/>
              <a:gd name="connsiteX4-9" fmla="*/ 0 w 2011680"/>
              <a:gd name="connsiteY4-10" fmla="*/ 2829819 h 2829819"/>
              <a:gd name="connsiteX5" fmla="*/ 0 w 2011680"/>
              <a:gd name="connsiteY5" fmla="*/ 4646 h 2829819"/>
              <a:gd name="connsiteX0-11" fmla="*/ 0 w 2011680"/>
              <a:gd name="connsiteY0-12" fmla="*/ 4646 h 2829819"/>
              <a:gd name="connsiteX1-13" fmla="*/ 994434 w 2011680"/>
              <a:gd name="connsiteY1-14" fmla="*/ 0 h 2829819"/>
              <a:gd name="connsiteX2-15" fmla="*/ 2011680 w 2011680"/>
              <a:gd name="connsiteY2-16" fmla="*/ 4646 h 2829819"/>
              <a:gd name="connsiteX3-17" fmla="*/ 2011680 w 2011680"/>
              <a:gd name="connsiteY3-18" fmla="*/ 2829819 h 2829819"/>
              <a:gd name="connsiteX4-19" fmla="*/ 0 w 2011680"/>
              <a:gd name="connsiteY4-20" fmla="*/ 2829819 h 2829819"/>
              <a:gd name="connsiteX5-21" fmla="*/ 0 w 2011680"/>
              <a:gd name="connsiteY5-22" fmla="*/ 4646 h 2829819"/>
              <a:gd name="connsiteX0-23" fmla="*/ 0 w 2011680"/>
              <a:gd name="connsiteY0-24" fmla="*/ 4646 h 2829819"/>
              <a:gd name="connsiteX1-25" fmla="*/ 994434 w 2011680"/>
              <a:gd name="connsiteY1-26" fmla="*/ 0 h 2829819"/>
              <a:gd name="connsiteX2-27" fmla="*/ 2011680 w 2011680"/>
              <a:gd name="connsiteY2-28" fmla="*/ 4646 h 2829819"/>
              <a:gd name="connsiteX3-29" fmla="*/ 2011680 w 2011680"/>
              <a:gd name="connsiteY3-30" fmla="*/ 2829819 h 2829819"/>
              <a:gd name="connsiteX4-31" fmla="*/ 0 w 2011680"/>
              <a:gd name="connsiteY4-32" fmla="*/ 2829819 h 2829819"/>
              <a:gd name="connsiteX5-33" fmla="*/ 0 w 2011680"/>
              <a:gd name="connsiteY5-34" fmla="*/ 4646 h 2829819"/>
              <a:gd name="connsiteX0-35" fmla="*/ 0 w 2011680"/>
              <a:gd name="connsiteY0-36" fmla="*/ 4646 h 2829819"/>
              <a:gd name="connsiteX1-37" fmla="*/ 994434 w 2011680"/>
              <a:gd name="connsiteY1-38" fmla="*/ 0 h 2829819"/>
              <a:gd name="connsiteX2-39" fmla="*/ 1362480 w 2011680"/>
              <a:gd name="connsiteY2-40" fmla="*/ 3048 h 2829819"/>
              <a:gd name="connsiteX3-41" fmla="*/ 2011680 w 2011680"/>
              <a:gd name="connsiteY3-42" fmla="*/ 4646 h 2829819"/>
              <a:gd name="connsiteX4-43" fmla="*/ 2011680 w 2011680"/>
              <a:gd name="connsiteY4-44" fmla="*/ 2829819 h 2829819"/>
              <a:gd name="connsiteX5-45" fmla="*/ 0 w 2011680"/>
              <a:gd name="connsiteY5-46" fmla="*/ 2829819 h 2829819"/>
              <a:gd name="connsiteX6" fmla="*/ 0 w 2011680"/>
              <a:gd name="connsiteY6" fmla="*/ 4646 h 2829819"/>
              <a:gd name="connsiteX0-47" fmla="*/ 0 w 2011680"/>
              <a:gd name="connsiteY0-48" fmla="*/ 4646 h 2829819"/>
              <a:gd name="connsiteX1-49" fmla="*/ 651915 w 2011680"/>
              <a:gd name="connsiteY1-50" fmla="*/ 1143 h 2829819"/>
              <a:gd name="connsiteX2-51" fmla="*/ 994434 w 2011680"/>
              <a:gd name="connsiteY2-52" fmla="*/ 0 h 2829819"/>
              <a:gd name="connsiteX3-53" fmla="*/ 1362480 w 2011680"/>
              <a:gd name="connsiteY3-54" fmla="*/ 3048 h 2829819"/>
              <a:gd name="connsiteX4-55" fmla="*/ 2011680 w 2011680"/>
              <a:gd name="connsiteY4-56" fmla="*/ 4646 h 2829819"/>
              <a:gd name="connsiteX5-57" fmla="*/ 2011680 w 2011680"/>
              <a:gd name="connsiteY5-58" fmla="*/ 2829819 h 2829819"/>
              <a:gd name="connsiteX6-59" fmla="*/ 0 w 2011680"/>
              <a:gd name="connsiteY6-60" fmla="*/ 2829819 h 2829819"/>
              <a:gd name="connsiteX7" fmla="*/ 0 w 2011680"/>
              <a:gd name="connsiteY7" fmla="*/ 4646 h 2829819"/>
              <a:gd name="connsiteX0-61" fmla="*/ 0 w 2011680"/>
              <a:gd name="connsiteY0-62" fmla="*/ 3503 h 2828676"/>
              <a:gd name="connsiteX1-63" fmla="*/ 651915 w 2011680"/>
              <a:gd name="connsiteY1-64" fmla="*/ 0 h 2828676"/>
              <a:gd name="connsiteX2-65" fmla="*/ 1005864 w 2011680"/>
              <a:gd name="connsiteY2-66" fmla="*/ 336042 h 2828676"/>
              <a:gd name="connsiteX3-67" fmla="*/ 1362480 w 2011680"/>
              <a:gd name="connsiteY3-68" fmla="*/ 1905 h 2828676"/>
              <a:gd name="connsiteX4-69" fmla="*/ 2011680 w 2011680"/>
              <a:gd name="connsiteY4-70" fmla="*/ 3503 h 2828676"/>
              <a:gd name="connsiteX5-71" fmla="*/ 2011680 w 2011680"/>
              <a:gd name="connsiteY5-72" fmla="*/ 2828676 h 2828676"/>
              <a:gd name="connsiteX6-73" fmla="*/ 0 w 2011680"/>
              <a:gd name="connsiteY6-74" fmla="*/ 2828676 h 2828676"/>
              <a:gd name="connsiteX7-75" fmla="*/ 0 w 2011680"/>
              <a:gd name="connsiteY7-76" fmla="*/ 3503 h 2828676"/>
              <a:gd name="connsiteX0-77" fmla="*/ 0 w 2011680"/>
              <a:gd name="connsiteY0-78" fmla="*/ 3503 h 2828676"/>
              <a:gd name="connsiteX1-79" fmla="*/ 651915 w 2011680"/>
              <a:gd name="connsiteY1-80" fmla="*/ 0 h 2828676"/>
              <a:gd name="connsiteX2-81" fmla="*/ 1005864 w 2011680"/>
              <a:gd name="connsiteY2-82" fmla="*/ 336042 h 2828676"/>
              <a:gd name="connsiteX3-83" fmla="*/ 1362480 w 2011680"/>
              <a:gd name="connsiteY3-84" fmla="*/ 1905 h 2828676"/>
              <a:gd name="connsiteX4-85" fmla="*/ 2011680 w 2011680"/>
              <a:gd name="connsiteY4-86" fmla="*/ 3503 h 2828676"/>
              <a:gd name="connsiteX5-87" fmla="*/ 2011680 w 2011680"/>
              <a:gd name="connsiteY5-88" fmla="*/ 2828676 h 2828676"/>
              <a:gd name="connsiteX6-89" fmla="*/ 0 w 2011680"/>
              <a:gd name="connsiteY6-90" fmla="*/ 2828676 h 2828676"/>
              <a:gd name="connsiteX7-91" fmla="*/ 0 w 2011680"/>
              <a:gd name="connsiteY7-92" fmla="*/ 3503 h 2828676"/>
              <a:gd name="connsiteX0-93" fmla="*/ 0 w 2011680"/>
              <a:gd name="connsiteY0-94" fmla="*/ 3503 h 2828676"/>
              <a:gd name="connsiteX1-95" fmla="*/ 651915 w 2011680"/>
              <a:gd name="connsiteY1-96" fmla="*/ 0 h 2828676"/>
              <a:gd name="connsiteX2-97" fmla="*/ 1005864 w 2011680"/>
              <a:gd name="connsiteY2-98" fmla="*/ 336042 h 2828676"/>
              <a:gd name="connsiteX3-99" fmla="*/ 1362480 w 2011680"/>
              <a:gd name="connsiteY3-100" fmla="*/ 1905 h 2828676"/>
              <a:gd name="connsiteX4-101" fmla="*/ 2011680 w 2011680"/>
              <a:gd name="connsiteY4-102" fmla="*/ 3503 h 2828676"/>
              <a:gd name="connsiteX5-103" fmla="*/ 2011680 w 2011680"/>
              <a:gd name="connsiteY5-104" fmla="*/ 2828676 h 2828676"/>
              <a:gd name="connsiteX6-105" fmla="*/ 0 w 2011680"/>
              <a:gd name="connsiteY6-106" fmla="*/ 2828676 h 2828676"/>
              <a:gd name="connsiteX7-107" fmla="*/ 0 w 2011680"/>
              <a:gd name="connsiteY7-108" fmla="*/ 3503 h 2828676"/>
              <a:gd name="connsiteX0-109" fmla="*/ 0 w 2011680"/>
              <a:gd name="connsiteY0-110" fmla="*/ 3503 h 2828676"/>
              <a:gd name="connsiteX1-111" fmla="*/ 651915 w 2011680"/>
              <a:gd name="connsiteY1-112" fmla="*/ 0 h 2828676"/>
              <a:gd name="connsiteX2-113" fmla="*/ 1005864 w 2011680"/>
              <a:gd name="connsiteY2-114" fmla="*/ 336042 h 2828676"/>
              <a:gd name="connsiteX3-115" fmla="*/ 1362480 w 2011680"/>
              <a:gd name="connsiteY3-116" fmla="*/ 1905 h 2828676"/>
              <a:gd name="connsiteX4-117" fmla="*/ 2011680 w 2011680"/>
              <a:gd name="connsiteY4-118" fmla="*/ 3503 h 2828676"/>
              <a:gd name="connsiteX5-119" fmla="*/ 2011680 w 2011680"/>
              <a:gd name="connsiteY5-120" fmla="*/ 2828676 h 2828676"/>
              <a:gd name="connsiteX6-121" fmla="*/ 0 w 2011680"/>
              <a:gd name="connsiteY6-122" fmla="*/ 2828676 h 2828676"/>
              <a:gd name="connsiteX7-123" fmla="*/ 0 w 2011680"/>
              <a:gd name="connsiteY7-124" fmla="*/ 3503 h 2828676"/>
              <a:gd name="connsiteX0-125" fmla="*/ 0 w 2011680"/>
              <a:gd name="connsiteY0-126" fmla="*/ 3503 h 2828676"/>
              <a:gd name="connsiteX1-127" fmla="*/ 651915 w 2011680"/>
              <a:gd name="connsiteY1-128" fmla="*/ 0 h 2828676"/>
              <a:gd name="connsiteX2-129" fmla="*/ 1005864 w 2011680"/>
              <a:gd name="connsiteY2-130" fmla="*/ 336042 h 2828676"/>
              <a:gd name="connsiteX3-131" fmla="*/ 1362480 w 2011680"/>
              <a:gd name="connsiteY3-132" fmla="*/ 1905 h 2828676"/>
              <a:gd name="connsiteX4-133" fmla="*/ 2011680 w 2011680"/>
              <a:gd name="connsiteY4-134" fmla="*/ 3503 h 2828676"/>
              <a:gd name="connsiteX5-135" fmla="*/ 2011680 w 2011680"/>
              <a:gd name="connsiteY5-136" fmla="*/ 2828676 h 2828676"/>
              <a:gd name="connsiteX6-137" fmla="*/ 0 w 2011680"/>
              <a:gd name="connsiteY6-138" fmla="*/ 2828676 h 2828676"/>
              <a:gd name="connsiteX7-139" fmla="*/ 0 w 2011680"/>
              <a:gd name="connsiteY7-140" fmla="*/ 3503 h 28286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75" y="connsiteY7-76"/>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18" name="Rectangle 17"/>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51"/>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endParaRPr lang="en-US" dirty="0"/>
          </a:p>
        </p:txBody>
      </p:sp>
      <p:sp>
        <p:nvSpPr>
          <p:cNvPr id="9" name="Oval 8"/>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Picture Placeholder 62"/>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endParaRPr lang="en-US" dirty="0"/>
          </a:p>
        </p:txBody>
      </p:sp>
      <p:sp>
        <p:nvSpPr>
          <p:cNvPr id="48" name="Text Placeholder 4"/>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1" fmla="*/ 0 w 2011680"/>
              <a:gd name="connsiteY0-2" fmla="*/ 1598 h 2826771"/>
              <a:gd name="connsiteX1-3" fmla="*/ 649951 w 2011680"/>
              <a:gd name="connsiteY1-4" fmla="*/ 0 h 2826771"/>
              <a:gd name="connsiteX2-5" fmla="*/ 2011680 w 2011680"/>
              <a:gd name="connsiteY2-6" fmla="*/ 1598 h 2826771"/>
              <a:gd name="connsiteX3-7" fmla="*/ 2011680 w 2011680"/>
              <a:gd name="connsiteY3-8" fmla="*/ 2826771 h 2826771"/>
              <a:gd name="connsiteX4-9" fmla="*/ 0 w 2011680"/>
              <a:gd name="connsiteY4-10" fmla="*/ 2826771 h 2826771"/>
              <a:gd name="connsiteX5" fmla="*/ 0 w 2011680"/>
              <a:gd name="connsiteY5" fmla="*/ 1598 h 2826771"/>
              <a:gd name="connsiteX0-11" fmla="*/ 0 w 2011680"/>
              <a:gd name="connsiteY0-12" fmla="*/ 3503 h 2828676"/>
              <a:gd name="connsiteX1-13" fmla="*/ 649951 w 2011680"/>
              <a:gd name="connsiteY1-14" fmla="*/ 1905 h 2828676"/>
              <a:gd name="connsiteX2-15" fmla="*/ 1358611 w 2011680"/>
              <a:gd name="connsiteY2-16" fmla="*/ 0 h 2828676"/>
              <a:gd name="connsiteX3-17" fmla="*/ 2011680 w 2011680"/>
              <a:gd name="connsiteY3-18" fmla="*/ 3503 h 2828676"/>
              <a:gd name="connsiteX4-19" fmla="*/ 2011680 w 2011680"/>
              <a:gd name="connsiteY4-20" fmla="*/ 2828676 h 2828676"/>
              <a:gd name="connsiteX5-21" fmla="*/ 0 w 2011680"/>
              <a:gd name="connsiteY5-22" fmla="*/ 2828676 h 2828676"/>
              <a:gd name="connsiteX6" fmla="*/ 0 w 2011680"/>
              <a:gd name="connsiteY6" fmla="*/ 3503 h 2828676"/>
              <a:gd name="connsiteX0-23" fmla="*/ 0 w 2011680"/>
              <a:gd name="connsiteY0-24" fmla="*/ 3503 h 2828676"/>
              <a:gd name="connsiteX1-25" fmla="*/ 649951 w 2011680"/>
              <a:gd name="connsiteY1-26" fmla="*/ 1905 h 2828676"/>
              <a:gd name="connsiteX2-27" fmla="*/ 1006186 w 2011680"/>
              <a:gd name="connsiteY2-28" fmla="*/ 0 h 2828676"/>
              <a:gd name="connsiteX3-29" fmla="*/ 1358611 w 2011680"/>
              <a:gd name="connsiteY3-30" fmla="*/ 0 h 2828676"/>
              <a:gd name="connsiteX4-31" fmla="*/ 2011680 w 2011680"/>
              <a:gd name="connsiteY4-32" fmla="*/ 3503 h 2828676"/>
              <a:gd name="connsiteX5-33" fmla="*/ 2011680 w 2011680"/>
              <a:gd name="connsiteY5-34" fmla="*/ 2828676 h 2828676"/>
              <a:gd name="connsiteX6-35" fmla="*/ 0 w 2011680"/>
              <a:gd name="connsiteY6-36" fmla="*/ 2828676 h 2828676"/>
              <a:gd name="connsiteX7" fmla="*/ 0 w 2011680"/>
              <a:gd name="connsiteY7" fmla="*/ 3503 h 2828676"/>
              <a:gd name="connsiteX0-37" fmla="*/ 0 w 2011680"/>
              <a:gd name="connsiteY0-38" fmla="*/ 3503 h 2828676"/>
              <a:gd name="connsiteX1-39" fmla="*/ 649951 w 2011680"/>
              <a:gd name="connsiteY1-40" fmla="*/ 1905 h 2828676"/>
              <a:gd name="connsiteX2-41" fmla="*/ 1009996 w 2011680"/>
              <a:gd name="connsiteY2-42" fmla="*/ 333375 h 2828676"/>
              <a:gd name="connsiteX3-43" fmla="*/ 1358611 w 2011680"/>
              <a:gd name="connsiteY3-44" fmla="*/ 0 h 2828676"/>
              <a:gd name="connsiteX4-45" fmla="*/ 2011680 w 2011680"/>
              <a:gd name="connsiteY4-46" fmla="*/ 3503 h 2828676"/>
              <a:gd name="connsiteX5-47" fmla="*/ 2011680 w 2011680"/>
              <a:gd name="connsiteY5-48" fmla="*/ 2828676 h 2828676"/>
              <a:gd name="connsiteX6-49" fmla="*/ 0 w 2011680"/>
              <a:gd name="connsiteY6-50" fmla="*/ 2828676 h 2828676"/>
              <a:gd name="connsiteX7-51" fmla="*/ 0 w 2011680"/>
              <a:gd name="connsiteY7-52" fmla="*/ 3503 h 2828676"/>
              <a:gd name="connsiteX0-53" fmla="*/ 0 w 2011680"/>
              <a:gd name="connsiteY0-54" fmla="*/ 3503 h 2828676"/>
              <a:gd name="connsiteX1-55" fmla="*/ 649951 w 2011680"/>
              <a:gd name="connsiteY1-56" fmla="*/ 1905 h 2828676"/>
              <a:gd name="connsiteX2-57" fmla="*/ 1009996 w 2011680"/>
              <a:gd name="connsiteY2-58" fmla="*/ 333375 h 2828676"/>
              <a:gd name="connsiteX3-59" fmla="*/ 1358611 w 2011680"/>
              <a:gd name="connsiteY3-60" fmla="*/ 0 h 2828676"/>
              <a:gd name="connsiteX4-61" fmla="*/ 2011680 w 2011680"/>
              <a:gd name="connsiteY4-62" fmla="*/ 3503 h 2828676"/>
              <a:gd name="connsiteX5-63" fmla="*/ 2011680 w 2011680"/>
              <a:gd name="connsiteY5-64" fmla="*/ 2828676 h 2828676"/>
              <a:gd name="connsiteX6-65" fmla="*/ 0 w 2011680"/>
              <a:gd name="connsiteY6-66" fmla="*/ 2828676 h 2828676"/>
              <a:gd name="connsiteX7-67" fmla="*/ 0 w 2011680"/>
              <a:gd name="connsiteY7-68" fmla="*/ 3503 h 2828676"/>
              <a:gd name="connsiteX0-69" fmla="*/ 0 w 2011680"/>
              <a:gd name="connsiteY0-70" fmla="*/ 3503 h 2828676"/>
              <a:gd name="connsiteX1-71" fmla="*/ 649951 w 2011680"/>
              <a:gd name="connsiteY1-72" fmla="*/ 1905 h 2828676"/>
              <a:gd name="connsiteX2-73" fmla="*/ 1009996 w 2011680"/>
              <a:gd name="connsiteY2-74" fmla="*/ 333375 h 2828676"/>
              <a:gd name="connsiteX3-75" fmla="*/ 1358611 w 2011680"/>
              <a:gd name="connsiteY3-76" fmla="*/ 0 h 2828676"/>
              <a:gd name="connsiteX4-77" fmla="*/ 2011680 w 2011680"/>
              <a:gd name="connsiteY4-78" fmla="*/ 3503 h 2828676"/>
              <a:gd name="connsiteX5-79" fmla="*/ 2011680 w 2011680"/>
              <a:gd name="connsiteY5-80" fmla="*/ 2828676 h 2828676"/>
              <a:gd name="connsiteX6-81" fmla="*/ 0 w 2011680"/>
              <a:gd name="connsiteY6-82" fmla="*/ 2828676 h 2828676"/>
              <a:gd name="connsiteX7-83" fmla="*/ 0 w 2011680"/>
              <a:gd name="connsiteY7-84" fmla="*/ 3503 h 2828676"/>
              <a:gd name="connsiteX0-85" fmla="*/ 0 w 2011680"/>
              <a:gd name="connsiteY0-86" fmla="*/ 3503 h 2828676"/>
              <a:gd name="connsiteX1-87" fmla="*/ 649951 w 2011680"/>
              <a:gd name="connsiteY1-88" fmla="*/ 1905 h 2828676"/>
              <a:gd name="connsiteX2-89" fmla="*/ 1009996 w 2011680"/>
              <a:gd name="connsiteY2-90" fmla="*/ 333375 h 2828676"/>
              <a:gd name="connsiteX3-91" fmla="*/ 1358611 w 2011680"/>
              <a:gd name="connsiteY3-92" fmla="*/ 0 h 2828676"/>
              <a:gd name="connsiteX4-93" fmla="*/ 2011680 w 2011680"/>
              <a:gd name="connsiteY4-94" fmla="*/ 3503 h 2828676"/>
              <a:gd name="connsiteX5-95" fmla="*/ 2011680 w 2011680"/>
              <a:gd name="connsiteY5-96" fmla="*/ 2828676 h 2828676"/>
              <a:gd name="connsiteX6-97" fmla="*/ 0 w 2011680"/>
              <a:gd name="connsiteY6-98" fmla="*/ 2828676 h 2828676"/>
              <a:gd name="connsiteX7-99" fmla="*/ 0 w 2011680"/>
              <a:gd name="connsiteY7-100" fmla="*/ 3503 h 2828676"/>
              <a:gd name="connsiteX0-101" fmla="*/ 0 w 2011680"/>
              <a:gd name="connsiteY0-102" fmla="*/ 3503 h 2828676"/>
              <a:gd name="connsiteX1-103" fmla="*/ 649951 w 2011680"/>
              <a:gd name="connsiteY1-104" fmla="*/ 1905 h 2828676"/>
              <a:gd name="connsiteX2-105" fmla="*/ 1009996 w 2011680"/>
              <a:gd name="connsiteY2-106" fmla="*/ 333375 h 2828676"/>
              <a:gd name="connsiteX3-107" fmla="*/ 1358611 w 2011680"/>
              <a:gd name="connsiteY3-108" fmla="*/ 0 h 2828676"/>
              <a:gd name="connsiteX4-109" fmla="*/ 2011680 w 2011680"/>
              <a:gd name="connsiteY4-110" fmla="*/ 3503 h 2828676"/>
              <a:gd name="connsiteX5-111" fmla="*/ 2011680 w 2011680"/>
              <a:gd name="connsiteY5-112" fmla="*/ 2828676 h 2828676"/>
              <a:gd name="connsiteX6-113" fmla="*/ 0 w 2011680"/>
              <a:gd name="connsiteY6-114" fmla="*/ 2828676 h 2828676"/>
              <a:gd name="connsiteX7-115" fmla="*/ 0 w 2011680"/>
              <a:gd name="connsiteY7-116" fmla="*/ 3503 h 28286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20" name="Rectangle 19"/>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 Placeholder 51"/>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endParaRPr lang="en-US" dirty="0"/>
          </a:p>
        </p:txBody>
      </p:sp>
      <p:sp>
        <p:nvSpPr>
          <p:cNvPr id="10" name="Oval 9"/>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Picture Placeholder 62"/>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endParaRPr lang="en-US" dirty="0"/>
          </a:p>
        </p:txBody>
      </p:sp>
      <p:sp>
        <p:nvSpPr>
          <p:cNvPr id="49" name="Text Placeholder 4"/>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1" fmla="*/ 0 w 2011680"/>
              <a:gd name="connsiteY0-2" fmla="*/ 1598 h 2826771"/>
              <a:gd name="connsiteX1-3" fmla="*/ 651163 w 2011680"/>
              <a:gd name="connsiteY1-4" fmla="*/ 0 h 2826771"/>
              <a:gd name="connsiteX2-5" fmla="*/ 2011680 w 2011680"/>
              <a:gd name="connsiteY2-6" fmla="*/ 1598 h 2826771"/>
              <a:gd name="connsiteX3-7" fmla="*/ 2011680 w 2011680"/>
              <a:gd name="connsiteY3-8" fmla="*/ 2826771 h 2826771"/>
              <a:gd name="connsiteX4-9" fmla="*/ 0 w 2011680"/>
              <a:gd name="connsiteY4-10" fmla="*/ 2826771 h 2826771"/>
              <a:gd name="connsiteX5" fmla="*/ 0 w 2011680"/>
              <a:gd name="connsiteY5" fmla="*/ 1598 h 2826771"/>
              <a:gd name="connsiteX0-11" fmla="*/ 0 w 2011680"/>
              <a:gd name="connsiteY0-12" fmla="*/ 1598 h 2826771"/>
              <a:gd name="connsiteX1-13" fmla="*/ 651163 w 2011680"/>
              <a:gd name="connsiteY1-14" fmla="*/ 0 h 2826771"/>
              <a:gd name="connsiteX2-15" fmla="*/ 1357283 w 2011680"/>
              <a:gd name="connsiteY2-16" fmla="*/ 2540 h 2826771"/>
              <a:gd name="connsiteX3-17" fmla="*/ 2011680 w 2011680"/>
              <a:gd name="connsiteY3-18" fmla="*/ 1598 h 2826771"/>
              <a:gd name="connsiteX4-19" fmla="*/ 2011680 w 2011680"/>
              <a:gd name="connsiteY4-20" fmla="*/ 2826771 h 2826771"/>
              <a:gd name="connsiteX5-21" fmla="*/ 0 w 2011680"/>
              <a:gd name="connsiteY5-22" fmla="*/ 2826771 h 2826771"/>
              <a:gd name="connsiteX6" fmla="*/ 0 w 2011680"/>
              <a:gd name="connsiteY6" fmla="*/ 1598 h 2826771"/>
              <a:gd name="connsiteX0-23" fmla="*/ 0 w 2011680"/>
              <a:gd name="connsiteY0-24" fmla="*/ 1598 h 2826771"/>
              <a:gd name="connsiteX1-25" fmla="*/ 651163 w 2011680"/>
              <a:gd name="connsiteY1-26" fmla="*/ 0 h 2826771"/>
              <a:gd name="connsiteX2-27" fmla="*/ 1014383 w 2011680"/>
              <a:gd name="connsiteY2-28" fmla="*/ 330200 h 2826771"/>
              <a:gd name="connsiteX3-29" fmla="*/ 1357283 w 2011680"/>
              <a:gd name="connsiteY3-30" fmla="*/ 2540 h 2826771"/>
              <a:gd name="connsiteX4-31" fmla="*/ 2011680 w 2011680"/>
              <a:gd name="connsiteY4-32" fmla="*/ 1598 h 2826771"/>
              <a:gd name="connsiteX5-33" fmla="*/ 2011680 w 2011680"/>
              <a:gd name="connsiteY5-34" fmla="*/ 2826771 h 2826771"/>
              <a:gd name="connsiteX6-35" fmla="*/ 0 w 2011680"/>
              <a:gd name="connsiteY6-36" fmla="*/ 2826771 h 2826771"/>
              <a:gd name="connsiteX7" fmla="*/ 0 w 2011680"/>
              <a:gd name="connsiteY7" fmla="*/ 1598 h 2826771"/>
              <a:gd name="connsiteX0-37" fmla="*/ 0 w 2011680"/>
              <a:gd name="connsiteY0-38" fmla="*/ 1598 h 2826771"/>
              <a:gd name="connsiteX1-39" fmla="*/ 651163 w 2011680"/>
              <a:gd name="connsiteY1-40" fmla="*/ 0 h 2826771"/>
              <a:gd name="connsiteX2-41" fmla="*/ 1014383 w 2011680"/>
              <a:gd name="connsiteY2-42" fmla="*/ 330200 h 2826771"/>
              <a:gd name="connsiteX3-43" fmla="*/ 1357283 w 2011680"/>
              <a:gd name="connsiteY3-44" fmla="*/ 2540 h 2826771"/>
              <a:gd name="connsiteX4-45" fmla="*/ 2011680 w 2011680"/>
              <a:gd name="connsiteY4-46" fmla="*/ 1598 h 2826771"/>
              <a:gd name="connsiteX5-47" fmla="*/ 2011680 w 2011680"/>
              <a:gd name="connsiteY5-48" fmla="*/ 2826771 h 2826771"/>
              <a:gd name="connsiteX6-49" fmla="*/ 0 w 2011680"/>
              <a:gd name="connsiteY6-50" fmla="*/ 2826771 h 2826771"/>
              <a:gd name="connsiteX7-51" fmla="*/ 0 w 2011680"/>
              <a:gd name="connsiteY7-52" fmla="*/ 1598 h 2826771"/>
              <a:gd name="connsiteX0-53" fmla="*/ 0 w 2011680"/>
              <a:gd name="connsiteY0-54" fmla="*/ 1598 h 2826771"/>
              <a:gd name="connsiteX1-55" fmla="*/ 651163 w 2011680"/>
              <a:gd name="connsiteY1-56" fmla="*/ 0 h 2826771"/>
              <a:gd name="connsiteX2-57" fmla="*/ 1014383 w 2011680"/>
              <a:gd name="connsiteY2-58" fmla="*/ 330200 h 2826771"/>
              <a:gd name="connsiteX3-59" fmla="*/ 1357283 w 2011680"/>
              <a:gd name="connsiteY3-60" fmla="*/ 2540 h 2826771"/>
              <a:gd name="connsiteX4-61" fmla="*/ 2011680 w 2011680"/>
              <a:gd name="connsiteY4-62" fmla="*/ 1598 h 2826771"/>
              <a:gd name="connsiteX5-63" fmla="*/ 2011680 w 2011680"/>
              <a:gd name="connsiteY5-64" fmla="*/ 2826771 h 2826771"/>
              <a:gd name="connsiteX6-65" fmla="*/ 0 w 2011680"/>
              <a:gd name="connsiteY6-66" fmla="*/ 2826771 h 2826771"/>
              <a:gd name="connsiteX7-67" fmla="*/ 0 w 2011680"/>
              <a:gd name="connsiteY7-68" fmla="*/ 1598 h 2826771"/>
              <a:gd name="connsiteX0-69" fmla="*/ 0 w 2011680"/>
              <a:gd name="connsiteY0-70" fmla="*/ 1598 h 2826771"/>
              <a:gd name="connsiteX1-71" fmla="*/ 651163 w 2011680"/>
              <a:gd name="connsiteY1-72" fmla="*/ 0 h 2826771"/>
              <a:gd name="connsiteX2-73" fmla="*/ 1014383 w 2011680"/>
              <a:gd name="connsiteY2-74" fmla="*/ 330200 h 2826771"/>
              <a:gd name="connsiteX3-75" fmla="*/ 1357283 w 2011680"/>
              <a:gd name="connsiteY3-76" fmla="*/ 2540 h 2826771"/>
              <a:gd name="connsiteX4-77" fmla="*/ 2011680 w 2011680"/>
              <a:gd name="connsiteY4-78" fmla="*/ 1598 h 2826771"/>
              <a:gd name="connsiteX5-79" fmla="*/ 2011680 w 2011680"/>
              <a:gd name="connsiteY5-80" fmla="*/ 2826771 h 2826771"/>
              <a:gd name="connsiteX6-81" fmla="*/ 0 w 2011680"/>
              <a:gd name="connsiteY6-82" fmla="*/ 2826771 h 2826771"/>
              <a:gd name="connsiteX7-83" fmla="*/ 0 w 2011680"/>
              <a:gd name="connsiteY7-84" fmla="*/ 1598 h 2826771"/>
              <a:gd name="connsiteX0-85" fmla="*/ 0 w 2011680"/>
              <a:gd name="connsiteY0-86" fmla="*/ 1598 h 2826771"/>
              <a:gd name="connsiteX1-87" fmla="*/ 651163 w 2011680"/>
              <a:gd name="connsiteY1-88" fmla="*/ 0 h 2826771"/>
              <a:gd name="connsiteX2-89" fmla="*/ 1014383 w 2011680"/>
              <a:gd name="connsiteY2-90" fmla="*/ 330200 h 2826771"/>
              <a:gd name="connsiteX3-91" fmla="*/ 1357283 w 2011680"/>
              <a:gd name="connsiteY3-92" fmla="*/ 2540 h 2826771"/>
              <a:gd name="connsiteX4-93" fmla="*/ 2011680 w 2011680"/>
              <a:gd name="connsiteY4-94" fmla="*/ 1598 h 2826771"/>
              <a:gd name="connsiteX5-95" fmla="*/ 2011680 w 2011680"/>
              <a:gd name="connsiteY5-96" fmla="*/ 2826771 h 2826771"/>
              <a:gd name="connsiteX6-97" fmla="*/ 0 w 2011680"/>
              <a:gd name="connsiteY6-98" fmla="*/ 2826771 h 2826771"/>
              <a:gd name="connsiteX7-99" fmla="*/ 0 w 2011680"/>
              <a:gd name="connsiteY7-100" fmla="*/ 1598 h 2826771"/>
              <a:gd name="connsiteX0-101" fmla="*/ 0 w 2011680"/>
              <a:gd name="connsiteY0-102" fmla="*/ 1598 h 2826771"/>
              <a:gd name="connsiteX1-103" fmla="*/ 651163 w 2011680"/>
              <a:gd name="connsiteY1-104" fmla="*/ 0 h 2826771"/>
              <a:gd name="connsiteX2-105" fmla="*/ 1014383 w 2011680"/>
              <a:gd name="connsiteY2-106" fmla="*/ 330200 h 2826771"/>
              <a:gd name="connsiteX3-107" fmla="*/ 1357283 w 2011680"/>
              <a:gd name="connsiteY3-108" fmla="*/ 2540 h 2826771"/>
              <a:gd name="connsiteX4-109" fmla="*/ 2011680 w 2011680"/>
              <a:gd name="connsiteY4-110" fmla="*/ 1598 h 2826771"/>
              <a:gd name="connsiteX5-111" fmla="*/ 2011680 w 2011680"/>
              <a:gd name="connsiteY5-112" fmla="*/ 2826771 h 2826771"/>
              <a:gd name="connsiteX6-113" fmla="*/ 0 w 2011680"/>
              <a:gd name="connsiteY6-114" fmla="*/ 2826771 h 2826771"/>
              <a:gd name="connsiteX7-115" fmla="*/ 0 w 2011680"/>
              <a:gd name="connsiteY7-116" fmla="*/ 1598 h 28267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24" name="Rectangle 23"/>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 Placeholder 51"/>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endParaRPr lang="en-US" dirty="0"/>
          </a:p>
        </p:txBody>
      </p:sp>
      <p:sp>
        <p:nvSpPr>
          <p:cNvPr id="11" name="Oval 10"/>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Picture Placeholder 62"/>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endParaRPr lang="en-US" dirty="0"/>
          </a:p>
        </p:txBody>
      </p:sp>
      <p:sp>
        <p:nvSpPr>
          <p:cNvPr id="50" name="Text Placeholder 4"/>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1" fmla="*/ 0 w 2011680"/>
              <a:gd name="connsiteY0-2" fmla="*/ 0 h 2825173"/>
              <a:gd name="connsiteX1-3" fmla="*/ 655551 w 2011680"/>
              <a:gd name="connsiteY1-4" fmla="*/ 942 h 2825173"/>
              <a:gd name="connsiteX2-5" fmla="*/ 2011680 w 2011680"/>
              <a:gd name="connsiteY2-6" fmla="*/ 0 h 2825173"/>
              <a:gd name="connsiteX3-7" fmla="*/ 2011680 w 2011680"/>
              <a:gd name="connsiteY3-8" fmla="*/ 2825173 h 2825173"/>
              <a:gd name="connsiteX4-9" fmla="*/ 0 w 2011680"/>
              <a:gd name="connsiteY4-10" fmla="*/ 2825173 h 2825173"/>
              <a:gd name="connsiteX5" fmla="*/ 0 w 2011680"/>
              <a:gd name="connsiteY5" fmla="*/ 0 h 2825173"/>
              <a:gd name="connsiteX0-11" fmla="*/ 0 w 2011680"/>
              <a:gd name="connsiteY0-12" fmla="*/ 1598 h 2826771"/>
              <a:gd name="connsiteX1-13" fmla="*/ 655551 w 2011680"/>
              <a:gd name="connsiteY1-14" fmla="*/ 2540 h 2826771"/>
              <a:gd name="connsiteX2-15" fmla="*/ 1364211 w 2011680"/>
              <a:gd name="connsiteY2-16" fmla="*/ 0 h 2826771"/>
              <a:gd name="connsiteX3-17" fmla="*/ 2011680 w 2011680"/>
              <a:gd name="connsiteY3-18" fmla="*/ 1598 h 2826771"/>
              <a:gd name="connsiteX4-19" fmla="*/ 2011680 w 2011680"/>
              <a:gd name="connsiteY4-20" fmla="*/ 2826771 h 2826771"/>
              <a:gd name="connsiteX5-21" fmla="*/ 0 w 2011680"/>
              <a:gd name="connsiteY5-22" fmla="*/ 2826771 h 2826771"/>
              <a:gd name="connsiteX6" fmla="*/ 0 w 2011680"/>
              <a:gd name="connsiteY6" fmla="*/ 1598 h 2826771"/>
              <a:gd name="connsiteX0-23" fmla="*/ 0 w 2011680"/>
              <a:gd name="connsiteY0-24" fmla="*/ 1598 h 2826771"/>
              <a:gd name="connsiteX1-25" fmla="*/ 655551 w 2011680"/>
              <a:gd name="connsiteY1-26" fmla="*/ 2540 h 2826771"/>
              <a:gd name="connsiteX2-27" fmla="*/ 1016231 w 2011680"/>
              <a:gd name="connsiteY2-28" fmla="*/ 327660 h 2826771"/>
              <a:gd name="connsiteX3-29" fmla="*/ 1364211 w 2011680"/>
              <a:gd name="connsiteY3-30" fmla="*/ 0 h 2826771"/>
              <a:gd name="connsiteX4-31" fmla="*/ 2011680 w 2011680"/>
              <a:gd name="connsiteY4-32" fmla="*/ 1598 h 2826771"/>
              <a:gd name="connsiteX5-33" fmla="*/ 2011680 w 2011680"/>
              <a:gd name="connsiteY5-34" fmla="*/ 2826771 h 2826771"/>
              <a:gd name="connsiteX6-35" fmla="*/ 0 w 2011680"/>
              <a:gd name="connsiteY6-36" fmla="*/ 2826771 h 2826771"/>
              <a:gd name="connsiteX7" fmla="*/ 0 w 2011680"/>
              <a:gd name="connsiteY7" fmla="*/ 1598 h 2826771"/>
              <a:gd name="connsiteX0-37" fmla="*/ 0 w 2011680"/>
              <a:gd name="connsiteY0-38" fmla="*/ 1598 h 2826771"/>
              <a:gd name="connsiteX1-39" fmla="*/ 655551 w 2011680"/>
              <a:gd name="connsiteY1-40" fmla="*/ 2540 h 2826771"/>
              <a:gd name="connsiteX2-41" fmla="*/ 1016231 w 2011680"/>
              <a:gd name="connsiteY2-42" fmla="*/ 327660 h 2826771"/>
              <a:gd name="connsiteX3-43" fmla="*/ 1364211 w 2011680"/>
              <a:gd name="connsiteY3-44" fmla="*/ 0 h 2826771"/>
              <a:gd name="connsiteX4-45" fmla="*/ 2011680 w 2011680"/>
              <a:gd name="connsiteY4-46" fmla="*/ 1598 h 2826771"/>
              <a:gd name="connsiteX5-47" fmla="*/ 2011680 w 2011680"/>
              <a:gd name="connsiteY5-48" fmla="*/ 2826771 h 2826771"/>
              <a:gd name="connsiteX6-49" fmla="*/ 0 w 2011680"/>
              <a:gd name="connsiteY6-50" fmla="*/ 2826771 h 2826771"/>
              <a:gd name="connsiteX7-51" fmla="*/ 0 w 2011680"/>
              <a:gd name="connsiteY7-52" fmla="*/ 1598 h 2826771"/>
              <a:gd name="connsiteX0-53" fmla="*/ 0 w 2011680"/>
              <a:gd name="connsiteY0-54" fmla="*/ 1598 h 2826771"/>
              <a:gd name="connsiteX1-55" fmla="*/ 655551 w 2011680"/>
              <a:gd name="connsiteY1-56" fmla="*/ 2540 h 2826771"/>
              <a:gd name="connsiteX2-57" fmla="*/ 1016231 w 2011680"/>
              <a:gd name="connsiteY2-58" fmla="*/ 327660 h 2826771"/>
              <a:gd name="connsiteX3-59" fmla="*/ 1364211 w 2011680"/>
              <a:gd name="connsiteY3-60" fmla="*/ 0 h 2826771"/>
              <a:gd name="connsiteX4-61" fmla="*/ 2011680 w 2011680"/>
              <a:gd name="connsiteY4-62" fmla="*/ 1598 h 2826771"/>
              <a:gd name="connsiteX5-63" fmla="*/ 2011680 w 2011680"/>
              <a:gd name="connsiteY5-64" fmla="*/ 2826771 h 2826771"/>
              <a:gd name="connsiteX6-65" fmla="*/ 0 w 2011680"/>
              <a:gd name="connsiteY6-66" fmla="*/ 2826771 h 2826771"/>
              <a:gd name="connsiteX7-67" fmla="*/ 0 w 2011680"/>
              <a:gd name="connsiteY7-68" fmla="*/ 1598 h 2826771"/>
              <a:gd name="connsiteX0-69" fmla="*/ 0 w 2011680"/>
              <a:gd name="connsiteY0-70" fmla="*/ 1598 h 2826771"/>
              <a:gd name="connsiteX1-71" fmla="*/ 655551 w 2011680"/>
              <a:gd name="connsiteY1-72" fmla="*/ 2540 h 2826771"/>
              <a:gd name="connsiteX2-73" fmla="*/ 1016231 w 2011680"/>
              <a:gd name="connsiteY2-74" fmla="*/ 327660 h 2826771"/>
              <a:gd name="connsiteX3-75" fmla="*/ 1364211 w 2011680"/>
              <a:gd name="connsiteY3-76" fmla="*/ 0 h 2826771"/>
              <a:gd name="connsiteX4-77" fmla="*/ 2011680 w 2011680"/>
              <a:gd name="connsiteY4-78" fmla="*/ 1598 h 2826771"/>
              <a:gd name="connsiteX5-79" fmla="*/ 2011680 w 2011680"/>
              <a:gd name="connsiteY5-80" fmla="*/ 2826771 h 2826771"/>
              <a:gd name="connsiteX6-81" fmla="*/ 0 w 2011680"/>
              <a:gd name="connsiteY6-82" fmla="*/ 2826771 h 2826771"/>
              <a:gd name="connsiteX7-83" fmla="*/ 0 w 2011680"/>
              <a:gd name="connsiteY7-84" fmla="*/ 1598 h 2826771"/>
              <a:gd name="connsiteX0-85" fmla="*/ 0 w 2011680"/>
              <a:gd name="connsiteY0-86" fmla="*/ 1598 h 2826771"/>
              <a:gd name="connsiteX1-87" fmla="*/ 655551 w 2011680"/>
              <a:gd name="connsiteY1-88" fmla="*/ 2540 h 2826771"/>
              <a:gd name="connsiteX2-89" fmla="*/ 1016231 w 2011680"/>
              <a:gd name="connsiteY2-90" fmla="*/ 327660 h 2826771"/>
              <a:gd name="connsiteX3-91" fmla="*/ 1364211 w 2011680"/>
              <a:gd name="connsiteY3-92" fmla="*/ 0 h 2826771"/>
              <a:gd name="connsiteX4-93" fmla="*/ 2011680 w 2011680"/>
              <a:gd name="connsiteY4-94" fmla="*/ 1598 h 2826771"/>
              <a:gd name="connsiteX5-95" fmla="*/ 2011680 w 2011680"/>
              <a:gd name="connsiteY5-96" fmla="*/ 2826771 h 2826771"/>
              <a:gd name="connsiteX6-97" fmla="*/ 0 w 2011680"/>
              <a:gd name="connsiteY6-98" fmla="*/ 2826771 h 2826771"/>
              <a:gd name="connsiteX7-99" fmla="*/ 0 w 2011680"/>
              <a:gd name="connsiteY7-100" fmla="*/ 1598 h 28267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22" name="Rectangle 21"/>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 Placeholder 51"/>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p>
        </p:txBody>
      </p:sp>
      <p:sp>
        <p:nvSpPr>
          <p:cNvPr id="26" name="Freeform: Shape 25"/>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6" name="Freeform: Shape 15"/>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fld>
            <a:endParaRPr lang="en-US" dirty="0"/>
          </a:p>
        </p:txBody>
      </p:sp>
      <p:sp>
        <p:nvSpPr>
          <p:cNvPr id="30" name="Image 2"/>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2" name="Text Placeholder 4"/>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3" name="Text Placeholder 4"/>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4" name="Text Placeholder 4"/>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sp>
        <p:nvSpPr>
          <p:cNvPr id="35" name="Text Placeholder 4"/>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endParaRPr lang="en-US" dirty="0"/>
          </a:p>
        </p:txBody>
      </p:sp>
      <p:cxnSp>
        <p:nvCxnSpPr>
          <p:cNvPr id="42" name="Straight Connector 41"/>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51"/>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endParaRPr lang="en-US" dirty="0"/>
          </a:p>
        </p:txBody>
      </p:sp>
      <p:sp>
        <p:nvSpPr>
          <p:cNvPr id="37" name="Text Placeholder 51"/>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endParaRPr lang="en-US" dirty="0"/>
          </a:p>
        </p:txBody>
      </p:sp>
      <p:sp>
        <p:nvSpPr>
          <p:cNvPr id="38" name="Text Placeholder 51"/>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endParaRPr lang="en-US" dirty="0"/>
          </a:p>
        </p:txBody>
      </p:sp>
      <p:sp>
        <p:nvSpPr>
          <p:cNvPr id="39" name="Text Placeholder 51"/>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endParaRPr lang="en-US" dirty="0"/>
          </a:p>
        </p:txBody>
      </p:sp>
      <p:sp>
        <p:nvSpPr>
          <p:cNvPr id="40" name="Text Placeholder 51"/>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endParaRPr lang="en-US" dirty="0"/>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fld>
            <a:endParaRPr lang="en-US" dirty="0"/>
          </a:p>
        </p:txBody>
      </p:sp>
      <p:sp>
        <p:nvSpPr>
          <p:cNvPr id="11" name="Image 0"/>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1703311" y="-2784"/>
            <a:ext cx="1734410" cy="5167313"/>
          </a:xfrm>
          <a:prstGeom prst="rect">
            <a:avLst/>
          </a:prstGeom>
        </p:spPr>
      </p:pic>
      <p:sp>
        <p:nvSpPr>
          <p:cNvPr id="39" name="Freeform: Shape 38"/>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p:cNvPicPr>
            <a:picLocks noChangeAspect="1"/>
          </p:cNvPicPr>
          <p:nvPr userDrawn="1"/>
        </p:nvPicPr>
        <p:blipFill>
          <a:blip r:embed="rId4" cstate="screen">
            <a:extLst>
              <a:ext uri="{96DAC541-7B7A-43D3-8B79-37D633B846F1}">
                <asvg:svgBlip xmlns:asvg="http://schemas.microsoft.com/office/drawing/2016/SVG/main" r:embed="rId5"/>
              </a:ext>
            </a:extLst>
          </a:blip>
          <a:srcRect/>
          <a:stretch>
            <a:fill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endParaRPr lang="en-US" dirty="0"/>
          </a:p>
        </p:txBody>
      </p:sp>
      <p:sp>
        <p:nvSpPr>
          <p:cNvPr id="4" name="Footer Placeholder 3"/>
          <p:cNvSpPr>
            <a:spLocks noGrp="1"/>
          </p:cNvSpPr>
          <p:nvPr>
            <p:ph type="ftr" sz="quarter" idx="11"/>
          </p:nvPr>
        </p:nvSpPr>
        <p:spPr/>
        <p:txBody>
          <a:bodyPr>
            <a:noAutofit/>
          </a:bodyPr>
          <a:lstStyle>
            <a:lvl1pPr>
              <a:defRPr>
                <a:latin typeface="+mn-lt"/>
              </a:defRPr>
            </a:lvl1pPr>
          </a:lstStyle>
          <a:p>
            <a:r>
              <a:rPr lang="en-US" dirty="0"/>
              <a:t>Presentation title</a:t>
            </a:r>
            <a:endParaRPr lang="en-US" dirty="0"/>
          </a:p>
        </p:txBody>
      </p:sp>
      <p:sp>
        <p:nvSpPr>
          <p:cNvPr id="5" name="Slide Number Placeholder 4"/>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fld>
            <a:endParaRPr lang="en-US" dirty="0"/>
          </a:p>
        </p:txBody>
      </p:sp>
      <p:sp>
        <p:nvSpPr>
          <p:cNvPr id="64" name="Picture Placeholder 62"/>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endParaRPr lang="en-US" dirty="0"/>
          </a:p>
        </p:txBody>
      </p:sp>
      <p:sp>
        <p:nvSpPr>
          <p:cNvPr id="46" name="Text Placeholder 2"/>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1" fmla="*/ 0 w 3328416"/>
              <a:gd name="connsiteY0-2" fmla="*/ 6845 h 3563861"/>
              <a:gd name="connsiteX1-3" fmla="*/ 1191768 w 3328416"/>
              <a:gd name="connsiteY1-4" fmla="*/ 0 h 3563861"/>
              <a:gd name="connsiteX2-5" fmla="*/ 3328416 w 3328416"/>
              <a:gd name="connsiteY2-6" fmla="*/ 6845 h 3563861"/>
              <a:gd name="connsiteX3-7" fmla="*/ 3328416 w 3328416"/>
              <a:gd name="connsiteY3-8" fmla="*/ 3563861 h 3563861"/>
              <a:gd name="connsiteX4-9" fmla="*/ 0 w 3328416"/>
              <a:gd name="connsiteY4-10" fmla="*/ 3563861 h 3563861"/>
              <a:gd name="connsiteX5" fmla="*/ 0 w 3328416"/>
              <a:gd name="connsiteY5" fmla="*/ 6845 h 3563861"/>
              <a:gd name="connsiteX0-11" fmla="*/ 0 w 3328416"/>
              <a:gd name="connsiteY0-12" fmla="*/ 6845 h 3563861"/>
              <a:gd name="connsiteX1-13" fmla="*/ 1191768 w 3328416"/>
              <a:gd name="connsiteY1-14" fmla="*/ 0 h 3563861"/>
              <a:gd name="connsiteX2-15" fmla="*/ 2126488 w 3328416"/>
              <a:gd name="connsiteY2-16" fmla="*/ 1 h 3563861"/>
              <a:gd name="connsiteX3-17" fmla="*/ 3328416 w 3328416"/>
              <a:gd name="connsiteY3-18" fmla="*/ 6845 h 3563861"/>
              <a:gd name="connsiteX4-19" fmla="*/ 3328416 w 3328416"/>
              <a:gd name="connsiteY4-20" fmla="*/ 3563861 h 3563861"/>
              <a:gd name="connsiteX5-21" fmla="*/ 0 w 3328416"/>
              <a:gd name="connsiteY5-22" fmla="*/ 3563861 h 3563861"/>
              <a:gd name="connsiteX6" fmla="*/ 0 w 3328416"/>
              <a:gd name="connsiteY6" fmla="*/ 6845 h 3563861"/>
              <a:gd name="connsiteX0-23" fmla="*/ 0 w 3328416"/>
              <a:gd name="connsiteY0-24" fmla="*/ 6845 h 3563861"/>
              <a:gd name="connsiteX1-25" fmla="*/ 1191768 w 3328416"/>
              <a:gd name="connsiteY1-26" fmla="*/ 0 h 3563861"/>
              <a:gd name="connsiteX2-27" fmla="*/ 2126488 w 3328416"/>
              <a:gd name="connsiteY2-28" fmla="*/ 1 h 3563861"/>
              <a:gd name="connsiteX3-29" fmla="*/ 3328416 w 3328416"/>
              <a:gd name="connsiteY3-30" fmla="*/ 6845 h 3563861"/>
              <a:gd name="connsiteX4-31" fmla="*/ 3328416 w 3328416"/>
              <a:gd name="connsiteY4-32" fmla="*/ 3563861 h 3563861"/>
              <a:gd name="connsiteX5-33" fmla="*/ 0 w 3328416"/>
              <a:gd name="connsiteY5-34" fmla="*/ 3563861 h 3563861"/>
              <a:gd name="connsiteX6-35" fmla="*/ 0 w 3328416"/>
              <a:gd name="connsiteY6-36" fmla="*/ 6845 h 3563861"/>
              <a:gd name="connsiteX0-37" fmla="*/ 0 w 3328416"/>
              <a:gd name="connsiteY0-38" fmla="*/ 6845 h 3563861"/>
              <a:gd name="connsiteX1-39" fmla="*/ 1191768 w 3328416"/>
              <a:gd name="connsiteY1-40" fmla="*/ 0 h 3563861"/>
              <a:gd name="connsiteX2-41" fmla="*/ 2126488 w 3328416"/>
              <a:gd name="connsiteY2-42" fmla="*/ 1 h 3563861"/>
              <a:gd name="connsiteX3-43" fmla="*/ 3328416 w 3328416"/>
              <a:gd name="connsiteY3-44" fmla="*/ 6845 h 3563861"/>
              <a:gd name="connsiteX4-45" fmla="*/ 3328416 w 3328416"/>
              <a:gd name="connsiteY4-46" fmla="*/ 3563861 h 3563861"/>
              <a:gd name="connsiteX5-47" fmla="*/ 0 w 3328416"/>
              <a:gd name="connsiteY5-48" fmla="*/ 3563861 h 3563861"/>
              <a:gd name="connsiteX6-49" fmla="*/ 0 w 3328416"/>
              <a:gd name="connsiteY6-50" fmla="*/ 6845 h 3563861"/>
              <a:gd name="connsiteX0-51" fmla="*/ 0 w 3328416"/>
              <a:gd name="connsiteY0-52" fmla="*/ 6845 h 3563861"/>
              <a:gd name="connsiteX1-53" fmla="*/ 1191768 w 3328416"/>
              <a:gd name="connsiteY1-54" fmla="*/ 0 h 3563861"/>
              <a:gd name="connsiteX2-55" fmla="*/ 1679448 w 3328416"/>
              <a:gd name="connsiteY2-56" fmla="*/ 452121 h 3563861"/>
              <a:gd name="connsiteX3-57" fmla="*/ 2126488 w 3328416"/>
              <a:gd name="connsiteY3-58" fmla="*/ 1 h 3563861"/>
              <a:gd name="connsiteX4-59" fmla="*/ 3328416 w 3328416"/>
              <a:gd name="connsiteY4-60" fmla="*/ 6845 h 3563861"/>
              <a:gd name="connsiteX5-61" fmla="*/ 3328416 w 3328416"/>
              <a:gd name="connsiteY5-62" fmla="*/ 3563861 h 3563861"/>
              <a:gd name="connsiteX6-63" fmla="*/ 0 w 3328416"/>
              <a:gd name="connsiteY6-64" fmla="*/ 3563861 h 3563861"/>
              <a:gd name="connsiteX7" fmla="*/ 0 w 3328416"/>
              <a:gd name="connsiteY7" fmla="*/ 6845 h 3563861"/>
              <a:gd name="connsiteX0-65" fmla="*/ 0 w 3328416"/>
              <a:gd name="connsiteY0-66" fmla="*/ 6845 h 3563861"/>
              <a:gd name="connsiteX1-67" fmla="*/ 1191768 w 3328416"/>
              <a:gd name="connsiteY1-68" fmla="*/ 0 h 3563861"/>
              <a:gd name="connsiteX2-69" fmla="*/ 1679448 w 3328416"/>
              <a:gd name="connsiteY2-70" fmla="*/ 452121 h 3563861"/>
              <a:gd name="connsiteX3-71" fmla="*/ 2126488 w 3328416"/>
              <a:gd name="connsiteY3-72" fmla="*/ 1 h 3563861"/>
              <a:gd name="connsiteX4-73" fmla="*/ 3328416 w 3328416"/>
              <a:gd name="connsiteY4-74" fmla="*/ 6845 h 3563861"/>
              <a:gd name="connsiteX5-75" fmla="*/ 3328416 w 3328416"/>
              <a:gd name="connsiteY5-76" fmla="*/ 3563861 h 3563861"/>
              <a:gd name="connsiteX6-77" fmla="*/ 0 w 3328416"/>
              <a:gd name="connsiteY6-78" fmla="*/ 3563861 h 3563861"/>
              <a:gd name="connsiteX7-79" fmla="*/ 0 w 3328416"/>
              <a:gd name="connsiteY7-80" fmla="*/ 6845 h 3563861"/>
              <a:gd name="connsiteX0-81" fmla="*/ 0 w 3328416"/>
              <a:gd name="connsiteY0-82" fmla="*/ 6845 h 3563861"/>
              <a:gd name="connsiteX1-83" fmla="*/ 1191768 w 3328416"/>
              <a:gd name="connsiteY1-84" fmla="*/ 0 h 3563861"/>
              <a:gd name="connsiteX2-85" fmla="*/ 1679448 w 3328416"/>
              <a:gd name="connsiteY2-86" fmla="*/ 452121 h 3563861"/>
              <a:gd name="connsiteX3-87" fmla="*/ 2126488 w 3328416"/>
              <a:gd name="connsiteY3-88" fmla="*/ 1 h 3563861"/>
              <a:gd name="connsiteX4-89" fmla="*/ 3328416 w 3328416"/>
              <a:gd name="connsiteY4-90" fmla="*/ 6845 h 3563861"/>
              <a:gd name="connsiteX5-91" fmla="*/ 3328416 w 3328416"/>
              <a:gd name="connsiteY5-92" fmla="*/ 3563861 h 3563861"/>
              <a:gd name="connsiteX6-93" fmla="*/ 0 w 3328416"/>
              <a:gd name="connsiteY6-94" fmla="*/ 3563861 h 3563861"/>
              <a:gd name="connsiteX7-95" fmla="*/ 0 w 3328416"/>
              <a:gd name="connsiteY7-96" fmla="*/ 6845 h 35638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79" y="connsiteY7-80"/>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52" name="Text Placeholder 51"/>
          <p:cNvSpPr>
            <a:spLocks noGrp="1"/>
          </p:cNvSpPr>
          <p:nvPr>
            <p:ph type="body" sz="quarter" idx="18" hasCustomPrompt="1"/>
          </p:nvPr>
        </p:nvSpPr>
        <p:spPr>
          <a:xfrm>
            <a:off x="992124" y="4099293"/>
            <a:ext cx="2770632" cy="2206752"/>
          </a:xfrm>
          <a:noFill/>
        </p:spPr>
        <p:txBody>
          <a:bodyPr lIns="91440" rIns="91440" anchor="t">
            <a:normAutofit/>
          </a:bodyPr>
          <a:lstStyle>
            <a:lvl1pPr marL="347345" indent="-347345" algn="l">
              <a:spcBef>
                <a:spcPts val="360"/>
              </a:spcBef>
              <a:buFont typeface="Arial" panose="020B0604020202020204" pitchFamily="34" charset="0"/>
              <a:buChar char="•"/>
              <a:defRPr sz="1500"/>
            </a:lvl1pPr>
          </a:lstStyle>
          <a:p>
            <a:pPr lvl="0"/>
            <a:r>
              <a:rPr lang="en-US" dirty="0"/>
              <a:t>Click to add text</a:t>
            </a:r>
            <a:endParaRPr lang="en-US" dirty="0"/>
          </a:p>
        </p:txBody>
      </p:sp>
      <p:sp>
        <p:nvSpPr>
          <p:cNvPr id="66" name="Picture Placeholder 62"/>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endParaRPr lang="en-US" dirty="0"/>
          </a:p>
        </p:txBody>
      </p:sp>
      <p:sp>
        <p:nvSpPr>
          <p:cNvPr id="49" name="Text Placeholder 4"/>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1" fmla="*/ 0 w 3328416"/>
              <a:gd name="connsiteY0-2" fmla="*/ 1765 h 3558781"/>
              <a:gd name="connsiteX1-3" fmla="*/ 1189736 w 3328416"/>
              <a:gd name="connsiteY1-4" fmla="*/ 0 h 3558781"/>
              <a:gd name="connsiteX2-5" fmla="*/ 3328416 w 3328416"/>
              <a:gd name="connsiteY2-6" fmla="*/ 1765 h 3558781"/>
              <a:gd name="connsiteX3-7" fmla="*/ 3328416 w 3328416"/>
              <a:gd name="connsiteY3-8" fmla="*/ 3558781 h 3558781"/>
              <a:gd name="connsiteX4-9" fmla="*/ 0 w 3328416"/>
              <a:gd name="connsiteY4-10" fmla="*/ 3558781 h 3558781"/>
              <a:gd name="connsiteX5" fmla="*/ 0 w 3328416"/>
              <a:gd name="connsiteY5" fmla="*/ 1765 h 3558781"/>
              <a:gd name="connsiteX0-11" fmla="*/ 0 w 3328416"/>
              <a:gd name="connsiteY0-12" fmla="*/ 1765 h 3558781"/>
              <a:gd name="connsiteX1-13" fmla="*/ 1189736 w 3328416"/>
              <a:gd name="connsiteY1-14" fmla="*/ 0 h 3558781"/>
              <a:gd name="connsiteX2-15" fmla="*/ 2134616 w 3328416"/>
              <a:gd name="connsiteY2-16" fmla="*/ 1 h 3558781"/>
              <a:gd name="connsiteX3-17" fmla="*/ 3328416 w 3328416"/>
              <a:gd name="connsiteY3-18" fmla="*/ 1765 h 3558781"/>
              <a:gd name="connsiteX4-19" fmla="*/ 3328416 w 3328416"/>
              <a:gd name="connsiteY4-20" fmla="*/ 3558781 h 3558781"/>
              <a:gd name="connsiteX5-21" fmla="*/ 0 w 3328416"/>
              <a:gd name="connsiteY5-22" fmla="*/ 3558781 h 3558781"/>
              <a:gd name="connsiteX6" fmla="*/ 0 w 3328416"/>
              <a:gd name="connsiteY6" fmla="*/ 1765 h 3558781"/>
              <a:gd name="connsiteX0-23" fmla="*/ 0 w 3328416"/>
              <a:gd name="connsiteY0-24" fmla="*/ 1765 h 3558781"/>
              <a:gd name="connsiteX1-25" fmla="*/ 1189736 w 3328416"/>
              <a:gd name="connsiteY1-26" fmla="*/ 0 h 3558781"/>
              <a:gd name="connsiteX2-27" fmla="*/ 1672336 w 3328416"/>
              <a:gd name="connsiteY2-28" fmla="*/ 1 h 3558781"/>
              <a:gd name="connsiteX3-29" fmla="*/ 2134616 w 3328416"/>
              <a:gd name="connsiteY3-30" fmla="*/ 1 h 3558781"/>
              <a:gd name="connsiteX4-31" fmla="*/ 3328416 w 3328416"/>
              <a:gd name="connsiteY4-32" fmla="*/ 1765 h 3558781"/>
              <a:gd name="connsiteX5-33" fmla="*/ 3328416 w 3328416"/>
              <a:gd name="connsiteY5-34" fmla="*/ 3558781 h 3558781"/>
              <a:gd name="connsiteX6-35" fmla="*/ 0 w 3328416"/>
              <a:gd name="connsiteY6-36" fmla="*/ 3558781 h 3558781"/>
              <a:gd name="connsiteX7" fmla="*/ 0 w 3328416"/>
              <a:gd name="connsiteY7" fmla="*/ 1765 h 3558781"/>
              <a:gd name="connsiteX0-37" fmla="*/ 0 w 3328416"/>
              <a:gd name="connsiteY0-38" fmla="*/ 1765 h 3558781"/>
              <a:gd name="connsiteX1-39" fmla="*/ 1189736 w 3328416"/>
              <a:gd name="connsiteY1-40" fmla="*/ 0 h 3558781"/>
              <a:gd name="connsiteX2-41" fmla="*/ 1672336 w 3328416"/>
              <a:gd name="connsiteY2-42" fmla="*/ 472441 h 3558781"/>
              <a:gd name="connsiteX3-43" fmla="*/ 2134616 w 3328416"/>
              <a:gd name="connsiteY3-44" fmla="*/ 1 h 3558781"/>
              <a:gd name="connsiteX4-45" fmla="*/ 3328416 w 3328416"/>
              <a:gd name="connsiteY4-46" fmla="*/ 1765 h 3558781"/>
              <a:gd name="connsiteX5-47" fmla="*/ 3328416 w 3328416"/>
              <a:gd name="connsiteY5-48" fmla="*/ 3558781 h 3558781"/>
              <a:gd name="connsiteX6-49" fmla="*/ 0 w 3328416"/>
              <a:gd name="connsiteY6-50" fmla="*/ 3558781 h 3558781"/>
              <a:gd name="connsiteX7-51" fmla="*/ 0 w 3328416"/>
              <a:gd name="connsiteY7-52" fmla="*/ 1765 h 3558781"/>
              <a:gd name="connsiteX0-53" fmla="*/ 0 w 3328416"/>
              <a:gd name="connsiteY0-54" fmla="*/ 1765 h 3558781"/>
              <a:gd name="connsiteX1-55" fmla="*/ 1189736 w 3328416"/>
              <a:gd name="connsiteY1-56" fmla="*/ 0 h 3558781"/>
              <a:gd name="connsiteX2-57" fmla="*/ 1672336 w 3328416"/>
              <a:gd name="connsiteY2-58" fmla="*/ 472441 h 3558781"/>
              <a:gd name="connsiteX3-59" fmla="*/ 2134616 w 3328416"/>
              <a:gd name="connsiteY3-60" fmla="*/ 1 h 3558781"/>
              <a:gd name="connsiteX4-61" fmla="*/ 3328416 w 3328416"/>
              <a:gd name="connsiteY4-62" fmla="*/ 1765 h 3558781"/>
              <a:gd name="connsiteX5-63" fmla="*/ 3328416 w 3328416"/>
              <a:gd name="connsiteY5-64" fmla="*/ 3558781 h 3558781"/>
              <a:gd name="connsiteX6-65" fmla="*/ 0 w 3328416"/>
              <a:gd name="connsiteY6-66" fmla="*/ 3558781 h 3558781"/>
              <a:gd name="connsiteX7-67" fmla="*/ 0 w 3328416"/>
              <a:gd name="connsiteY7-68" fmla="*/ 1765 h 3558781"/>
              <a:gd name="connsiteX0-69" fmla="*/ 0 w 3328416"/>
              <a:gd name="connsiteY0-70" fmla="*/ 1765 h 3558781"/>
              <a:gd name="connsiteX1-71" fmla="*/ 1189736 w 3328416"/>
              <a:gd name="connsiteY1-72" fmla="*/ 0 h 3558781"/>
              <a:gd name="connsiteX2-73" fmla="*/ 1672336 w 3328416"/>
              <a:gd name="connsiteY2-74" fmla="*/ 472441 h 3558781"/>
              <a:gd name="connsiteX3-75" fmla="*/ 2134616 w 3328416"/>
              <a:gd name="connsiteY3-76" fmla="*/ 1 h 3558781"/>
              <a:gd name="connsiteX4-77" fmla="*/ 3328416 w 3328416"/>
              <a:gd name="connsiteY4-78" fmla="*/ 1765 h 3558781"/>
              <a:gd name="connsiteX5-79" fmla="*/ 3328416 w 3328416"/>
              <a:gd name="connsiteY5-80" fmla="*/ 3558781 h 3558781"/>
              <a:gd name="connsiteX6-81" fmla="*/ 0 w 3328416"/>
              <a:gd name="connsiteY6-82" fmla="*/ 3558781 h 3558781"/>
              <a:gd name="connsiteX7-83" fmla="*/ 0 w 3328416"/>
              <a:gd name="connsiteY7-84" fmla="*/ 1765 h 3558781"/>
              <a:gd name="connsiteX0-85" fmla="*/ 0 w 3328416"/>
              <a:gd name="connsiteY0-86" fmla="*/ 1765 h 3558781"/>
              <a:gd name="connsiteX1-87" fmla="*/ 1189736 w 3328416"/>
              <a:gd name="connsiteY1-88" fmla="*/ 0 h 3558781"/>
              <a:gd name="connsiteX2-89" fmla="*/ 1672336 w 3328416"/>
              <a:gd name="connsiteY2-90" fmla="*/ 472441 h 3558781"/>
              <a:gd name="connsiteX3-91" fmla="*/ 2134616 w 3328416"/>
              <a:gd name="connsiteY3-92" fmla="*/ 1 h 3558781"/>
              <a:gd name="connsiteX4-93" fmla="*/ 3328416 w 3328416"/>
              <a:gd name="connsiteY4-94" fmla="*/ 1765 h 3558781"/>
              <a:gd name="connsiteX5-95" fmla="*/ 3328416 w 3328416"/>
              <a:gd name="connsiteY5-96" fmla="*/ 3558781 h 3558781"/>
              <a:gd name="connsiteX6-97" fmla="*/ 0 w 3328416"/>
              <a:gd name="connsiteY6-98" fmla="*/ 3558781 h 3558781"/>
              <a:gd name="connsiteX7-99" fmla="*/ 0 w 3328416"/>
              <a:gd name="connsiteY7-100" fmla="*/ 1765 h 3558781"/>
              <a:gd name="connsiteX0-101" fmla="*/ 0 w 3328416"/>
              <a:gd name="connsiteY0-102" fmla="*/ 1765 h 3558781"/>
              <a:gd name="connsiteX1-103" fmla="*/ 1189736 w 3328416"/>
              <a:gd name="connsiteY1-104" fmla="*/ 0 h 3558781"/>
              <a:gd name="connsiteX2-105" fmla="*/ 1672336 w 3328416"/>
              <a:gd name="connsiteY2-106" fmla="*/ 472441 h 3558781"/>
              <a:gd name="connsiteX3-107" fmla="*/ 2134616 w 3328416"/>
              <a:gd name="connsiteY3-108" fmla="*/ 1 h 3558781"/>
              <a:gd name="connsiteX4-109" fmla="*/ 3328416 w 3328416"/>
              <a:gd name="connsiteY4-110" fmla="*/ 1765 h 3558781"/>
              <a:gd name="connsiteX5-111" fmla="*/ 3328416 w 3328416"/>
              <a:gd name="connsiteY5-112" fmla="*/ 3558781 h 3558781"/>
              <a:gd name="connsiteX6-113" fmla="*/ 0 w 3328416"/>
              <a:gd name="connsiteY6-114" fmla="*/ 3558781 h 3558781"/>
              <a:gd name="connsiteX7-115" fmla="*/ 0 w 3328416"/>
              <a:gd name="connsiteY7-116" fmla="*/ 1765 h 3558781"/>
              <a:gd name="connsiteX0-117" fmla="*/ 0 w 3328416"/>
              <a:gd name="connsiteY0-118" fmla="*/ 1765 h 3558781"/>
              <a:gd name="connsiteX1-119" fmla="*/ 1189736 w 3328416"/>
              <a:gd name="connsiteY1-120" fmla="*/ 0 h 3558781"/>
              <a:gd name="connsiteX2-121" fmla="*/ 1672336 w 3328416"/>
              <a:gd name="connsiteY2-122" fmla="*/ 461011 h 3558781"/>
              <a:gd name="connsiteX3-123" fmla="*/ 2134616 w 3328416"/>
              <a:gd name="connsiteY3-124" fmla="*/ 1 h 3558781"/>
              <a:gd name="connsiteX4-125" fmla="*/ 3328416 w 3328416"/>
              <a:gd name="connsiteY4-126" fmla="*/ 1765 h 3558781"/>
              <a:gd name="connsiteX5-127" fmla="*/ 3328416 w 3328416"/>
              <a:gd name="connsiteY5-128" fmla="*/ 3558781 h 3558781"/>
              <a:gd name="connsiteX6-129" fmla="*/ 0 w 3328416"/>
              <a:gd name="connsiteY6-130" fmla="*/ 3558781 h 3558781"/>
              <a:gd name="connsiteX7-131" fmla="*/ 0 w 3328416"/>
              <a:gd name="connsiteY7-132" fmla="*/ 1765 h 3558781"/>
              <a:gd name="connsiteX0-133" fmla="*/ 0 w 3328416"/>
              <a:gd name="connsiteY0-134" fmla="*/ 1765 h 3558781"/>
              <a:gd name="connsiteX1-135" fmla="*/ 1189736 w 3328416"/>
              <a:gd name="connsiteY1-136" fmla="*/ 0 h 3558781"/>
              <a:gd name="connsiteX2-137" fmla="*/ 1672336 w 3328416"/>
              <a:gd name="connsiteY2-138" fmla="*/ 461011 h 3558781"/>
              <a:gd name="connsiteX3-139" fmla="*/ 2134616 w 3328416"/>
              <a:gd name="connsiteY3-140" fmla="*/ 1 h 3558781"/>
              <a:gd name="connsiteX4-141" fmla="*/ 3328416 w 3328416"/>
              <a:gd name="connsiteY4-142" fmla="*/ 1765 h 3558781"/>
              <a:gd name="connsiteX5-143" fmla="*/ 3328416 w 3328416"/>
              <a:gd name="connsiteY5-144" fmla="*/ 3558781 h 3558781"/>
              <a:gd name="connsiteX6-145" fmla="*/ 0 w 3328416"/>
              <a:gd name="connsiteY6-146" fmla="*/ 3558781 h 3558781"/>
              <a:gd name="connsiteX7-147" fmla="*/ 0 w 3328416"/>
              <a:gd name="connsiteY7-148" fmla="*/ 1765 h 3558781"/>
              <a:gd name="connsiteX0-149" fmla="*/ 0 w 3328416"/>
              <a:gd name="connsiteY0-150" fmla="*/ 1765 h 3558781"/>
              <a:gd name="connsiteX1-151" fmla="*/ 1189736 w 3328416"/>
              <a:gd name="connsiteY1-152" fmla="*/ 0 h 3558781"/>
              <a:gd name="connsiteX2-153" fmla="*/ 1672336 w 3328416"/>
              <a:gd name="connsiteY2-154" fmla="*/ 461011 h 3558781"/>
              <a:gd name="connsiteX3-155" fmla="*/ 2134616 w 3328416"/>
              <a:gd name="connsiteY3-156" fmla="*/ 1 h 3558781"/>
              <a:gd name="connsiteX4-157" fmla="*/ 3328416 w 3328416"/>
              <a:gd name="connsiteY4-158" fmla="*/ 1765 h 3558781"/>
              <a:gd name="connsiteX5-159" fmla="*/ 3328416 w 3328416"/>
              <a:gd name="connsiteY5-160" fmla="*/ 3558781 h 3558781"/>
              <a:gd name="connsiteX6-161" fmla="*/ 0 w 3328416"/>
              <a:gd name="connsiteY6-162" fmla="*/ 3558781 h 3558781"/>
              <a:gd name="connsiteX7-163" fmla="*/ 0 w 3328416"/>
              <a:gd name="connsiteY7-164" fmla="*/ 1765 h 3558781"/>
              <a:gd name="connsiteX0-165" fmla="*/ 0 w 3328416"/>
              <a:gd name="connsiteY0-166" fmla="*/ 1765 h 3558781"/>
              <a:gd name="connsiteX1-167" fmla="*/ 1189736 w 3328416"/>
              <a:gd name="connsiteY1-168" fmla="*/ 0 h 3558781"/>
              <a:gd name="connsiteX2-169" fmla="*/ 1672336 w 3328416"/>
              <a:gd name="connsiteY2-170" fmla="*/ 461011 h 3558781"/>
              <a:gd name="connsiteX3-171" fmla="*/ 2134616 w 3328416"/>
              <a:gd name="connsiteY3-172" fmla="*/ 1 h 3558781"/>
              <a:gd name="connsiteX4-173" fmla="*/ 3328416 w 3328416"/>
              <a:gd name="connsiteY4-174" fmla="*/ 1765 h 3558781"/>
              <a:gd name="connsiteX5-175" fmla="*/ 3328416 w 3328416"/>
              <a:gd name="connsiteY5-176" fmla="*/ 3558781 h 3558781"/>
              <a:gd name="connsiteX6-177" fmla="*/ 0 w 3328416"/>
              <a:gd name="connsiteY6-178" fmla="*/ 3558781 h 3558781"/>
              <a:gd name="connsiteX7-179" fmla="*/ 0 w 3328416"/>
              <a:gd name="connsiteY7-180" fmla="*/ 1765 h 3558781"/>
              <a:gd name="connsiteX0-181" fmla="*/ 0 w 3328416"/>
              <a:gd name="connsiteY0-182" fmla="*/ 1765 h 3558781"/>
              <a:gd name="connsiteX1-183" fmla="*/ 1189736 w 3328416"/>
              <a:gd name="connsiteY1-184" fmla="*/ 0 h 3558781"/>
              <a:gd name="connsiteX2-185" fmla="*/ 1672336 w 3328416"/>
              <a:gd name="connsiteY2-186" fmla="*/ 461011 h 3558781"/>
              <a:gd name="connsiteX3-187" fmla="*/ 2134616 w 3328416"/>
              <a:gd name="connsiteY3-188" fmla="*/ 1 h 3558781"/>
              <a:gd name="connsiteX4-189" fmla="*/ 3328416 w 3328416"/>
              <a:gd name="connsiteY4-190" fmla="*/ 1765 h 3558781"/>
              <a:gd name="connsiteX5-191" fmla="*/ 3328416 w 3328416"/>
              <a:gd name="connsiteY5-192" fmla="*/ 3558781 h 3558781"/>
              <a:gd name="connsiteX6-193" fmla="*/ 0 w 3328416"/>
              <a:gd name="connsiteY6-194" fmla="*/ 3558781 h 3558781"/>
              <a:gd name="connsiteX7-195" fmla="*/ 0 w 3328416"/>
              <a:gd name="connsiteY7-196" fmla="*/ 1765 h 3558781"/>
              <a:gd name="connsiteX0-197" fmla="*/ 0 w 3328416"/>
              <a:gd name="connsiteY0-198" fmla="*/ 1765 h 3558781"/>
              <a:gd name="connsiteX1-199" fmla="*/ 1189736 w 3328416"/>
              <a:gd name="connsiteY1-200" fmla="*/ 0 h 3558781"/>
              <a:gd name="connsiteX2-201" fmla="*/ 1672336 w 3328416"/>
              <a:gd name="connsiteY2-202" fmla="*/ 461011 h 3558781"/>
              <a:gd name="connsiteX3-203" fmla="*/ 2134616 w 3328416"/>
              <a:gd name="connsiteY3-204" fmla="*/ 1 h 3558781"/>
              <a:gd name="connsiteX4-205" fmla="*/ 3328416 w 3328416"/>
              <a:gd name="connsiteY4-206" fmla="*/ 1765 h 3558781"/>
              <a:gd name="connsiteX5-207" fmla="*/ 3328416 w 3328416"/>
              <a:gd name="connsiteY5-208" fmla="*/ 3558781 h 3558781"/>
              <a:gd name="connsiteX6-209" fmla="*/ 0 w 3328416"/>
              <a:gd name="connsiteY6-210" fmla="*/ 3558781 h 3558781"/>
              <a:gd name="connsiteX7-211" fmla="*/ 0 w 3328416"/>
              <a:gd name="connsiteY7-212" fmla="*/ 1765 h 3558781"/>
              <a:gd name="connsiteX0-213" fmla="*/ 0 w 3328416"/>
              <a:gd name="connsiteY0-214" fmla="*/ 1765 h 3558781"/>
              <a:gd name="connsiteX1-215" fmla="*/ 1189736 w 3328416"/>
              <a:gd name="connsiteY1-216" fmla="*/ 0 h 3558781"/>
              <a:gd name="connsiteX2-217" fmla="*/ 1672336 w 3328416"/>
              <a:gd name="connsiteY2-218" fmla="*/ 461011 h 3558781"/>
              <a:gd name="connsiteX3-219" fmla="*/ 2134616 w 3328416"/>
              <a:gd name="connsiteY3-220" fmla="*/ 1 h 3558781"/>
              <a:gd name="connsiteX4-221" fmla="*/ 3328416 w 3328416"/>
              <a:gd name="connsiteY4-222" fmla="*/ 1765 h 3558781"/>
              <a:gd name="connsiteX5-223" fmla="*/ 3328416 w 3328416"/>
              <a:gd name="connsiteY5-224" fmla="*/ 3558781 h 3558781"/>
              <a:gd name="connsiteX6-225" fmla="*/ 0 w 3328416"/>
              <a:gd name="connsiteY6-226" fmla="*/ 3558781 h 3558781"/>
              <a:gd name="connsiteX7-227" fmla="*/ 0 w 3328416"/>
              <a:gd name="connsiteY7-228" fmla="*/ 1765 h 3558781"/>
              <a:gd name="connsiteX0-229" fmla="*/ 0 w 3328416"/>
              <a:gd name="connsiteY0-230" fmla="*/ 1765 h 3558781"/>
              <a:gd name="connsiteX1-231" fmla="*/ 1189736 w 3328416"/>
              <a:gd name="connsiteY1-232" fmla="*/ 0 h 3558781"/>
              <a:gd name="connsiteX2-233" fmla="*/ 1672336 w 3328416"/>
              <a:gd name="connsiteY2-234" fmla="*/ 461011 h 3558781"/>
              <a:gd name="connsiteX3-235" fmla="*/ 2134616 w 3328416"/>
              <a:gd name="connsiteY3-236" fmla="*/ 1 h 3558781"/>
              <a:gd name="connsiteX4-237" fmla="*/ 3328416 w 3328416"/>
              <a:gd name="connsiteY4-238" fmla="*/ 1765 h 3558781"/>
              <a:gd name="connsiteX5-239" fmla="*/ 3328416 w 3328416"/>
              <a:gd name="connsiteY5-240" fmla="*/ 3558781 h 3558781"/>
              <a:gd name="connsiteX6-241" fmla="*/ 0 w 3328416"/>
              <a:gd name="connsiteY6-242" fmla="*/ 3558781 h 3558781"/>
              <a:gd name="connsiteX7-243" fmla="*/ 0 w 3328416"/>
              <a:gd name="connsiteY7-244" fmla="*/ 1765 h 355878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60" name="Text Placeholder 51"/>
          <p:cNvSpPr>
            <a:spLocks noGrp="1"/>
          </p:cNvSpPr>
          <p:nvPr>
            <p:ph type="body" sz="quarter" idx="21" hasCustomPrompt="1"/>
          </p:nvPr>
        </p:nvSpPr>
        <p:spPr>
          <a:xfrm>
            <a:off x="4722876" y="4099293"/>
            <a:ext cx="2770632" cy="2206752"/>
          </a:xfrm>
          <a:noFill/>
        </p:spPr>
        <p:txBody>
          <a:bodyPr lIns="91440" rIns="91440" anchor="t">
            <a:normAutofit/>
          </a:bodyPr>
          <a:lstStyle>
            <a:lvl1pPr marL="347345" indent="-347345" algn="l">
              <a:spcBef>
                <a:spcPts val="360"/>
              </a:spcBef>
              <a:buFont typeface="Arial" panose="020B0604020202020204" pitchFamily="34" charset="0"/>
              <a:buChar char="•"/>
              <a:defRPr sz="1500"/>
            </a:lvl1pPr>
          </a:lstStyle>
          <a:p>
            <a:pPr lvl="0"/>
            <a:r>
              <a:rPr lang="en-US" dirty="0"/>
              <a:t>Click to add text</a:t>
            </a:r>
            <a:endParaRPr lang="en-US" dirty="0"/>
          </a:p>
        </p:txBody>
      </p:sp>
      <p:sp>
        <p:nvSpPr>
          <p:cNvPr id="65" name="Picture Placeholder 62"/>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endParaRPr lang="en-US" dirty="0"/>
          </a:p>
        </p:txBody>
      </p:sp>
      <p:sp>
        <p:nvSpPr>
          <p:cNvPr id="50" name="Text Placeholder 4"/>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1" fmla="*/ 0 w 3328416"/>
              <a:gd name="connsiteY0-2" fmla="*/ 495 h 3557511"/>
              <a:gd name="connsiteX1-3" fmla="*/ 1184910 w 3328416"/>
              <a:gd name="connsiteY1-4" fmla="*/ 0 h 3557511"/>
              <a:gd name="connsiteX2-5" fmla="*/ 3328416 w 3328416"/>
              <a:gd name="connsiteY2-6" fmla="*/ 495 h 3557511"/>
              <a:gd name="connsiteX3-7" fmla="*/ 3328416 w 3328416"/>
              <a:gd name="connsiteY3-8" fmla="*/ 3557511 h 3557511"/>
              <a:gd name="connsiteX4-9" fmla="*/ 0 w 3328416"/>
              <a:gd name="connsiteY4-10" fmla="*/ 3557511 h 3557511"/>
              <a:gd name="connsiteX5" fmla="*/ 0 w 3328416"/>
              <a:gd name="connsiteY5" fmla="*/ 495 h 3557511"/>
              <a:gd name="connsiteX0-11" fmla="*/ 0 w 3328416"/>
              <a:gd name="connsiteY0-12" fmla="*/ 495 h 3557511"/>
              <a:gd name="connsiteX1-13" fmla="*/ 1184910 w 3328416"/>
              <a:gd name="connsiteY1-14" fmla="*/ 0 h 3557511"/>
              <a:gd name="connsiteX2-15" fmla="*/ 2133600 w 3328416"/>
              <a:gd name="connsiteY2-16" fmla="*/ 1 h 3557511"/>
              <a:gd name="connsiteX3-17" fmla="*/ 3328416 w 3328416"/>
              <a:gd name="connsiteY3-18" fmla="*/ 495 h 3557511"/>
              <a:gd name="connsiteX4-19" fmla="*/ 3328416 w 3328416"/>
              <a:gd name="connsiteY4-20" fmla="*/ 3557511 h 3557511"/>
              <a:gd name="connsiteX5-21" fmla="*/ 0 w 3328416"/>
              <a:gd name="connsiteY5-22" fmla="*/ 3557511 h 3557511"/>
              <a:gd name="connsiteX6" fmla="*/ 0 w 3328416"/>
              <a:gd name="connsiteY6" fmla="*/ 495 h 3557511"/>
              <a:gd name="connsiteX0-23" fmla="*/ 0 w 3328416"/>
              <a:gd name="connsiteY0-24" fmla="*/ 495 h 3557511"/>
              <a:gd name="connsiteX1-25" fmla="*/ 1184910 w 3328416"/>
              <a:gd name="connsiteY1-26" fmla="*/ 0 h 3557511"/>
              <a:gd name="connsiteX2-27" fmla="*/ 1642110 w 3328416"/>
              <a:gd name="connsiteY2-28" fmla="*/ 476251 h 3557511"/>
              <a:gd name="connsiteX3-29" fmla="*/ 2133600 w 3328416"/>
              <a:gd name="connsiteY3-30" fmla="*/ 1 h 3557511"/>
              <a:gd name="connsiteX4-31" fmla="*/ 3328416 w 3328416"/>
              <a:gd name="connsiteY4-32" fmla="*/ 495 h 3557511"/>
              <a:gd name="connsiteX5-33" fmla="*/ 3328416 w 3328416"/>
              <a:gd name="connsiteY5-34" fmla="*/ 3557511 h 3557511"/>
              <a:gd name="connsiteX6-35" fmla="*/ 0 w 3328416"/>
              <a:gd name="connsiteY6-36" fmla="*/ 3557511 h 3557511"/>
              <a:gd name="connsiteX7" fmla="*/ 0 w 3328416"/>
              <a:gd name="connsiteY7" fmla="*/ 495 h 3557511"/>
              <a:gd name="connsiteX0-37" fmla="*/ 0 w 3328416"/>
              <a:gd name="connsiteY0-38" fmla="*/ 495 h 3557511"/>
              <a:gd name="connsiteX1-39" fmla="*/ 1184910 w 3328416"/>
              <a:gd name="connsiteY1-40" fmla="*/ 0 h 3557511"/>
              <a:gd name="connsiteX2-41" fmla="*/ 1672590 w 3328416"/>
              <a:gd name="connsiteY2-42" fmla="*/ 457201 h 3557511"/>
              <a:gd name="connsiteX3-43" fmla="*/ 2133600 w 3328416"/>
              <a:gd name="connsiteY3-44" fmla="*/ 1 h 3557511"/>
              <a:gd name="connsiteX4-45" fmla="*/ 3328416 w 3328416"/>
              <a:gd name="connsiteY4-46" fmla="*/ 495 h 3557511"/>
              <a:gd name="connsiteX5-47" fmla="*/ 3328416 w 3328416"/>
              <a:gd name="connsiteY5-48" fmla="*/ 3557511 h 3557511"/>
              <a:gd name="connsiteX6-49" fmla="*/ 0 w 3328416"/>
              <a:gd name="connsiteY6-50" fmla="*/ 3557511 h 3557511"/>
              <a:gd name="connsiteX7-51" fmla="*/ 0 w 3328416"/>
              <a:gd name="connsiteY7-52" fmla="*/ 495 h 3557511"/>
              <a:gd name="connsiteX0-53" fmla="*/ 0 w 3328416"/>
              <a:gd name="connsiteY0-54" fmla="*/ 495 h 3557511"/>
              <a:gd name="connsiteX1-55" fmla="*/ 1184910 w 3328416"/>
              <a:gd name="connsiteY1-56" fmla="*/ 0 h 3557511"/>
              <a:gd name="connsiteX2-57" fmla="*/ 1672590 w 3328416"/>
              <a:gd name="connsiteY2-58" fmla="*/ 457201 h 3557511"/>
              <a:gd name="connsiteX3-59" fmla="*/ 2133600 w 3328416"/>
              <a:gd name="connsiteY3-60" fmla="*/ 1 h 3557511"/>
              <a:gd name="connsiteX4-61" fmla="*/ 3328416 w 3328416"/>
              <a:gd name="connsiteY4-62" fmla="*/ 495 h 3557511"/>
              <a:gd name="connsiteX5-63" fmla="*/ 3328416 w 3328416"/>
              <a:gd name="connsiteY5-64" fmla="*/ 3557511 h 3557511"/>
              <a:gd name="connsiteX6-65" fmla="*/ 0 w 3328416"/>
              <a:gd name="connsiteY6-66" fmla="*/ 3557511 h 3557511"/>
              <a:gd name="connsiteX7-67" fmla="*/ 0 w 3328416"/>
              <a:gd name="connsiteY7-68" fmla="*/ 495 h 3557511"/>
              <a:gd name="connsiteX0-69" fmla="*/ 0 w 3328416"/>
              <a:gd name="connsiteY0-70" fmla="*/ 495 h 3557511"/>
              <a:gd name="connsiteX1-71" fmla="*/ 1184910 w 3328416"/>
              <a:gd name="connsiteY1-72" fmla="*/ 0 h 3557511"/>
              <a:gd name="connsiteX2-73" fmla="*/ 1672590 w 3328416"/>
              <a:gd name="connsiteY2-74" fmla="*/ 457201 h 3557511"/>
              <a:gd name="connsiteX3-75" fmla="*/ 2133600 w 3328416"/>
              <a:gd name="connsiteY3-76" fmla="*/ 1 h 3557511"/>
              <a:gd name="connsiteX4-77" fmla="*/ 3328416 w 3328416"/>
              <a:gd name="connsiteY4-78" fmla="*/ 495 h 3557511"/>
              <a:gd name="connsiteX5-79" fmla="*/ 3328416 w 3328416"/>
              <a:gd name="connsiteY5-80" fmla="*/ 3557511 h 3557511"/>
              <a:gd name="connsiteX6-81" fmla="*/ 0 w 3328416"/>
              <a:gd name="connsiteY6-82" fmla="*/ 3557511 h 3557511"/>
              <a:gd name="connsiteX7-83" fmla="*/ 0 w 3328416"/>
              <a:gd name="connsiteY7-84" fmla="*/ 495 h 3557511"/>
              <a:gd name="connsiteX0-85" fmla="*/ 0 w 3328416"/>
              <a:gd name="connsiteY0-86" fmla="*/ 495 h 3557511"/>
              <a:gd name="connsiteX1-87" fmla="*/ 1184910 w 3328416"/>
              <a:gd name="connsiteY1-88" fmla="*/ 0 h 3557511"/>
              <a:gd name="connsiteX2-89" fmla="*/ 1672590 w 3328416"/>
              <a:gd name="connsiteY2-90" fmla="*/ 457201 h 3557511"/>
              <a:gd name="connsiteX3-91" fmla="*/ 2133600 w 3328416"/>
              <a:gd name="connsiteY3-92" fmla="*/ 1 h 3557511"/>
              <a:gd name="connsiteX4-93" fmla="*/ 3328416 w 3328416"/>
              <a:gd name="connsiteY4-94" fmla="*/ 495 h 3557511"/>
              <a:gd name="connsiteX5-95" fmla="*/ 3328416 w 3328416"/>
              <a:gd name="connsiteY5-96" fmla="*/ 3557511 h 3557511"/>
              <a:gd name="connsiteX6-97" fmla="*/ 0 w 3328416"/>
              <a:gd name="connsiteY6-98" fmla="*/ 3557511 h 3557511"/>
              <a:gd name="connsiteX7-99" fmla="*/ 0 w 3328416"/>
              <a:gd name="connsiteY7-100" fmla="*/ 495 h 3557511"/>
              <a:gd name="connsiteX0-101" fmla="*/ 0 w 3328416"/>
              <a:gd name="connsiteY0-102" fmla="*/ 495 h 3557511"/>
              <a:gd name="connsiteX1-103" fmla="*/ 1184910 w 3328416"/>
              <a:gd name="connsiteY1-104" fmla="*/ 0 h 3557511"/>
              <a:gd name="connsiteX2-105" fmla="*/ 1672590 w 3328416"/>
              <a:gd name="connsiteY2-106" fmla="*/ 457201 h 3557511"/>
              <a:gd name="connsiteX3-107" fmla="*/ 2133600 w 3328416"/>
              <a:gd name="connsiteY3-108" fmla="*/ 1 h 3557511"/>
              <a:gd name="connsiteX4-109" fmla="*/ 3328416 w 3328416"/>
              <a:gd name="connsiteY4-110" fmla="*/ 495 h 3557511"/>
              <a:gd name="connsiteX5-111" fmla="*/ 3328416 w 3328416"/>
              <a:gd name="connsiteY5-112" fmla="*/ 3557511 h 3557511"/>
              <a:gd name="connsiteX6-113" fmla="*/ 0 w 3328416"/>
              <a:gd name="connsiteY6-114" fmla="*/ 3557511 h 3557511"/>
              <a:gd name="connsiteX7-115" fmla="*/ 0 w 3328416"/>
              <a:gd name="connsiteY7-116" fmla="*/ 495 h 35575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61" name="Text Placeholder 51"/>
          <p:cNvSpPr>
            <a:spLocks noGrp="1"/>
          </p:cNvSpPr>
          <p:nvPr>
            <p:ph type="body" sz="quarter" idx="22" hasCustomPrompt="1"/>
          </p:nvPr>
        </p:nvSpPr>
        <p:spPr>
          <a:xfrm>
            <a:off x="8371332" y="4099293"/>
            <a:ext cx="2770632" cy="2206752"/>
          </a:xfrm>
          <a:noFill/>
        </p:spPr>
        <p:txBody>
          <a:bodyPr lIns="91440" rIns="91440" anchor="t">
            <a:normAutofit/>
          </a:bodyPr>
          <a:lstStyle>
            <a:lvl1pPr marL="347345" indent="-347345" algn="l">
              <a:spcBef>
                <a:spcPts val="360"/>
              </a:spcBef>
              <a:buFont typeface="Arial" panose="020B0604020202020204" pitchFamily="34" charset="0"/>
              <a:buChar char="•"/>
              <a:defRPr sz="1500"/>
            </a:lvl1pPr>
          </a:lstStyle>
          <a:p>
            <a:pPr lvl="0"/>
            <a:r>
              <a:rPr lang="en-US" dirty="0"/>
              <a:t>Click to add text</a:t>
            </a:r>
            <a:endParaRPr lang="en-US" dirty="0"/>
          </a:p>
        </p:txBody>
      </p:sp>
      <p:sp>
        <p:nvSpPr>
          <p:cNvPr id="3" name="Oval 2"/>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9991886" y="3441269"/>
            <a:ext cx="2200114" cy="2200114"/>
          </a:xfrm>
          <a:prstGeom prst="rect">
            <a:avLst/>
          </a:prstGeom>
        </p:spPr>
      </p:pic>
      <p:sp>
        <p:nvSpPr>
          <p:cNvPr id="54" name="Image 2"/>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endParaRPr lang="en-US" dirty="0"/>
          </a:p>
        </p:txBody>
      </p:sp>
      <p:sp>
        <p:nvSpPr>
          <p:cNvPr id="4" name="Footer Placeholder 3"/>
          <p:cNvSpPr>
            <a:spLocks noGrp="1"/>
          </p:cNvSpPr>
          <p:nvPr>
            <p:ph type="ftr" sz="quarter" idx="13"/>
          </p:nvPr>
        </p:nvSpPr>
        <p:spPr/>
        <p:txBody>
          <a:bodyPr/>
          <a:lstStyle>
            <a:lvl1pPr>
              <a:defRPr>
                <a:latin typeface="+mn-lt"/>
              </a:defRPr>
            </a:lvl1pPr>
          </a:lstStyle>
          <a:p>
            <a:r>
              <a:rPr lang="en-US" dirty="0"/>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9" name="Freeform: Shape 18"/>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endParaRPr lang="en-US" dirty="0"/>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5"/>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1703311" y="-2784"/>
            <a:ext cx="1734410" cy="5167313"/>
          </a:xfrm>
          <a:prstGeom prst="rect">
            <a:avLst/>
          </a:prstGeom>
        </p:spPr>
      </p:pic>
      <p:sp>
        <p:nvSpPr>
          <p:cNvPr id="13" name="Freeform: Shape 12"/>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p:cNvPicPr>
            <a:picLocks noChangeAspect="1"/>
          </p:cNvPicPr>
          <p:nvPr userDrawn="1"/>
        </p:nvPicPr>
        <p:blipFill>
          <a:blip r:embed="rId4" cstate="screen">
            <a:extLst>
              <a:ext uri="{96DAC541-7B7A-43D3-8B79-37D633B846F1}">
                <asvg:svgBlip xmlns:asvg="http://schemas.microsoft.com/office/drawing/2016/SVG/main" r:embed="rId5"/>
              </a:ext>
            </a:extLst>
          </a:blip>
          <a:srcRect/>
          <a:stretch>
            <a:fillRect/>
          </a:stretch>
        </p:blipFill>
        <p:spPr>
          <a:xfrm>
            <a:off x="1718457" y="3440504"/>
            <a:ext cx="1719263" cy="1724025"/>
          </a:xfrm>
          <a:prstGeom prst="rect">
            <a:avLst/>
          </a:prstGeom>
        </p:spPr>
      </p:pic>
      <p:sp>
        <p:nvSpPr>
          <p:cNvPr id="18" name="Title 19"/>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endParaRPr lang="en-US" dirty="0"/>
          </a:p>
        </p:txBody>
      </p:sp>
      <p:sp>
        <p:nvSpPr>
          <p:cNvPr id="6" name="Footer Placeholder 5"/>
          <p:cNvSpPr>
            <a:spLocks noGrp="1"/>
          </p:cNvSpPr>
          <p:nvPr>
            <p:ph type="ftr" sz="quarter" idx="11"/>
          </p:nvPr>
        </p:nvSpPr>
        <p:spPr/>
        <p:txBody>
          <a:bodyPr/>
          <a:lstStyle>
            <a:lvl1pPr>
              <a:defRPr>
                <a:latin typeface="+mn-lt"/>
              </a:defRPr>
            </a:lvl1pPr>
          </a:lstStyle>
          <a:p>
            <a:r>
              <a:rPr lang="en-US" dirty="0"/>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fld>
            <a:endParaRPr lang="en-US" dirty="0"/>
          </a:p>
        </p:txBody>
      </p:sp>
      <p:sp>
        <p:nvSpPr>
          <p:cNvPr id="19" name="Content Placeholder 3"/>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0" name="Content Placeholder 5"/>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9" name="Freeform: Shape 8"/>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endParaRPr lang="en-US" dirty="0"/>
          </a:p>
        </p:txBody>
      </p:sp>
      <p:sp>
        <p:nvSpPr>
          <p:cNvPr id="4" name="Footer Placeholder 3"/>
          <p:cNvSpPr>
            <a:spLocks noGrp="1"/>
          </p:cNvSpPr>
          <p:nvPr>
            <p:ph type="ftr" sz="quarter" idx="11"/>
          </p:nvPr>
        </p:nvSpPr>
        <p:spPr/>
        <p:txBody>
          <a:bodyPr/>
          <a:lstStyle>
            <a:lvl1pPr>
              <a:defRPr>
                <a:latin typeface="+mn-lt"/>
              </a:defRPr>
            </a:lvl1pPr>
          </a:lstStyle>
          <a:p>
            <a:r>
              <a:rPr lang="en-US" dirty="0"/>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fld>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8" name="Freeform: Shape 7"/>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dirty="0"/>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6" name="Freeform: Shape 45"/>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43" name="Freeform: Shape 42"/>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49" name="Freeform: Shape 48"/>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40" name="Freeform: Shape 39"/>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37" name="Freeform: Shape 36"/>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endParaRPr lang="en-US" dirty="0"/>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endParaRPr lang="en-US" dirty="0"/>
          </a:p>
        </p:txBody>
      </p:sp>
      <p:sp>
        <p:nvSpPr>
          <p:cNvPr id="6" name="Footer Placeholder 5"/>
          <p:cNvSpPr>
            <a:spLocks noGrp="1"/>
          </p:cNvSpPr>
          <p:nvPr>
            <p:ph type="ftr" sz="quarter" idx="11"/>
          </p:nvPr>
        </p:nvSpPr>
        <p:spPr/>
        <p:txBody>
          <a:bodyPr/>
          <a:lstStyle>
            <a:lvl1pPr>
              <a:defRPr>
                <a:latin typeface="+mn-lt"/>
              </a:defRPr>
            </a:lvl1pPr>
          </a:lstStyle>
          <a:p>
            <a:r>
              <a:rPr lang="en-US" dirty="0"/>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endParaRPr lang="en-US" dirty="0"/>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endParaRPr lang="en-US" dirty="0"/>
          </a:p>
        </p:txBody>
      </p:sp>
      <p:sp>
        <p:nvSpPr>
          <p:cNvPr id="6" name="Footer Placeholder 5"/>
          <p:cNvSpPr>
            <a:spLocks noGrp="1"/>
          </p:cNvSpPr>
          <p:nvPr>
            <p:ph type="ftr" sz="quarter" idx="11"/>
          </p:nvPr>
        </p:nvSpPr>
        <p:spPr/>
        <p:txBody>
          <a:bodyPr/>
          <a:lstStyle>
            <a:lvl1pPr>
              <a:defRPr>
                <a:latin typeface="+mn-lt"/>
              </a:defRPr>
            </a:lvl1pPr>
          </a:lstStyle>
          <a:p>
            <a:r>
              <a:rPr lang="en-US" dirty="0"/>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endParaRPr lang="en-US" dirty="0"/>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r>
              <a:rPr lang="en-US" dirty="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endParaRPr lang="en-US" dirty="0"/>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dirty="0"/>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endParaRPr lang="en-US" dirty="0"/>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dirty="0"/>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noAutofit/>
          </a:bodyPr>
          <a:lstStyle/>
          <a:p>
            <a:endParaRPr lang="en-US" dirty="0"/>
          </a:p>
        </p:txBody>
      </p:sp>
      <p:sp>
        <p:nvSpPr>
          <p:cNvPr id="31" name="Freeform 70"/>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noAutofit/>
          </a:bodyPr>
          <a:lstStyle/>
          <a:p>
            <a:endParaRPr lang="en-US" dirty="0"/>
          </a:p>
        </p:txBody>
      </p:sp>
      <p:sp>
        <p:nvSpPr>
          <p:cNvPr id="33" name="Image 4"/>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fld>
            <a:endParaRPr lang="en-US" dirty="0"/>
          </a:p>
        </p:txBody>
      </p:sp>
      <p:sp>
        <p:nvSpPr>
          <p:cNvPr id="57" name="Text Placeholder 54"/>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endParaRPr lang="en-US" dirty="0"/>
          </a:p>
        </p:txBody>
      </p:sp>
      <p:sp>
        <p:nvSpPr>
          <p:cNvPr id="55" name="Text Placeholder 54"/>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endParaRPr lang="en-US" dirty="0"/>
          </a:p>
        </p:txBody>
      </p:sp>
      <p:sp>
        <p:nvSpPr>
          <p:cNvPr id="56" name="Text Placeholder 54"/>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endParaRPr lang="en-US" dirty="0"/>
          </a:p>
        </p:txBody>
      </p:sp>
      <p:sp>
        <p:nvSpPr>
          <p:cNvPr id="4" name="Footer Placeholder 3"/>
          <p:cNvSpPr>
            <a:spLocks noGrp="1"/>
          </p:cNvSpPr>
          <p:nvPr>
            <p:ph type="ftr" sz="quarter" idx="11"/>
          </p:nvPr>
        </p:nvSpPr>
        <p:spPr/>
        <p:txBody>
          <a:bodyPr>
            <a:noAutofit/>
          </a:bodyPr>
          <a:lstStyle>
            <a:lvl1pPr>
              <a:defRPr>
                <a:latin typeface="+mn-lt"/>
              </a:defRPr>
            </a:lvl1pPr>
          </a:lstStyle>
          <a:p>
            <a:r>
              <a:rPr lang="en-US" dirty="0"/>
              <a:t>Presentation title</a:t>
            </a:r>
            <a:endParaRPr lang="en-US" dirty="0"/>
          </a:p>
        </p:txBody>
      </p:sp>
      <p:sp>
        <p:nvSpPr>
          <p:cNvPr id="5" name="Slide Number Placeholder 4"/>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fld>
            <a:endParaRPr lang="en-US" dirty="0"/>
          </a:p>
        </p:txBody>
      </p:sp>
      <p:sp>
        <p:nvSpPr>
          <p:cNvPr id="17" name="Picture Placeholder 16"/>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dirty="0"/>
              <a:t>Click icon to add picture</a:t>
            </a:r>
            <a:endParaRPr lang="en-US" dirty="0"/>
          </a:p>
        </p:txBody>
      </p:sp>
      <p:sp>
        <p:nvSpPr>
          <p:cNvPr id="19" name="Text Placeholder 18"/>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endParaRPr lang="en-US" dirty="0"/>
          </a:p>
        </p:txBody>
      </p:sp>
      <p:sp>
        <p:nvSpPr>
          <p:cNvPr id="21" name="Text Placeholder 20"/>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endParaRPr lang="en-US" dirty="0"/>
          </a:p>
        </p:txBody>
      </p:sp>
      <p:sp>
        <p:nvSpPr>
          <p:cNvPr id="23" name="Picture Placeholder 16"/>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dirty="0"/>
              <a:t>Click icon to add picture</a:t>
            </a:r>
            <a:endParaRPr lang="en-US" dirty="0"/>
          </a:p>
        </p:txBody>
      </p:sp>
      <p:sp>
        <p:nvSpPr>
          <p:cNvPr id="22" name="Text Placeholder 18"/>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endParaRPr lang="en-US" dirty="0"/>
          </a:p>
        </p:txBody>
      </p:sp>
      <p:sp>
        <p:nvSpPr>
          <p:cNvPr id="24" name="Text Placeholder 20"/>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endParaRPr lang="en-US" dirty="0"/>
          </a:p>
        </p:txBody>
      </p:sp>
      <p:sp>
        <p:nvSpPr>
          <p:cNvPr id="26" name="Picture Placeholder 16"/>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dirty="0"/>
              <a:t>Click icon to add picture</a:t>
            </a:r>
            <a:endParaRPr lang="en-US" dirty="0"/>
          </a:p>
        </p:txBody>
      </p:sp>
      <p:sp>
        <p:nvSpPr>
          <p:cNvPr id="25" name="Text Placeholder 18"/>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endParaRPr lang="en-US" dirty="0"/>
          </a:p>
        </p:txBody>
      </p:sp>
      <p:sp>
        <p:nvSpPr>
          <p:cNvPr id="27" name="Text Placeholder 20"/>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endParaRPr lang="en-US" dirty="0"/>
          </a:p>
        </p:txBody>
      </p:sp>
      <p:sp>
        <p:nvSpPr>
          <p:cNvPr id="29" name="Picture Placeholder 16"/>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dirty="0"/>
              <a:t>Click icon to add picture</a:t>
            </a:r>
            <a:endParaRPr lang="en-US" dirty="0"/>
          </a:p>
        </p:txBody>
      </p:sp>
      <p:sp>
        <p:nvSpPr>
          <p:cNvPr id="28" name="Text Placeholder 18"/>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endParaRPr lang="en-US" dirty="0"/>
          </a:p>
        </p:txBody>
      </p:sp>
      <p:sp>
        <p:nvSpPr>
          <p:cNvPr id="30" name="Text Placeholder 20"/>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endParaRPr lang="en-US" dirty="0"/>
          </a:p>
        </p:txBody>
      </p:sp>
      <p:sp>
        <p:nvSpPr>
          <p:cNvPr id="4" name="Footer Placeholder 3"/>
          <p:cNvSpPr>
            <a:spLocks noGrp="1"/>
          </p:cNvSpPr>
          <p:nvPr>
            <p:ph type="ftr" sz="quarter" idx="11"/>
          </p:nvPr>
        </p:nvSpPr>
        <p:spPr/>
        <p:txBody>
          <a:bodyPr>
            <a:noAutofit/>
          </a:bodyPr>
          <a:lstStyle>
            <a:lvl1pPr>
              <a:defRPr>
                <a:latin typeface="+mn-lt"/>
              </a:defRPr>
            </a:lvl1pPr>
          </a:lstStyle>
          <a:p>
            <a:r>
              <a:rPr lang="en-US" dirty="0"/>
              <a:t>Presentation title</a:t>
            </a:r>
            <a:endParaRPr lang="en-US" dirty="0"/>
          </a:p>
        </p:txBody>
      </p:sp>
      <p:sp>
        <p:nvSpPr>
          <p:cNvPr id="5" name="Slide Number Placeholder 4"/>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fld>
            <a:endParaRPr lang="en-US" dirty="0"/>
          </a:p>
        </p:txBody>
      </p:sp>
      <p:sp>
        <p:nvSpPr>
          <p:cNvPr id="17" name="Picture Placeholder 16"/>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endParaRPr lang="en-US" dirty="0"/>
          </a:p>
        </p:txBody>
      </p:sp>
      <p:sp>
        <p:nvSpPr>
          <p:cNvPr id="19" name="Text Placeholder 18"/>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endParaRPr lang="en-US" dirty="0"/>
          </a:p>
        </p:txBody>
      </p:sp>
      <p:sp>
        <p:nvSpPr>
          <p:cNvPr id="21" name="Text Placeholder 20"/>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endParaRPr lang="en-US" dirty="0"/>
          </a:p>
        </p:txBody>
      </p:sp>
      <p:sp>
        <p:nvSpPr>
          <p:cNvPr id="10" name="Picture Placeholder 16"/>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defRPr/>
            </a:pPr>
            <a:r>
              <a:rPr lang="en-US" dirty="0"/>
              <a:t>Click to add picture</a:t>
            </a:r>
            <a:endParaRPr lang="en-US" dirty="0"/>
          </a:p>
          <a:p>
            <a:endParaRPr lang="en-US" dirty="0"/>
          </a:p>
        </p:txBody>
      </p:sp>
      <p:sp>
        <p:nvSpPr>
          <p:cNvPr id="14" name="Text Placeholder 18"/>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endParaRPr lang="en-US" dirty="0"/>
          </a:p>
        </p:txBody>
      </p:sp>
      <p:sp>
        <p:nvSpPr>
          <p:cNvPr id="15" name="Text Placeholder 20"/>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endParaRPr lang="en-US" dirty="0"/>
          </a:p>
        </p:txBody>
      </p:sp>
      <p:sp>
        <p:nvSpPr>
          <p:cNvPr id="23" name="Picture Placeholder 16"/>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defRPr/>
            </a:pPr>
            <a:r>
              <a:rPr lang="en-US" dirty="0"/>
              <a:t>Click to add picture</a:t>
            </a:r>
            <a:endParaRPr lang="en-US" dirty="0"/>
          </a:p>
          <a:p>
            <a:endParaRPr lang="en-US" dirty="0"/>
          </a:p>
        </p:txBody>
      </p:sp>
      <p:sp>
        <p:nvSpPr>
          <p:cNvPr id="22" name="Text Placeholder 18"/>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endParaRPr lang="en-US" dirty="0"/>
          </a:p>
        </p:txBody>
      </p:sp>
      <p:sp>
        <p:nvSpPr>
          <p:cNvPr id="24" name="Text Placeholder 20"/>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endParaRPr lang="en-US" dirty="0"/>
          </a:p>
        </p:txBody>
      </p:sp>
      <p:sp>
        <p:nvSpPr>
          <p:cNvPr id="11" name="Picture Placeholder 16"/>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defRPr/>
            </a:pPr>
            <a:r>
              <a:rPr lang="en-US" dirty="0"/>
              <a:t>Click to add picture</a:t>
            </a:r>
            <a:endParaRPr lang="en-US" dirty="0"/>
          </a:p>
          <a:p>
            <a:endParaRPr lang="en-US" dirty="0"/>
          </a:p>
        </p:txBody>
      </p:sp>
      <p:sp>
        <p:nvSpPr>
          <p:cNvPr id="16" name="Text Placeholder 18"/>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endParaRPr lang="en-US" dirty="0"/>
          </a:p>
        </p:txBody>
      </p:sp>
      <p:sp>
        <p:nvSpPr>
          <p:cNvPr id="18" name="Text Placeholder 20"/>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endParaRPr lang="en-US" dirty="0"/>
          </a:p>
        </p:txBody>
      </p:sp>
      <p:sp>
        <p:nvSpPr>
          <p:cNvPr id="26" name="Picture Placeholder 16"/>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defRPr/>
            </a:pPr>
            <a:r>
              <a:rPr lang="en-US" dirty="0"/>
              <a:t>Click to add picture</a:t>
            </a:r>
            <a:endParaRPr lang="en-US" dirty="0"/>
          </a:p>
          <a:p>
            <a:endParaRPr lang="en-US" dirty="0"/>
          </a:p>
        </p:txBody>
      </p:sp>
      <p:sp>
        <p:nvSpPr>
          <p:cNvPr id="25" name="Text Placeholder 18"/>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endParaRPr lang="en-US" dirty="0"/>
          </a:p>
        </p:txBody>
      </p:sp>
      <p:sp>
        <p:nvSpPr>
          <p:cNvPr id="27" name="Text Placeholder 20"/>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endParaRPr lang="en-US" dirty="0"/>
          </a:p>
        </p:txBody>
      </p:sp>
      <p:sp>
        <p:nvSpPr>
          <p:cNvPr id="12" name="Picture Placeholder 16"/>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defRPr/>
            </a:pPr>
            <a:r>
              <a:rPr lang="en-US" dirty="0"/>
              <a:t>Click to add picture</a:t>
            </a:r>
            <a:endParaRPr lang="en-US" dirty="0"/>
          </a:p>
          <a:p>
            <a:endParaRPr lang="en-US" dirty="0"/>
          </a:p>
        </p:txBody>
      </p:sp>
      <p:sp>
        <p:nvSpPr>
          <p:cNvPr id="20" name="Text Placeholder 18"/>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endParaRPr lang="en-US" dirty="0"/>
          </a:p>
        </p:txBody>
      </p:sp>
      <p:sp>
        <p:nvSpPr>
          <p:cNvPr id="31" name="Text Placeholder 20"/>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endParaRPr lang="en-US" dirty="0"/>
          </a:p>
        </p:txBody>
      </p:sp>
      <p:sp>
        <p:nvSpPr>
          <p:cNvPr id="29" name="Picture Placeholder 16"/>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defRPr/>
            </a:pPr>
            <a:r>
              <a:rPr lang="en-US" dirty="0"/>
              <a:t>Click to add picture</a:t>
            </a:r>
            <a:endParaRPr lang="en-US" dirty="0"/>
          </a:p>
          <a:p>
            <a:endParaRPr lang="en-US" dirty="0"/>
          </a:p>
        </p:txBody>
      </p:sp>
      <p:sp>
        <p:nvSpPr>
          <p:cNvPr id="28" name="Text Placeholder 18"/>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endParaRPr lang="en-US" dirty="0"/>
          </a:p>
        </p:txBody>
      </p:sp>
      <p:sp>
        <p:nvSpPr>
          <p:cNvPr id="30" name="Text Placeholder 20"/>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endParaRPr lang="en-US" dirty="0"/>
          </a:p>
        </p:txBody>
      </p:sp>
      <p:sp>
        <p:nvSpPr>
          <p:cNvPr id="13" name="Picture Placeholder 16"/>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defRPr/>
            </a:pPr>
            <a:r>
              <a:rPr lang="en-US" dirty="0"/>
              <a:t>Click to add picture</a:t>
            </a:r>
            <a:endParaRPr lang="en-US" dirty="0"/>
          </a:p>
          <a:p>
            <a:endParaRPr lang="en-US" dirty="0"/>
          </a:p>
        </p:txBody>
      </p:sp>
      <p:sp>
        <p:nvSpPr>
          <p:cNvPr id="32" name="Text Placeholder 18"/>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endParaRPr lang="en-US" dirty="0"/>
          </a:p>
        </p:txBody>
      </p:sp>
      <p:sp>
        <p:nvSpPr>
          <p:cNvPr id="33" name="Text Placeholder 20"/>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2" Type="http://schemas.openxmlformats.org/officeDocument/2006/relationships/theme" Target="../theme/theme2.xml"/><Relationship Id="rId21" Type="http://schemas.openxmlformats.org/officeDocument/2006/relationships/slideLayout" Target="../slideLayouts/slideLayout42.xml"/><Relationship Id="rId20" Type="http://schemas.openxmlformats.org/officeDocument/2006/relationships/slideLayout" Target="../slideLayouts/slideLayout41.xml"/><Relationship Id="rId2" Type="http://schemas.openxmlformats.org/officeDocument/2006/relationships/slideLayout" Target="../slideLayouts/slideLayout23.xml"/><Relationship Id="rId19" Type="http://schemas.openxmlformats.org/officeDocument/2006/relationships/slideLayout" Target="../slideLayouts/slideLayout40.xml"/><Relationship Id="rId18" Type="http://schemas.openxmlformats.org/officeDocument/2006/relationships/slideLayout" Target="../slideLayouts/slideLayout39.xml"/><Relationship Id="rId17" Type="http://schemas.openxmlformats.org/officeDocument/2006/relationships/slideLayout" Target="../slideLayouts/slideLayout38.xml"/><Relationship Id="rId16" Type="http://schemas.openxmlformats.org/officeDocument/2006/relationships/slideLayout" Target="../slideLayouts/slideLayout37.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dirty="0"/>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345" indent="-347345"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345"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345"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dirty="0"/>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345" indent="-347345"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345"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345"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03092" y="69574"/>
            <a:ext cx="5385816" cy="3139970"/>
          </a:xfrm>
        </p:spPr>
        <p:txBody>
          <a:bodyPr/>
          <a:lstStyle/>
          <a:p>
            <a:r>
              <a:rPr lang="en-US" b="0" dirty="0" err="1">
                <a:solidFill>
                  <a:srgbClr val="1F2C8F"/>
                </a:solidFill>
                <a:ea typeface="+mj-lt"/>
                <a:cs typeface="+mj-lt"/>
              </a:rPr>
              <a:t>.Net</a:t>
            </a:r>
            <a:r>
              <a:rPr lang="en-US" b="0" dirty="0">
                <a:solidFill>
                  <a:srgbClr val="1F2C8F"/>
                </a:solidFill>
                <a:ea typeface="+mj-lt"/>
                <a:cs typeface="+mj-lt"/>
              </a:rPr>
              <a:t> </a:t>
            </a:r>
            <a:r>
              <a:rPr lang="en-US" b="0" dirty="0" err="1">
                <a:solidFill>
                  <a:srgbClr val="1F2C8F"/>
                </a:solidFill>
                <a:ea typeface="+mj-lt"/>
                <a:cs typeface="+mj-lt"/>
              </a:rPr>
              <a:t>TraiNING</a:t>
            </a:r>
            <a:r>
              <a:rPr lang="en-IN" altLang="en-US" b="0" dirty="0" err="1">
                <a:solidFill>
                  <a:srgbClr val="1F2C8F"/>
                </a:solidFill>
                <a:ea typeface="+mj-lt"/>
                <a:cs typeface="+mj-lt"/>
              </a:rPr>
              <a:t> Week 3</a:t>
            </a:r>
            <a:endParaRPr lang="en-IN" altLang="en-US" b="0" dirty="0" err="1">
              <a:solidFill>
                <a:srgbClr val="1F2C8F"/>
              </a:solidFill>
              <a:ea typeface="+mj-lt"/>
              <a:cs typeface="+mj-lt"/>
            </a:endParaRPr>
          </a:p>
        </p:txBody>
      </p:sp>
      <p:sp>
        <p:nvSpPr>
          <p:cNvPr id="3" name="Subtitle 2"/>
          <p:cNvSpPr>
            <a:spLocks noGrp="1"/>
          </p:cNvSpPr>
          <p:nvPr>
            <p:ph type="subTitle" idx="1"/>
          </p:nvPr>
        </p:nvSpPr>
        <p:spPr>
          <a:xfrm>
            <a:off x="4349496" y="3255267"/>
            <a:ext cx="3493008" cy="1644724"/>
          </a:xfrm>
        </p:spPr>
        <p:txBody>
          <a:bodyPr/>
          <a:lstStyle/>
          <a:p>
            <a:endParaRPr lang="en-US" dirty="0">
              <a:cs typeface="Sabon Next LT"/>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4"/>
          <p:cNvSpPr txBox="1"/>
          <p:nvPr/>
        </p:nvSpPr>
        <p:spPr>
          <a:xfrm>
            <a:off x="3830303" y="303743"/>
            <a:ext cx="7248284" cy="6047496"/>
          </a:xfrm>
          <a:prstGeom prst="rect">
            <a:avLst/>
          </a:prstGeom>
        </p:spPr>
        <p:txBody>
          <a:bodyPr vert="horz" lIns="91440" tIns="45720" rIns="91440" bIns="45720" rtlCol="0" anchor="t" anchorCtr="0">
            <a:normAutofit/>
          </a:bodyPr>
          <a:lstStyle>
            <a:lvl1pPr marL="0" indent="0" algn="l" defTabSz="914400" rtl="0" eaLnBrk="1" latinLnBrk="0" hangingPunct="1">
              <a:lnSpc>
                <a:spcPct val="100000"/>
              </a:lnSpc>
              <a:spcBef>
                <a:spcPts val="0"/>
              </a:spcBef>
              <a:buFont typeface="Arial" panose="020B0604020202020204" pitchFamily="34" charset="0"/>
              <a:buNone/>
              <a:defRPr sz="1800" b="0" kern="1200" cap="all" baseline="0">
                <a:solidFill>
                  <a:schemeClr val="accent6"/>
                </a:solidFill>
                <a:latin typeface="+mj-lt"/>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buFont typeface="Arial" panose="020B0604020202020204"/>
              <a:buChar char="•"/>
            </a:pPr>
            <a:r>
              <a:rPr lang="en-US" cap="none">
                <a:latin typeface="Bahnschrift SemiLight SemiConde" charset="0"/>
                <a:ea typeface="+mj-lt"/>
                <a:cs typeface="Bahnschrift SemiLight SemiConde" charset="0"/>
              </a:rPr>
              <a:t>Interfaces:</a:t>
            </a:r>
            <a:endParaRPr lang="en-US" cap="none">
              <a:latin typeface="Bahnschrift SemiLight SemiConde" charset="0"/>
              <a:ea typeface="+mj-lt"/>
              <a:cs typeface="Bahnschrift SemiLight SemiConde" charset="0"/>
            </a:endParaRPr>
          </a:p>
          <a:p>
            <a:pPr lvl="1" algn="just">
              <a:buFont typeface="Arial" panose="020B0604020202020204"/>
              <a:buChar char="•"/>
            </a:pPr>
            <a:r>
              <a:rPr lang="en-US" sz="1800" cap="none">
                <a:latin typeface="Bahnschrift SemiLight SemiConde" charset="0"/>
                <a:ea typeface="+mj-lt"/>
                <a:cs typeface="Bahnschrift SemiLight SemiConde" charset="0"/>
              </a:rPr>
              <a:t>An interface is a contract that defines a set of methods and properties. A class that implements an interface must provide concrete implementations for all the members of that interface.</a:t>
            </a:r>
            <a:endParaRPr lang="en-US" sz="1800" cap="none">
              <a:latin typeface="Bahnschrift SemiLight SemiConde" charset="0"/>
              <a:ea typeface="+mj-lt"/>
              <a:cs typeface="Bahnschrift SemiLight SemiConde" charset="0"/>
            </a:endParaRPr>
          </a:p>
        </p:txBody>
      </p:sp>
      <p:pic>
        <p:nvPicPr>
          <p:cNvPr id="2" name="Picture 1"/>
          <p:cNvPicPr>
            <a:picLocks noChangeAspect="1"/>
          </p:cNvPicPr>
          <p:nvPr/>
        </p:nvPicPr>
        <p:blipFill>
          <a:blip r:embed="rId1"/>
          <a:stretch>
            <a:fillRect/>
          </a:stretch>
        </p:blipFill>
        <p:spPr>
          <a:xfrm>
            <a:off x="4606290" y="1642110"/>
            <a:ext cx="4960620" cy="28727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10820" y="617220"/>
            <a:ext cx="9792970" cy="4443730"/>
          </a:xfrm>
        </p:spPr>
        <p:txBody>
          <a:bodyPr>
            <a:noAutofit/>
          </a:bodyPr>
          <a:lstStyle/>
          <a:p>
            <a:r>
              <a:rPr lang="en-US" sz="1400" b="1" u="sng">
                <a:latin typeface="Bahnschrift SemiLight SemiConde" charset="0"/>
                <a:cs typeface="Bahnschrift SemiLight SemiConde" charset="0"/>
              </a:rPr>
              <a:t>Project: Inventory Management System</a:t>
            </a:r>
            <a:endParaRPr lang="en-US" sz="1400" b="1" u="sng">
              <a:latin typeface="Bahnschrift SemiLight SemiConde" charset="0"/>
              <a:cs typeface="Bahnschrift SemiLight SemiConde" charset="0"/>
            </a:endParaRPr>
          </a:p>
          <a:p>
            <a:endParaRPr lang="en-US" sz="1200">
              <a:latin typeface="Bahnschrift SemiLight SemiConde" charset="0"/>
              <a:cs typeface="Bahnschrift SemiLight SemiConde" charset="0"/>
            </a:endParaRPr>
          </a:p>
          <a:p>
            <a:r>
              <a:rPr lang="en-US" sz="1200" b="1" u="sng">
                <a:latin typeface="Bahnschrift SemiLight SemiConde" charset="0"/>
                <a:cs typeface="Bahnschrift SemiLight SemiConde" charset="0"/>
              </a:rPr>
              <a:t>Objective</a:t>
            </a:r>
            <a:r>
              <a:rPr lang="en-US" sz="1200">
                <a:latin typeface="Bahnschrift SemiLight SemiConde" charset="0"/>
                <a:cs typeface="Bahnschrift SemiLight SemiConde" charset="0"/>
              </a:rPr>
              <a:t>:</a:t>
            </a:r>
            <a:endParaRPr lang="en-US" sz="1200">
              <a:latin typeface="Bahnschrift SemiLight SemiConde" charset="0"/>
              <a:cs typeface="Bahnschrift SemiLight SemiConde" charset="0"/>
            </a:endParaRPr>
          </a:p>
          <a:p>
            <a:pPr indent="457200"/>
            <a:r>
              <a:rPr lang="en-US" sz="1200">
                <a:latin typeface="Bahnschrift SemiLight SemiConde" charset="0"/>
                <a:cs typeface="Bahnschrift SemiLight SemiConde" charset="0"/>
              </a:rPr>
              <a:t>Develop a console-based Inventory Management System using OOP, functions, arrays, lists, and CRUD operations in C#</a:t>
            </a:r>
            <a:endParaRPr lang="en-US" sz="1200">
              <a:latin typeface="Bahnschrift SemiLight SemiConde" charset="0"/>
              <a:cs typeface="Bahnschrift SemiLight SemiConde" charset="0"/>
            </a:endParaRPr>
          </a:p>
          <a:p>
            <a:pPr>
              <a:buFont typeface="Arial" panose="020B0604020202020204" pitchFamily="34" charset="0"/>
            </a:pPr>
            <a:r>
              <a:rPr lang="en-US" sz="1200" b="1" u="sng">
                <a:latin typeface="Bahnschrift SemiLight SemiConde" charset="0"/>
                <a:cs typeface="Bahnschrift SemiLight SemiConde" charset="0"/>
              </a:rPr>
              <a:t>Requirements:</a:t>
            </a:r>
            <a:endParaRPr lang="en-US" sz="1200" b="1" u="sng">
              <a:latin typeface="Bahnschrift SemiLight SemiConde" charset="0"/>
              <a:cs typeface="Bahnschrift SemiLight SemiConde" charset="0"/>
            </a:endParaRPr>
          </a:p>
          <a:p>
            <a:pPr>
              <a:buFont typeface="Arial" panose="020B0604020202020204" pitchFamily="34" charset="0"/>
            </a:pPr>
            <a:r>
              <a:rPr lang="en-US" sz="1200" b="1">
                <a:latin typeface="Bahnschrift SemiLight SemiConde" charset="0"/>
                <a:cs typeface="Bahnschrift SemiLight SemiConde" charset="0"/>
              </a:rPr>
              <a:t>Item Class:</a:t>
            </a:r>
            <a:endParaRPr lang="en-US" sz="1200" b="1">
              <a:latin typeface="Bahnschrift SemiLight SemiConde" charset="0"/>
              <a:cs typeface="Bahnschrift SemiLight SemiConde" charset="0"/>
            </a:endParaRPr>
          </a:p>
          <a:p>
            <a:pPr indent="457200">
              <a:buFont typeface="Arial" panose="020B0604020202020204" pitchFamily="34" charset="0"/>
            </a:pPr>
            <a:r>
              <a:rPr lang="en-US" sz="1200">
                <a:latin typeface="Bahnschrift SemiLight SemiConde" charset="0"/>
                <a:cs typeface="Bahnschrift SemiLight SemiConde" charset="0"/>
              </a:rPr>
              <a:t>Create an Item class with the following attributes: ID, Name, Price, Quantity.</a:t>
            </a:r>
            <a:endParaRPr lang="en-US" sz="1200">
              <a:latin typeface="Bahnschrift SemiLight SemiConde" charset="0"/>
              <a:cs typeface="Bahnschrift SemiLight SemiConde" charset="0"/>
            </a:endParaRPr>
          </a:p>
          <a:p>
            <a:pPr indent="457200">
              <a:buFont typeface="Arial" panose="020B0604020202020204" pitchFamily="34" charset="0"/>
            </a:pPr>
            <a:r>
              <a:rPr lang="en-US" sz="1200">
                <a:latin typeface="Bahnschrift SemiLight SemiConde" charset="0"/>
                <a:cs typeface="Bahnschrift SemiLight SemiConde" charset="0"/>
              </a:rPr>
              <a:t>Include appropriate constructors, properties, and methods.</a:t>
            </a:r>
            <a:endParaRPr lang="en-US" sz="1200">
              <a:latin typeface="Bahnschrift SemiLight SemiConde" charset="0"/>
              <a:cs typeface="Bahnschrift SemiLight SemiConde" charset="0"/>
            </a:endParaRPr>
          </a:p>
          <a:p>
            <a:pPr indent="457200">
              <a:buFont typeface="Arial" panose="020B0604020202020204" pitchFamily="34" charset="0"/>
            </a:pPr>
            <a:r>
              <a:rPr lang="en-US" sz="1200">
                <a:latin typeface="Bahnschrift SemiLight SemiConde" charset="0"/>
                <a:cs typeface="Bahnschrift SemiLight SemiConde" charset="0"/>
              </a:rPr>
              <a:t>Inventory Class:</a:t>
            </a:r>
            <a:endParaRPr lang="en-US" sz="1200">
              <a:latin typeface="Bahnschrift SemiLight SemiConde" charset="0"/>
              <a:cs typeface="Bahnschrift SemiLight SemiConde" charset="0"/>
            </a:endParaRPr>
          </a:p>
          <a:p>
            <a:pPr>
              <a:buFont typeface="Arial" panose="020B0604020202020204" pitchFamily="34" charset="0"/>
            </a:pPr>
            <a:endParaRPr lang="en-US" sz="1200">
              <a:latin typeface="Bahnschrift SemiLight SemiConde" charset="0"/>
              <a:cs typeface="Bahnschrift SemiLight SemiConde" charset="0"/>
            </a:endParaRPr>
          </a:p>
          <a:p>
            <a:pPr>
              <a:buFont typeface="Arial" panose="020B0604020202020204" pitchFamily="34" charset="0"/>
            </a:pPr>
            <a:r>
              <a:rPr lang="en-US" sz="1200" b="1">
                <a:latin typeface="Bahnschrift SemiLight SemiConde" charset="0"/>
                <a:cs typeface="Bahnschrift SemiLight SemiConde" charset="0"/>
              </a:rPr>
              <a:t>Implement an Inventory class that manages a collection of items.</a:t>
            </a:r>
            <a:endParaRPr lang="en-US" sz="1200" b="1">
              <a:latin typeface="Bahnschrift SemiLight SemiConde" charset="0"/>
              <a:cs typeface="Bahnschrift SemiLight SemiConde" charset="0"/>
            </a:endParaRPr>
          </a:p>
          <a:p>
            <a:pPr lvl="1">
              <a:buFont typeface="Arial" panose="020B0604020202020204" pitchFamily="34" charset="0"/>
            </a:pPr>
            <a:r>
              <a:rPr lang="en-US" sz="1200">
                <a:latin typeface="Bahnschrift SemiLight SemiConde" charset="0"/>
                <a:cs typeface="Bahnschrift SemiLight SemiConde" charset="0"/>
              </a:rPr>
              <a:t>Use a list to store instances of the Item class.</a:t>
            </a:r>
            <a:endParaRPr lang="en-US" sz="1200">
              <a:latin typeface="Bahnschrift SemiLight SemiConde" charset="0"/>
              <a:cs typeface="Bahnschrift SemiLight SemiConde" charset="0"/>
            </a:endParaRPr>
          </a:p>
          <a:p>
            <a:pPr lvl="1">
              <a:buFont typeface="Arial" panose="020B0604020202020204" pitchFamily="34" charset="0"/>
            </a:pPr>
            <a:r>
              <a:rPr lang="en-US" sz="1200">
                <a:latin typeface="Bahnschrift SemiLight SemiConde" charset="0"/>
                <a:cs typeface="Bahnschrift SemiLight SemiConde" charset="0"/>
              </a:rPr>
              <a:t>Include methods for:</a:t>
            </a:r>
            <a:endParaRPr lang="en-US" sz="1200">
              <a:latin typeface="Bahnschrift SemiLight SemiConde" charset="0"/>
              <a:cs typeface="Bahnschrift SemiLight SemiConde" charset="0"/>
            </a:endParaRPr>
          </a:p>
          <a:p>
            <a:pPr lvl="1">
              <a:buFont typeface="Arial" panose="020B0604020202020204" pitchFamily="34" charset="0"/>
            </a:pPr>
            <a:r>
              <a:rPr lang="en-US" sz="1200">
                <a:latin typeface="Bahnschrift SemiLight SemiConde" charset="0"/>
                <a:cs typeface="Bahnschrift SemiLight SemiConde" charset="0"/>
              </a:rPr>
              <a:t>Adding a new item.</a:t>
            </a:r>
            <a:endParaRPr lang="en-US" sz="1200">
              <a:latin typeface="Bahnschrift SemiLight SemiConde" charset="0"/>
              <a:cs typeface="Bahnschrift SemiLight SemiConde" charset="0"/>
            </a:endParaRPr>
          </a:p>
          <a:p>
            <a:pPr lvl="1">
              <a:buFont typeface="Arial" panose="020B0604020202020204" pitchFamily="34" charset="0"/>
            </a:pPr>
            <a:r>
              <a:rPr lang="en-US" sz="1200">
                <a:latin typeface="Bahnschrift SemiLight SemiConde" charset="0"/>
                <a:cs typeface="Bahnschrift SemiLight SemiConde" charset="0"/>
              </a:rPr>
              <a:t>Displaying all items.</a:t>
            </a:r>
            <a:endParaRPr lang="en-US" sz="1200">
              <a:latin typeface="Bahnschrift SemiLight SemiConde" charset="0"/>
              <a:cs typeface="Bahnschrift SemiLight SemiConde" charset="0"/>
            </a:endParaRPr>
          </a:p>
          <a:p>
            <a:pPr lvl="1">
              <a:buFont typeface="Arial" panose="020B0604020202020204" pitchFamily="34" charset="0"/>
            </a:pPr>
            <a:r>
              <a:rPr lang="en-US" sz="1200">
                <a:latin typeface="Bahnschrift SemiLight SemiConde" charset="0"/>
                <a:cs typeface="Bahnschrift SemiLight SemiConde" charset="0"/>
              </a:rPr>
              <a:t>Finding an item by ID.</a:t>
            </a:r>
            <a:endParaRPr lang="en-US" sz="1200">
              <a:latin typeface="Bahnschrift SemiLight SemiConde" charset="0"/>
              <a:cs typeface="Bahnschrift SemiLight SemiConde" charset="0"/>
            </a:endParaRPr>
          </a:p>
          <a:p>
            <a:pPr lvl="1">
              <a:buFont typeface="Arial" panose="020B0604020202020204" pitchFamily="34" charset="0"/>
            </a:pPr>
            <a:r>
              <a:rPr lang="en-US" sz="1200">
                <a:latin typeface="Bahnschrift SemiLight SemiConde" charset="0"/>
                <a:cs typeface="Bahnschrift SemiLight SemiConde" charset="0"/>
              </a:rPr>
              <a:t>Updating an item's information.</a:t>
            </a:r>
            <a:endParaRPr lang="en-US" sz="1200">
              <a:latin typeface="Bahnschrift SemiLight SemiConde" charset="0"/>
              <a:cs typeface="Bahnschrift SemiLight SemiConde" charset="0"/>
            </a:endParaRPr>
          </a:p>
          <a:p>
            <a:pPr lvl="1">
              <a:buFont typeface="Arial" panose="020B0604020202020204" pitchFamily="34" charset="0"/>
            </a:pPr>
            <a:r>
              <a:rPr lang="en-US" sz="1200">
                <a:latin typeface="Bahnschrift SemiLight SemiConde" charset="0"/>
                <a:cs typeface="Bahnschrift SemiLight SemiConde" charset="0"/>
              </a:rPr>
              <a:t>Deleting an item.</a:t>
            </a:r>
            <a:endParaRPr lang="en-US" sz="1200">
              <a:latin typeface="Bahnschrift SemiLight SemiConde" charset="0"/>
              <a:cs typeface="Bahnschrift SemiLight SemiConde" charset="0"/>
            </a:endParaRPr>
          </a:p>
          <a:p>
            <a:pPr>
              <a:buFont typeface="Arial" panose="020B0604020202020204" pitchFamily="34" charset="0"/>
            </a:pPr>
            <a:endParaRPr lang="en-US" sz="1200">
              <a:latin typeface="Bahnschrift SemiLight SemiConde" charset="0"/>
              <a:cs typeface="Bahnschrift SemiLight SemiConde" charset="0"/>
            </a:endParaRPr>
          </a:p>
        </p:txBody>
      </p:sp>
      <p:sp>
        <p:nvSpPr>
          <p:cNvPr id="9" name="Title 8"/>
          <p:cNvSpPr>
            <a:spLocks noGrp="1"/>
          </p:cNvSpPr>
          <p:nvPr>
            <p:ph type="title"/>
          </p:nvPr>
        </p:nvSpPr>
        <p:spPr>
          <a:xfrm>
            <a:off x="86360" y="-1189990"/>
            <a:ext cx="6464300" cy="1816735"/>
          </a:xfrm>
        </p:spPr>
        <p:txBody>
          <a:bodyPr/>
          <a:lstStyle/>
          <a:p>
            <a:r>
              <a:rPr lang="en-IN" altLang="en-US" sz="2000"/>
              <a:t>Week 3 Assigment </a:t>
            </a:r>
            <a:endParaRPr lang="en-IN"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Text Box 18"/>
          <p:cNvSpPr txBox="1"/>
          <p:nvPr/>
        </p:nvSpPr>
        <p:spPr>
          <a:xfrm>
            <a:off x="1298575" y="4511040"/>
            <a:ext cx="4064000" cy="368300"/>
          </a:xfrm>
          <a:prstGeom prst="rect">
            <a:avLst/>
          </a:prstGeom>
          <a:noFill/>
        </p:spPr>
        <p:txBody>
          <a:bodyPr wrap="square" rtlCol="0">
            <a:spAutoFit/>
          </a:bodyPr>
          <a:p>
            <a:endParaRPr lang="en-IN" altLang="en-US"/>
          </a:p>
        </p:txBody>
      </p:sp>
      <p:sp>
        <p:nvSpPr>
          <p:cNvPr id="29" name="Content Placeholder 11"/>
          <p:cNvSpPr txBox="1"/>
          <p:nvPr/>
        </p:nvSpPr>
        <p:spPr>
          <a:xfrm>
            <a:off x="651510" y="223520"/>
            <a:ext cx="11384280" cy="5200650"/>
          </a:xfrm>
          <a:prstGeom prst="rect">
            <a:avLst/>
          </a:prstGeom>
        </p:spPr>
        <p:txBody>
          <a:bodyPr lIns="91440" tIns="45720" rIns="91440" bIns="45720" anchor="t"/>
          <a:lstStyle>
            <a:lvl1pPr marL="347345" indent="-347345"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345"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345"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38455" lvl="1" indent="0">
              <a:buNone/>
            </a:pPr>
            <a:r>
              <a:rPr lang="en-IN" altLang="en-US" sz="1600" b="1" u="sng" dirty="0">
                <a:solidFill>
                  <a:schemeClr val="accent6"/>
                </a:solidFill>
                <a:latin typeface="Bahnschrift SemiLight SemiConde" charset="0"/>
                <a:cs typeface="Bahnschrift SemiLight SemiConde" charset="0"/>
              </a:rPr>
              <a:t>User- Interface </a:t>
            </a:r>
            <a:endParaRPr lang="en-IN" altLang="en-US" sz="1600" dirty="0">
              <a:solidFill>
                <a:schemeClr val="accent6"/>
              </a:solidFill>
              <a:latin typeface="Bahnschrift SemiLight SemiConde" charset="0"/>
              <a:cs typeface="Bahnschrift SemiLight SemiConde" charset="0"/>
            </a:endParaRPr>
          </a:p>
          <a:p>
            <a:pPr marL="338455" lvl="1" indent="0">
              <a:buNone/>
            </a:pPr>
            <a:r>
              <a:rPr lang="en-US" sz="1600" dirty="0">
                <a:solidFill>
                  <a:schemeClr val="accent6"/>
                </a:solidFill>
                <a:latin typeface="Bahnschrift SemiLight SemiConde" charset="0"/>
                <a:cs typeface="Bahnschrift SemiLight SemiConde" charset="0"/>
              </a:rPr>
              <a:t>Develop a console-based user interface for interacting with the Inventory Management System.</a:t>
            </a:r>
            <a:endParaRPr lang="en-US" sz="1600" dirty="0">
              <a:solidFill>
                <a:schemeClr val="accent6"/>
              </a:solidFill>
              <a:latin typeface="Bahnschrift SemiLight SemiConde" charset="0"/>
              <a:cs typeface="Bahnschrift SemiLight SemiConde" charset="0"/>
            </a:endParaRPr>
          </a:p>
          <a:p>
            <a:pPr marL="338455" lvl="1" indent="0">
              <a:buNone/>
            </a:pPr>
            <a:r>
              <a:rPr lang="en-US" sz="1600" dirty="0">
                <a:solidFill>
                  <a:schemeClr val="accent6"/>
                </a:solidFill>
                <a:latin typeface="Bahnschrift SemiLight SemiConde" charset="0"/>
                <a:cs typeface="Bahnschrift SemiLight SemiConde" charset="0"/>
              </a:rPr>
              <a:t>Use loops to repeatedly display a menu and process user input.</a:t>
            </a:r>
            <a:endParaRPr lang="en-US" sz="1600" dirty="0">
              <a:solidFill>
                <a:schemeClr val="accent6"/>
              </a:solidFill>
              <a:latin typeface="Bahnschrift SemiLight SemiConde" charset="0"/>
              <a:cs typeface="Bahnschrift SemiLight SemiConde" charset="0"/>
            </a:endParaRPr>
          </a:p>
          <a:p>
            <a:pPr marL="338455" lvl="1" indent="0">
              <a:buNone/>
            </a:pPr>
            <a:r>
              <a:rPr lang="en-US" sz="1600" dirty="0">
                <a:solidFill>
                  <a:schemeClr val="accent6"/>
                </a:solidFill>
                <a:latin typeface="Bahnschrift SemiLight SemiConde" charset="0"/>
                <a:cs typeface="Bahnschrift SemiLight SemiConde" charset="0"/>
              </a:rPr>
              <a:t>The menu should include options for:</a:t>
            </a:r>
            <a:endParaRPr lang="en-US" sz="1600" dirty="0">
              <a:solidFill>
                <a:schemeClr val="accent6"/>
              </a:solidFill>
              <a:latin typeface="Bahnschrift SemiLight SemiConde" charset="0"/>
              <a:cs typeface="Bahnschrift SemiLight SemiConde" charset="0"/>
            </a:endParaRPr>
          </a:p>
          <a:p>
            <a:pPr lvl="2"/>
            <a:r>
              <a:rPr lang="en-US" sz="1500" dirty="0">
                <a:solidFill>
                  <a:schemeClr val="accent6"/>
                </a:solidFill>
                <a:latin typeface="Bahnschrift SemiLight SemiConde" charset="0"/>
                <a:cs typeface="Bahnschrift SemiLight SemiConde" charset="0"/>
              </a:rPr>
              <a:t>Adding a new item.</a:t>
            </a:r>
            <a:endParaRPr lang="en-US" sz="1500" dirty="0">
              <a:solidFill>
                <a:schemeClr val="accent6"/>
              </a:solidFill>
              <a:latin typeface="Bahnschrift SemiLight SemiConde" charset="0"/>
              <a:cs typeface="Bahnschrift SemiLight SemiConde" charset="0"/>
            </a:endParaRPr>
          </a:p>
          <a:p>
            <a:pPr lvl="2"/>
            <a:r>
              <a:rPr lang="en-US" sz="1500" dirty="0">
                <a:solidFill>
                  <a:schemeClr val="accent6"/>
                </a:solidFill>
                <a:latin typeface="Bahnschrift SemiLight SemiConde" charset="0"/>
                <a:cs typeface="Bahnschrift SemiLight SemiConde" charset="0"/>
              </a:rPr>
              <a:t>Displaying all items.</a:t>
            </a:r>
            <a:endParaRPr lang="en-US" sz="1500" dirty="0">
              <a:solidFill>
                <a:schemeClr val="accent6"/>
              </a:solidFill>
              <a:latin typeface="Bahnschrift SemiLight SemiConde" charset="0"/>
              <a:cs typeface="Bahnschrift SemiLight SemiConde" charset="0"/>
            </a:endParaRPr>
          </a:p>
          <a:p>
            <a:pPr lvl="2"/>
            <a:r>
              <a:rPr lang="en-US" sz="1500" dirty="0">
                <a:solidFill>
                  <a:schemeClr val="accent6"/>
                </a:solidFill>
                <a:latin typeface="Bahnschrift SemiLight SemiConde" charset="0"/>
                <a:cs typeface="Bahnschrift SemiLight SemiConde" charset="0"/>
              </a:rPr>
              <a:t>Finding an item by ID.</a:t>
            </a:r>
            <a:endParaRPr lang="en-US" sz="1500" dirty="0">
              <a:solidFill>
                <a:schemeClr val="accent6"/>
              </a:solidFill>
              <a:latin typeface="Bahnschrift SemiLight SemiConde" charset="0"/>
              <a:cs typeface="Bahnschrift SemiLight SemiConde" charset="0"/>
            </a:endParaRPr>
          </a:p>
          <a:p>
            <a:pPr lvl="2"/>
            <a:r>
              <a:rPr lang="en-US" sz="1500" dirty="0">
                <a:solidFill>
                  <a:schemeClr val="accent6"/>
                </a:solidFill>
                <a:latin typeface="Bahnschrift SemiLight SemiConde" charset="0"/>
                <a:cs typeface="Bahnschrift SemiLight SemiConde" charset="0"/>
              </a:rPr>
              <a:t>Updating an item's information.</a:t>
            </a:r>
            <a:endParaRPr lang="en-US" sz="1500" dirty="0">
              <a:solidFill>
                <a:schemeClr val="accent6"/>
              </a:solidFill>
              <a:latin typeface="Bahnschrift SemiLight SemiConde" charset="0"/>
              <a:cs typeface="Bahnschrift SemiLight SemiConde" charset="0"/>
            </a:endParaRPr>
          </a:p>
          <a:p>
            <a:pPr lvl="2"/>
            <a:r>
              <a:rPr lang="en-US" sz="1500" dirty="0">
                <a:solidFill>
                  <a:schemeClr val="accent6"/>
                </a:solidFill>
                <a:latin typeface="Bahnschrift SemiLight SemiConde" charset="0"/>
                <a:cs typeface="Bahnschrift SemiLight SemiConde" charset="0"/>
              </a:rPr>
              <a:t>Deleting an item.</a:t>
            </a:r>
            <a:endParaRPr lang="en-US" sz="1500" dirty="0">
              <a:solidFill>
                <a:schemeClr val="accent6"/>
              </a:solidFill>
              <a:latin typeface="Bahnschrift SemiLight SemiConde" charset="0"/>
              <a:cs typeface="Bahnschrift SemiLight SemiConde" charset="0"/>
            </a:endParaRPr>
          </a:p>
          <a:p>
            <a:pPr lvl="2"/>
            <a:r>
              <a:rPr lang="en-US" sz="1500" dirty="0">
                <a:solidFill>
                  <a:schemeClr val="accent6"/>
                </a:solidFill>
                <a:latin typeface="Bahnschrift SemiLight SemiConde" charset="0"/>
                <a:cs typeface="Bahnschrift SemiLight SemiConde" charset="0"/>
              </a:rPr>
              <a:t>Exiting the program.</a:t>
            </a:r>
            <a:endParaRPr lang="en-US" sz="1500" dirty="0">
              <a:solidFill>
                <a:schemeClr val="accent6"/>
              </a:solidFill>
              <a:latin typeface="Bahnschrift SemiLight SemiConde" charset="0"/>
              <a:cs typeface="Bahnschrift SemiLight SemiConde" charset="0"/>
            </a:endParaRPr>
          </a:p>
          <a:p>
            <a:pPr marL="795655" lvl="2" indent="0">
              <a:buNone/>
            </a:pPr>
            <a:endParaRPr lang="en-US" sz="1500" dirty="0">
              <a:solidFill>
                <a:schemeClr val="accent6"/>
              </a:solidFill>
              <a:latin typeface="Bahnschrift SemiLight SemiConde" charset="0"/>
              <a:cs typeface="Bahnschrift SemiLight SemiConde" charset="0"/>
            </a:endParaRPr>
          </a:p>
          <a:p>
            <a:pPr marL="338455" lvl="1" indent="0">
              <a:buNone/>
            </a:pPr>
            <a:r>
              <a:rPr lang="en-US" sz="1600" dirty="0">
                <a:solidFill>
                  <a:schemeClr val="accent6"/>
                </a:solidFill>
                <a:latin typeface="Bahnschrift SemiLight SemiConde" charset="0"/>
                <a:cs typeface="Bahnschrift SemiLight SemiConde" charset="0"/>
              </a:rPr>
              <a:t>Validation:</a:t>
            </a:r>
            <a:endParaRPr lang="en-US" sz="1600" dirty="0">
              <a:solidFill>
                <a:schemeClr val="accent6"/>
              </a:solidFill>
              <a:latin typeface="Bahnschrift SemiLight SemiConde" charset="0"/>
              <a:cs typeface="Bahnschrift SemiLight SemiConde" charset="0"/>
            </a:endParaRPr>
          </a:p>
          <a:p>
            <a:pPr lvl="2"/>
            <a:r>
              <a:rPr lang="en-US" sz="1500" dirty="0">
                <a:solidFill>
                  <a:schemeClr val="accent6"/>
                </a:solidFill>
                <a:latin typeface="Bahnschrift SemiLight SemiConde" charset="0"/>
                <a:cs typeface="Bahnschrift SemiLight SemiConde" charset="0"/>
              </a:rPr>
              <a:t>Implement input validation to ensure that the user provides valid input (e.g., numeric values where expected, non-empty strings, etc.).</a:t>
            </a:r>
            <a:endParaRPr lang="en-US" sz="1500" dirty="0">
              <a:solidFill>
                <a:schemeClr val="accent6"/>
              </a:solidFill>
              <a:latin typeface="Bahnschrift SemiLight SemiConde" charset="0"/>
              <a:cs typeface="Bahnschrift SemiLight SemiConde" charset="0"/>
            </a:endParaRPr>
          </a:p>
          <a:p>
            <a:pPr lvl="2"/>
            <a:endParaRPr lang="en-US" sz="1500" dirty="0">
              <a:solidFill>
                <a:schemeClr val="accent6"/>
              </a:solidFill>
              <a:latin typeface="Bahnschrift SemiLight SemiConde" charset="0"/>
              <a:cs typeface="Bahnschrift SemiLight SemiConde" charset="0"/>
            </a:endParaRPr>
          </a:p>
          <a:p>
            <a:pPr lvl="2"/>
            <a:r>
              <a:rPr lang="en-US" sz="1500" dirty="0">
                <a:solidFill>
                  <a:schemeClr val="accent6"/>
                </a:solidFill>
                <a:latin typeface="Bahnschrift SemiLight SemiConde" charset="0"/>
                <a:cs typeface="Bahnschrift SemiLight SemiConde" charset="0"/>
              </a:rPr>
              <a:t>Ensure that each item has a unique identifier (ID).</a:t>
            </a:r>
            <a:endParaRPr lang="en-US" sz="1500" dirty="0">
              <a:solidFill>
                <a:schemeClr val="accent6"/>
              </a:solidFill>
              <a:latin typeface="Bahnschrift SemiLight SemiConde" charset="0"/>
              <a:cs typeface="Bahnschrift SemiLight SemiConde" charset="0"/>
            </a:endParaRPr>
          </a:p>
          <a:p>
            <a:pPr lvl="2"/>
            <a:r>
              <a:rPr lang="en-US" sz="1500" dirty="0">
                <a:solidFill>
                  <a:schemeClr val="accent6"/>
                </a:solidFill>
                <a:latin typeface="Bahnschrift SemiLight SemiConde" charset="0"/>
                <a:cs typeface="Bahnschrift SemiLight SemiConde" charset="0"/>
              </a:rPr>
              <a:t>Implement a method in the Inventory class to generate the next available item ID</a:t>
            </a:r>
            <a:r>
              <a:rPr lang="en-IN" altLang="en-US" sz="1500" dirty="0">
                <a:solidFill>
                  <a:schemeClr val="accent6"/>
                </a:solidFill>
                <a:latin typeface="Bahnschrift SemiLight SemiConde" charset="0"/>
                <a:cs typeface="Bahnschrift SemiLight SemiConde" charset="0"/>
              </a:rPr>
              <a:t> ( can randomly generated )</a:t>
            </a:r>
            <a:r>
              <a:rPr lang="en-US" sz="1500" dirty="0">
                <a:solidFill>
                  <a:schemeClr val="accent6"/>
                </a:solidFill>
                <a:latin typeface="Bahnschrift SemiLight SemiConde" charset="0"/>
                <a:cs typeface="Bahnschrift SemiLight SemiConde" charset="0"/>
              </a:rPr>
              <a:t>.</a:t>
            </a:r>
            <a:endParaRPr lang="en-US" sz="1500" dirty="0">
              <a:solidFill>
                <a:schemeClr val="accent6"/>
              </a:solidFill>
              <a:latin typeface="Bahnschrift SemiLight SemiConde" charset="0"/>
              <a:cs typeface="Bahnschrift SemiLight SemiConde"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10820" y="617220"/>
            <a:ext cx="9792970" cy="4443730"/>
          </a:xfrm>
        </p:spPr>
        <p:txBody>
          <a:bodyPr>
            <a:noAutofit/>
          </a:bodyPr>
          <a:lstStyle/>
          <a:p>
            <a:r>
              <a:rPr lang="en-US" sz="1400" b="1" u="sng">
                <a:latin typeface="Bahnschrift SemiLight SemiConde" charset="0"/>
                <a:cs typeface="Bahnschrift SemiLight SemiConde" charset="0"/>
              </a:rPr>
              <a:t>Evaluation Criteria:</a:t>
            </a:r>
            <a:endParaRPr lang="en-US" sz="1400" b="1" u="sng">
              <a:latin typeface="Bahnschrift SemiLight SemiConde" charset="0"/>
              <a:cs typeface="Bahnschrift SemiLight SemiConde" charset="0"/>
            </a:endParaRPr>
          </a:p>
          <a:p>
            <a:endParaRPr lang="en-US" sz="1400">
              <a:latin typeface="Bahnschrift SemiLight SemiConde" charset="0"/>
              <a:cs typeface="Bahnschrift SemiLight SemiConde" charset="0"/>
            </a:endParaRPr>
          </a:p>
          <a:p>
            <a:r>
              <a:rPr lang="en-US" sz="1400">
                <a:latin typeface="Bahnschrift SemiLight SemiConde" charset="0"/>
                <a:cs typeface="Bahnschrift SemiLight SemiConde" charset="0"/>
              </a:rPr>
              <a:t>Proper use of OOP principles (classes, objects, encapsulation, inheritance if applicable).</a:t>
            </a:r>
            <a:endParaRPr lang="en-US" sz="1400">
              <a:latin typeface="Bahnschrift SemiLight SemiConde" charset="0"/>
              <a:cs typeface="Bahnschrift SemiLight SemiConde" charset="0"/>
            </a:endParaRPr>
          </a:p>
          <a:p>
            <a:r>
              <a:rPr lang="en-US" sz="1400">
                <a:latin typeface="Bahnschrift SemiLight SemiConde" charset="0"/>
                <a:cs typeface="Bahnschrift SemiLight SemiConde" charset="0"/>
              </a:rPr>
              <a:t>Correct implementation of the Inventory Management System functionalities.</a:t>
            </a:r>
            <a:endParaRPr lang="en-US" sz="1400">
              <a:latin typeface="Bahnschrift SemiLight SemiConde" charset="0"/>
              <a:cs typeface="Bahnschrift SemiLight SemiConde" charset="0"/>
            </a:endParaRPr>
          </a:p>
          <a:p>
            <a:r>
              <a:rPr lang="en-US" sz="1400">
                <a:latin typeface="Bahnschrift SemiLight SemiConde" charset="0"/>
                <a:cs typeface="Bahnschrift SemiLight SemiConde" charset="0"/>
              </a:rPr>
              <a:t>Effective use of functions, arrays, and lists.</a:t>
            </a:r>
            <a:endParaRPr lang="en-US" sz="1400">
              <a:latin typeface="Bahnschrift SemiLight SemiConde" charset="0"/>
              <a:cs typeface="Bahnschrift SemiLight SemiConde" charset="0"/>
            </a:endParaRPr>
          </a:p>
          <a:p>
            <a:endParaRPr lang="en-US" sz="1400">
              <a:latin typeface="Bahnschrift SemiLight SemiConde" charset="0"/>
              <a:cs typeface="Bahnschrift SemiLight SemiConde" charset="0"/>
            </a:endParaRPr>
          </a:p>
          <a:p>
            <a:r>
              <a:rPr lang="en-US" sz="1400">
                <a:latin typeface="Bahnschrift SemiLight SemiConde" charset="0"/>
                <a:cs typeface="Bahnschrift SemiLight SemiConde" charset="0"/>
              </a:rPr>
              <a:t>Well-organized and readable code with meaningful variable/method names.</a:t>
            </a:r>
            <a:endParaRPr lang="en-US" sz="1400">
              <a:latin typeface="Bahnschrift SemiLight SemiConde" charset="0"/>
              <a:cs typeface="Bahnschrift SemiLight SemiConde" charset="0"/>
            </a:endParaRPr>
          </a:p>
          <a:p>
            <a:r>
              <a:rPr lang="en-US" sz="1400">
                <a:latin typeface="Bahnschrift SemiLight SemiConde" charset="0"/>
                <a:cs typeface="Bahnschrift SemiLight SemiConde" charset="0"/>
              </a:rPr>
              <a:t>Handling of edge cases and input validation.</a:t>
            </a:r>
            <a:endParaRPr lang="en-US" sz="1400">
              <a:latin typeface="Bahnschrift SemiLight SemiConde" charset="0"/>
              <a:cs typeface="Bahnschrift SemiLight SemiConde" charset="0"/>
            </a:endParaRPr>
          </a:p>
          <a:p>
            <a:endParaRPr lang="en-US" sz="1400">
              <a:latin typeface="Bahnschrift SemiLight SemiConde" charset="0"/>
              <a:cs typeface="Bahnschrift SemiLight SemiConde" charset="0"/>
            </a:endParaRPr>
          </a:p>
          <a:p>
            <a:r>
              <a:rPr lang="en-US" sz="1400">
                <a:latin typeface="Bahnschrift SemiLight SemiConde" charset="0"/>
                <a:cs typeface="Bahnschrift SemiLight SemiConde" charset="0"/>
              </a:rPr>
              <a:t>Note:</a:t>
            </a:r>
            <a:endParaRPr lang="en-US" sz="1400">
              <a:latin typeface="Bahnschrift SemiLight SemiConde" charset="0"/>
              <a:cs typeface="Bahnschrift SemiLight SemiConde" charset="0"/>
            </a:endParaRPr>
          </a:p>
          <a:p>
            <a:r>
              <a:rPr lang="en-US" sz="1400">
                <a:latin typeface="Bahnschrift SemiLight SemiConde" charset="0"/>
                <a:cs typeface="Bahnschrift SemiLight SemiConde" charset="0"/>
              </a:rPr>
              <a:t>Feel free to explore additional features or improvements beyond the specified requirements. The goal is to demonstrate a good understanding of OOP concepts and proficiency in using functions, arrays, lists, and loops in C#. Good luck!</a:t>
            </a:r>
            <a:endParaRPr lang="en-US" sz="1400">
              <a:latin typeface="Bahnschrift SemiLight SemiConde" charset="0"/>
              <a:cs typeface="Bahnschrift SemiLight SemiConde"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Thank You </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788" y="-865238"/>
            <a:ext cx="5693664" cy="2580596"/>
          </a:xfrm>
        </p:spPr>
        <p:txBody>
          <a:bodyPr/>
          <a:lstStyle/>
          <a:p>
            <a:r>
              <a:rPr lang="en-US" dirty="0"/>
              <a:t>AGENDA</a:t>
            </a:r>
            <a:endParaRPr lang="en-US" dirty="0"/>
          </a:p>
        </p:txBody>
      </p:sp>
      <p:sp>
        <p:nvSpPr>
          <p:cNvPr id="3" name="Content Placeholder 2"/>
          <p:cNvSpPr>
            <a:spLocks noGrp="1"/>
          </p:cNvSpPr>
          <p:nvPr>
            <p:ph idx="1"/>
          </p:nvPr>
        </p:nvSpPr>
        <p:spPr>
          <a:xfrm>
            <a:off x="404788" y="1714977"/>
            <a:ext cx="5693664" cy="3122168"/>
          </a:xfrm>
        </p:spPr>
        <p:txBody>
          <a:bodyPr vert="horz" lIns="91440" tIns="45720" rIns="91440" bIns="45720" rtlCol="0" anchor="t">
            <a:normAutofit/>
          </a:bodyPr>
          <a:lstStyle/>
          <a:p>
            <a:pPr marL="342900" indent="-342900">
              <a:buFont typeface="Arial" panose="020B0604020202020204" pitchFamily="34" charset="0"/>
              <a:buChar char="•"/>
            </a:pPr>
            <a:r>
              <a:rPr lang="en-IN" altLang="en-US" b="1" dirty="0"/>
              <a:t>Functions</a:t>
            </a:r>
            <a:endParaRPr lang="en-IN" altLang="en-US" b="1" dirty="0"/>
          </a:p>
          <a:p>
            <a:pPr marL="800100" lvl="1" indent="-342900">
              <a:buFont typeface="Arial" panose="020B0604020202020204" pitchFamily="34" charset="0"/>
              <a:buChar char="•"/>
            </a:pPr>
            <a:r>
              <a:rPr lang="en-IN" altLang="en-US" sz="1665" dirty="0">
                <a:latin typeface="Sabon Next LT"/>
                <a:ea typeface="Calibri" panose="020F0502020204030204"/>
                <a:cs typeface="Calibri" panose="020F0502020204030204"/>
              </a:rPr>
              <a:t>declaration and defination </a:t>
            </a:r>
            <a:endParaRPr lang="en-IN" altLang="en-US" sz="1665" dirty="0">
              <a:latin typeface="Sabon Next LT"/>
              <a:ea typeface="Calibri" panose="020F0502020204030204"/>
              <a:cs typeface="Calibri" panose="020F0502020204030204"/>
            </a:endParaRPr>
          </a:p>
        </p:txBody>
      </p:sp>
      <p:sp>
        <p:nvSpPr>
          <p:cNvPr id="5" name="Content Placeholder 2"/>
          <p:cNvSpPr txBox="1"/>
          <p:nvPr/>
        </p:nvSpPr>
        <p:spPr>
          <a:xfrm>
            <a:off x="338529" y="2578270"/>
            <a:ext cx="5693664" cy="3122168"/>
          </a:xfrm>
          <a:prstGeom prst="rect">
            <a:avLst/>
          </a:prstGeom>
        </p:spPr>
        <p:txBody>
          <a:bodyPr vert="horz" lIns="91440" tIns="45720" rIns="91440" bIns="45720" rtlCol="0" anchor="t">
            <a:normAutofit/>
          </a:bodyPr>
          <a:lstStyle>
            <a:lvl1pPr marL="0" indent="0" algn="l" defTabSz="914400" rtl="0" eaLnBrk="1" latinLnBrk="0" hangingPunct="1">
              <a:lnSpc>
                <a:spcPct val="150000"/>
              </a:lnSpc>
              <a:spcBef>
                <a:spcPts val="0"/>
              </a:spcBef>
              <a:buFont typeface="Arial" panose="020B0604020202020204" pitchFamily="34" charset="0"/>
              <a:buNone/>
              <a:defRPr sz="2400" kern="1200">
                <a:solidFill>
                  <a:schemeClr val="accent6"/>
                </a:solidFill>
                <a:latin typeface="+mn-lt"/>
                <a:ea typeface="+mn-ea"/>
                <a:cs typeface="+mn-cs"/>
              </a:defRPr>
            </a:lvl1pPr>
            <a:lvl2pPr marL="347345" indent="-347345" algn="l" defTabSz="914400" rtl="0" eaLnBrk="1" latinLnBrk="0" hangingPunct="1">
              <a:lnSpc>
                <a:spcPct val="150000"/>
              </a:lnSpc>
              <a:spcBef>
                <a:spcPts val="0"/>
              </a:spcBef>
              <a:buFont typeface="Arial" panose="020B0604020202020204" pitchFamily="34" charset="0"/>
              <a:buChar char="•"/>
              <a:defRPr sz="2000" kern="1200">
                <a:solidFill>
                  <a:schemeClr val="accent6"/>
                </a:solidFill>
                <a:latin typeface="+mn-lt"/>
                <a:ea typeface="+mn-ea"/>
                <a:cs typeface="+mn-cs"/>
              </a:defRPr>
            </a:lvl2pPr>
            <a:lvl3pPr marL="685800" indent="-347345" algn="l" defTabSz="914400" rtl="0" eaLnBrk="1" latinLnBrk="0" hangingPunct="1">
              <a:lnSpc>
                <a:spcPct val="150000"/>
              </a:lnSpc>
              <a:spcBef>
                <a:spcPts val="0"/>
              </a:spcBef>
              <a:buFont typeface="Arial" panose="020B0604020202020204" pitchFamily="34" charset="0"/>
              <a:buChar char="•"/>
              <a:defRPr sz="18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IN" altLang="en-US" dirty="0"/>
              <a:t>Object Oriented Programing </a:t>
            </a:r>
            <a:endParaRPr lang="en-IN" altLang="en-US" dirty="0"/>
          </a:p>
          <a:p>
            <a:pPr lvl="1"/>
            <a:r>
              <a:rPr lang="en-IN" altLang="en-US" sz="1665" dirty="0">
                <a:latin typeface="Sabon Next LT"/>
                <a:ea typeface="Calibri" panose="020F0502020204030204"/>
                <a:cs typeface="Calibri" panose="020F0502020204030204"/>
              </a:rPr>
              <a:t>Encapsulation</a:t>
            </a:r>
            <a:endParaRPr lang="en-IN" altLang="en-US" sz="1665" dirty="0">
              <a:latin typeface="Sabon Next LT"/>
              <a:ea typeface="Calibri" panose="020F0502020204030204"/>
              <a:cs typeface="Calibri" panose="020F0502020204030204"/>
            </a:endParaRPr>
          </a:p>
          <a:p>
            <a:pPr marL="0" lvl="1"/>
            <a:r>
              <a:rPr lang="en-IN" altLang="en-US" sz="1665" dirty="0">
                <a:latin typeface="Sabon Next LT"/>
                <a:ea typeface="Calibri" panose="020F0502020204030204"/>
                <a:cs typeface="Calibri" panose="020F0502020204030204"/>
                <a:sym typeface="+mn-ea"/>
              </a:rPr>
              <a:t>Abstractions</a:t>
            </a:r>
            <a:endParaRPr lang="en-IN" altLang="en-US" sz="1665" dirty="0">
              <a:latin typeface="Sabon Next LT"/>
              <a:ea typeface="Calibri" panose="020F0502020204030204"/>
              <a:cs typeface="Calibri" panose="020F0502020204030204"/>
            </a:endParaRPr>
          </a:p>
          <a:p>
            <a:pPr lvl="1"/>
            <a:r>
              <a:rPr lang="en-IN" altLang="en-US" sz="1665" dirty="0">
                <a:latin typeface="Sabon Next LT"/>
                <a:ea typeface="Calibri" panose="020F0502020204030204"/>
                <a:cs typeface="Calibri" panose="020F0502020204030204"/>
              </a:rPr>
              <a:t>Inheritance</a:t>
            </a:r>
            <a:endParaRPr lang="en-IN" altLang="en-US" sz="1665" dirty="0">
              <a:latin typeface="Sabon Next LT"/>
              <a:ea typeface="Calibri" panose="020F0502020204030204"/>
              <a:cs typeface="Calibri" panose="020F0502020204030204"/>
            </a:endParaRPr>
          </a:p>
          <a:p>
            <a:pPr lvl="1"/>
            <a:r>
              <a:rPr lang="en-IN" altLang="en-US" sz="1665" dirty="0">
                <a:latin typeface="Sabon Next LT"/>
                <a:ea typeface="Calibri" panose="020F0502020204030204"/>
                <a:cs typeface="Calibri" panose="020F0502020204030204"/>
              </a:rPr>
              <a:t>Pol</a:t>
            </a:r>
            <a:r>
              <a:rPr lang="en-US" altLang="en-IN" sz="1665" dirty="0">
                <a:latin typeface="Sabon Next LT"/>
                <a:ea typeface="Calibri" panose="020F0502020204030204"/>
                <a:cs typeface="Calibri" panose="020F0502020204030204"/>
              </a:rPr>
              <a:t>y</a:t>
            </a:r>
            <a:r>
              <a:rPr lang="en-IN" altLang="en-US" sz="1665" dirty="0">
                <a:latin typeface="Sabon Next LT"/>
                <a:ea typeface="Calibri" panose="020F0502020204030204"/>
                <a:cs typeface="Calibri" panose="020F0502020204030204"/>
              </a:rPr>
              <a:t>morphism</a:t>
            </a:r>
            <a:endParaRPr lang="en-IN" altLang="en-US" sz="1665" dirty="0">
              <a:latin typeface="Sabon Next LT"/>
              <a:ea typeface="Calibri" panose="020F0502020204030204"/>
              <a:cs typeface="Calibri" panose="020F0502020204030204"/>
            </a:endParaRPr>
          </a:p>
          <a:p>
            <a:endParaRPr lang="en-IN" altLang="en-US" sz="2000" dirty="0">
              <a:latin typeface="Sabon Next LT"/>
              <a:ea typeface="Calibri" panose="020F0502020204030204"/>
              <a:cs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746159" y="871513"/>
            <a:ext cx="8131879" cy="4977453"/>
          </a:xfrm>
        </p:spPr>
        <p:txBody>
          <a:bodyPr vert="horz" lIns="91440" tIns="45720" rIns="91440" bIns="45720" rtlCol="0" anchor="t">
            <a:normAutofit/>
          </a:bodyPr>
          <a:lstStyle/>
          <a:p>
            <a:pPr marL="285750" indent="-285750">
              <a:buFont typeface="Arial" panose="020B0604020202020204"/>
              <a:buChar char="•"/>
            </a:pPr>
            <a:r>
              <a:rPr lang="en-US" sz="1300" b="1" dirty="0">
                <a:solidFill>
                  <a:schemeClr val="tx1"/>
                </a:solidFill>
                <a:latin typeface="Sabon Next LT"/>
                <a:cs typeface="Sabon Next LT"/>
              </a:rPr>
              <a:t>A method is a code block that contains a series of statements and performs a specific task</a:t>
            </a:r>
            <a:endParaRPr lang="en-US" sz="1300" b="1" dirty="0">
              <a:solidFill>
                <a:schemeClr val="tx1"/>
              </a:solidFill>
              <a:latin typeface="Sabon Next LT"/>
              <a:cs typeface="Sabon Next LT"/>
            </a:endParaRPr>
          </a:p>
          <a:p>
            <a:pPr marL="285750" indent="-285750">
              <a:buFont typeface="Arial" panose="020B0604020202020204"/>
              <a:buChar char="•"/>
            </a:pPr>
            <a:r>
              <a:rPr lang="en-US" sz="1300" b="1" dirty="0">
                <a:solidFill>
                  <a:schemeClr val="tx1"/>
                </a:solidFill>
                <a:latin typeface="Sabon Next LT"/>
                <a:cs typeface="Sabon Next LT"/>
              </a:rPr>
              <a:t>Method Declaration</a:t>
            </a:r>
            <a:endParaRPr lang="en-US" sz="1300" b="1" dirty="0">
              <a:solidFill>
                <a:schemeClr val="tx1"/>
              </a:solidFill>
              <a:latin typeface="Sabon Next LT"/>
              <a:cs typeface="Sabon Next LT"/>
            </a:endParaRPr>
          </a:p>
          <a:p>
            <a:pPr marL="285750" indent="-285750">
              <a:buFont typeface="Arial" panose="020B0604020202020204"/>
              <a:buChar char="•"/>
            </a:pPr>
            <a:r>
              <a:rPr lang="en-IN" altLang="en-US" sz="1300" b="1" dirty="0">
                <a:solidFill>
                  <a:schemeClr val="tx1"/>
                </a:solidFill>
                <a:latin typeface="Sabon Next LT"/>
                <a:cs typeface="Sabon Next LT"/>
              </a:rPr>
              <a:t>void function</a:t>
            </a:r>
            <a:endParaRPr lang="en-US" sz="1300" b="1" dirty="0">
              <a:solidFill>
                <a:schemeClr val="tx1"/>
              </a:solidFill>
              <a:latin typeface="Sabon Next LT"/>
              <a:cs typeface="Sabon Next LT"/>
            </a:endParaRPr>
          </a:p>
          <a:p>
            <a:pPr marL="285750" indent="-285750">
              <a:buFont typeface="Arial" panose="020B0604020202020204"/>
              <a:buChar char="•"/>
            </a:pPr>
            <a:r>
              <a:rPr lang="en-US" sz="1300" b="1" dirty="0">
                <a:solidFill>
                  <a:schemeClr val="tx1"/>
                </a:solidFill>
                <a:latin typeface="Sabon Next LT"/>
                <a:cs typeface="Sabon Next LT"/>
              </a:rPr>
              <a:t>Return Type</a:t>
            </a:r>
            <a:endParaRPr lang="en-US" sz="1300" b="1" dirty="0">
              <a:solidFill>
                <a:schemeClr val="tx1"/>
              </a:solidFill>
              <a:latin typeface="Sabon Next LT"/>
              <a:cs typeface="Sabon Next LT"/>
            </a:endParaRPr>
          </a:p>
          <a:p>
            <a:pPr marL="285750" indent="-285750">
              <a:buFont typeface="Arial" panose="020B0604020202020204"/>
              <a:buChar char="•"/>
            </a:pPr>
            <a:r>
              <a:rPr lang="en-US" sz="1300" b="1" dirty="0">
                <a:solidFill>
                  <a:schemeClr val="tx1"/>
                </a:solidFill>
                <a:latin typeface="Sabon Next LT"/>
                <a:cs typeface="Sabon Next LT"/>
              </a:rPr>
              <a:t>Parameters</a:t>
            </a:r>
            <a:endParaRPr lang="en-US" sz="1300" b="1" dirty="0">
              <a:solidFill>
                <a:schemeClr val="tx1"/>
              </a:solidFill>
              <a:latin typeface="Sabon Next LT"/>
              <a:cs typeface="Sabon Next LT"/>
            </a:endParaRPr>
          </a:p>
          <a:p>
            <a:pPr marL="285750" indent="-285750">
              <a:buFont typeface="Arial" panose="020B0604020202020204"/>
              <a:buChar char="•"/>
            </a:pPr>
            <a:r>
              <a:rPr lang="en-IN" altLang="en-US" sz="1300" b="1" dirty="0">
                <a:solidFill>
                  <a:schemeClr val="tx1"/>
                </a:solidFill>
                <a:latin typeface="Sabon Next LT"/>
                <a:cs typeface="Sabon Next LT"/>
              </a:rPr>
              <a:t>Method Overloading</a:t>
            </a:r>
            <a:endParaRPr lang="en-IN" altLang="en-US" sz="1300" b="1" dirty="0">
              <a:solidFill>
                <a:schemeClr val="tx1"/>
              </a:solidFill>
              <a:latin typeface="Sabon Next LT"/>
              <a:cs typeface="Sabon Next LT"/>
            </a:endParaRPr>
          </a:p>
          <a:p>
            <a:pPr marL="285750" indent="-285750">
              <a:buFont typeface="Arial" panose="020B0604020202020204"/>
              <a:buChar char="•"/>
            </a:pPr>
            <a:r>
              <a:rPr lang="en-IN" altLang="en-US" sz="1300" b="1" dirty="0">
                <a:solidFill>
                  <a:schemeClr val="tx1"/>
                </a:solidFill>
                <a:latin typeface="Sabon Next LT"/>
                <a:cs typeface="Sabon Next LT"/>
              </a:rPr>
              <a:t>return statement </a:t>
            </a:r>
            <a:endParaRPr lang="en-IN" altLang="en-US" sz="1300" b="1" dirty="0">
              <a:solidFill>
                <a:schemeClr val="tx1"/>
              </a:solidFill>
              <a:latin typeface="Sabon Next LT"/>
              <a:cs typeface="Sabon Next LT"/>
            </a:endParaRPr>
          </a:p>
          <a:p>
            <a:pPr marL="285750" indent="-285750">
              <a:buFont typeface="Arial" panose="020B0604020202020204"/>
              <a:buChar char="•"/>
            </a:pPr>
            <a:endParaRPr lang="en-IN" altLang="en-US" sz="1300" b="1" dirty="0">
              <a:solidFill>
                <a:schemeClr val="tx1"/>
              </a:solidFill>
              <a:latin typeface="Sabon Next LT"/>
              <a:cs typeface="Sabon Next LT"/>
            </a:endParaRPr>
          </a:p>
          <a:p>
            <a:pPr marL="285750" indent="-285750">
              <a:buFont typeface="Arial" panose="020B0604020202020204"/>
              <a:buChar char="•"/>
            </a:pPr>
            <a:endParaRPr lang="en-IN" altLang="en-US" sz="1300" b="1" dirty="0">
              <a:solidFill>
                <a:schemeClr val="tx1"/>
              </a:solidFill>
              <a:latin typeface="Sabon Next LT"/>
              <a:cs typeface="Sabon Next LT"/>
            </a:endParaRPr>
          </a:p>
        </p:txBody>
      </p:sp>
      <p:sp>
        <p:nvSpPr>
          <p:cNvPr id="7" name="Title 6"/>
          <p:cNvSpPr>
            <a:spLocks noGrp="1"/>
          </p:cNvSpPr>
          <p:nvPr>
            <p:ph type="title"/>
          </p:nvPr>
        </p:nvSpPr>
        <p:spPr>
          <a:xfrm>
            <a:off x="3600337" y="-50977"/>
            <a:ext cx="6197250" cy="726911"/>
          </a:xfrm>
        </p:spPr>
        <p:txBody>
          <a:bodyPr/>
          <a:lstStyle/>
          <a:p>
            <a:r>
              <a:rPr lang="en-IN" altLang="en-US" sz="1600" dirty="0">
                <a:latin typeface="Arial Black" panose="020B0A04020102020204"/>
                <a:ea typeface="+mj-lt"/>
                <a:cs typeface="Sabon Next LT"/>
              </a:rPr>
              <a:t>Functions and Debugging</a:t>
            </a:r>
            <a:endParaRPr lang="en-IN" altLang="en-US" sz="1600" dirty="0">
              <a:latin typeface="Arial Black" panose="020B0A04020102020204"/>
              <a:ea typeface="+mj-lt"/>
              <a:cs typeface="Sabon Next LT"/>
            </a:endParaRPr>
          </a:p>
        </p:txBody>
      </p:sp>
      <p:pic>
        <p:nvPicPr>
          <p:cNvPr id="2" name="Picture 1"/>
          <p:cNvPicPr>
            <a:picLocks noChangeAspect="1"/>
          </p:cNvPicPr>
          <p:nvPr/>
        </p:nvPicPr>
        <p:blipFill>
          <a:blip r:embed="rId1"/>
          <a:stretch>
            <a:fillRect/>
          </a:stretch>
        </p:blipFill>
        <p:spPr>
          <a:xfrm>
            <a:off x="3803650" y="2691765"/>
            <a:ext cx="5237480" cy="14751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430270" y="1000760"/>
            <a:ext cx="8382635" cy="4855845"/>
          </a:xfrm>
        </p:spPr>
        <p:txBody>
          <a:bodyPr vert="horz" lIns="91440" tIns="45720" rIns="91440" bIns="45720" rtlCol="0" anchor="t">
            <a:normAutofit/>
          </a:bodyPr>
          <a:lstStyle/>
          <a:p>
            <a:pPr marL="285750" indent="-285750">
              <a:buFont typeface="Arial" panose="020B0604020202020204"/>
              <a:buChar char="•"/>
            </a:pPr>
            <a:r>
              <a:rPr lang="en-IN" altLang="en-US" sz="1600" b="1" dirty="0">
                <a:solidFill>
                  <a:srgbClr val="374151"/>
                </a:solidFill>
                <a:latin typeface="Sabon Next LT"/>
                <a:cs typeface="Sabon Next LT"/>
              </a:rPr>
              <a:t>class </a:t>
            </a:r>
            <a:endParaRPr lang="en-IN" altLang="en-US" sz="1600" b="1" dirty="0">
              <a:solidFill>
                <a:srgbClr val="374151"/>
              </a:solidFill>
              <a:latin typeface="Sabon Next LT"/>
              <a:cs typeface="Sabon Next LT"/>
            </a:endParaRPr>
          </a:p>
          <a:p>
            <a:pPr marL="285750" indent="-285750">
              <a:buFont typeface="Arial" panose="020B0604020202020204"/>
              <a:buChar char="•"/>
            </a:pPr>
            <a:r>
              <a:rPr lang="en-IN" altLang="en-US" sz="1600" b="1" dirty="0">
                <a:solidFill>
                  <a:srgbClr val="374151"/>
                </a:solidFill>
                <a:latin typeface="Sabon Next LT"/>
                <a:cs typeface="Sabon Next LT"/>
              </a:rPr>
              <a:t>object </a:t>
            </a:r>
            <a:endParaRPr lang="en-IN" altLang="en-US" sz="1600" b="1" dirty="0">
              <a:solidFill>
                <a:srgbClr val="374151"/>
              </a:solidFill>
              <a:latin typeface="Sabon Next LT"/>
              <a:cs typeface="Sabon Next LT"/>
            </a:endParaRPr>
          </a:p>
          <a:p>
            <a:pPr marL="285750" indent="-285750">
              <a:buFont typeface="Arial" panose="020B0604020202020204"/>
              <a:buChar char="•"/>
            </a:pPr>
            <a:r>
              <a:rPr lang="en-IN" altLang="en-US" sz="1600" b="1" dirty="0">
                <a:solidFill>
                  <a:srgbClr val="374151"/>
                </a:solidFill>
                <a:latin typeface="Sabon Next LT"/>
                <a:cs typeface="Sabon Next LT"/>
              </a:rPr>
              <a:t>Access modifier</a:t>
            </a:r>
            <a:endParaRPr lang="en-IN" altLang="en-US" sz="1600" b="1" dirty="0">
              <a:solidFill>
                <a:srgbClr val="374151"/>
              </a:solidFill>
              <a:latin typeface="Sabon Next LT"/>
              <a:cs typeface="Sabon Next LT"/>
            </a:endParaRPr>
          </a:p>
          <a:p>
            <a:pPr marL="285750" indent="-285750">
              <a:buFont typeface="Arial" panose="020B0604020202020204"/>
              <a:buChar char="•"/>
            </a:pPr>
            <a:r>
              <a:rPr lang="en-IN" altLang="en-US" sz="1600" b="1" dirty="0">
                <a:solidFill>
                  <a:srgbClr val="374151"/>
                </a:solidFill>
                <a:latin typeface="Sabon Next LT"/>
                <a:cs typeface="Sabon Next LT"/>
              </a:rPr>
              <a:t>Encapsulation</a:t>
            </a:r>
            <a:endParaRPr lang="en-IN" altLang="en-US" sz="1600" b="1" dirty="0">
              <a:solidFill>
                <a:srgbClr val="374151"/>
              </a:solidFill>
              <a:latin typeface="Sabon Next LT"/>
              <a:cs typeface="Sabon Next LT"/>
            </a:endParaRPr>
          </a:p>
          <a:p>
            <a:pPr marL="285750" indent="-285750">
              <a:buFont typeface="Arial" panose="020B0604020202020204"/>
              <a:buChar char="•"/>
            </a:pPr>
            <a:r>
              <a:rPr lang="en-IN" altLang="en-US" sz="1600" b="1" dirty="0">
                <a:solidFill>
                  <a:srgbClr val="374151"/>
                </a:solidFill>
                <a:latin typeface="Sabon Next LT"/>
                <a:cs typeface="Sabon Next LT"/>
              </a:rPr>
              <a:t>Abstraction</a:t>
            </a:r>
            <a:endParaRPr lang="en-IN" altLang="en-US" sz="1600" b="1" dirty="0">
              <a:solidFill>
                <a:srgbClr val="374151"/>
              </a:solidFill>
              <a:latin typeface="Sabon Next LT"/>
              <a:cs typeface="Sabon Next LT"/>
            </a:endParaRPr>
          </a:p>
          <a:p>
            <a:pPr marL="285750" indent="-285750">
              <a:buFont typeface="Arial" panose="020B0604020202020204"/>
              <a:buChar char="•"/>
            </a:pPr>
            <a:r>
              <a:rPr lang="en-IN" altLang="en-US" sz="1600" b="1" dirty="0">
                <a:solidFill>
                  <a:srgbClr val="374151"/>
                </a:solidFill>
                <a:latin typeface="Sabon Next LT"/>
                <a:cs typeface="Sabon Next LT"/>
              </a:rPr>
              <a:t>Inheritance</a:t>
            </a:r>
            <a:endParaRPr lang="en-IN" altLang="en-US" sz="1600" b="1" dirty="0">
              <a:solidFill>
                <a:srgbClr val="374151"/>
              </a:solidFill>
              <a:latin typeface="Sabon Next LT"/>
              <a:cs typeface="Sabon Next LT"/>
            </a:endParaRPr>
          </a:p>
          <a:p>
            <a:pPr marL="285750" indent="-285750">
              <a:buFont typeface="Arial" panose="020B0604020202020204"/>
              <a:buChar char="•"/>
            </a:pPr>
            <a:r>
              <a:rPr lang="en-IN" altLang="en-US" sz="1600" b="1" dirty="0">
                <a:solidFill>
                  <a:srgbClr val="374151"/>
                </a:solidFill>
                <a:latin typeface="Sabon Next LT"/>
                <a:cs typeface="Sabon Next LT"/>
              </a:rPr>
              <a:t>Polymorphism</a:t>
            </a:r>
            <a:endParaRPr lang="en-IN" altLang="en-US" sz="1600" b="1" dirty="0">
              <a:solidFill>
                <a:srgbClr val="374151"/>
              </a:solidFill>
              <a:latin typeface="Sabon Next LT"/>
              <a:cs typeface="Sabon Next LT"/>
            </a:endParaRPr>
          </a:p>
          <a:p>
            <a:pPr marL="457200" lvl="1" indent="0">
              <a:buFont typeface="Arial" panose="020B0604020202020204"/>
              <a:buNone/>
            </a:pPr>
            <a:endParaRPr lang="en-IN" altLang="en-US" sz="1600" b="1" dirty="0">
              <a:solidFill>
                <a:srgbClr val="374151"/>
              </a:solidFill>
              <a:latin typeface="Sabon Next LT"/>
              <a:cs typeface="Sabon Next LT"/>
            </a:endParaRPr>
          </a:p>
        </p:txBody>
      </p:sp>
      <p:sp>
        <p:nvSpPr>
          <p:cNvPr id="7" name="Title 6"/>
          <p:cNvSpPr>
            <a:spLocks noGrp="1"/>
          </p:cNvSpPr>
          <p:nvPr>
            <p:ph type="title"/>
          </p:nvPr>
        </p:nvSpPr>
        <p:spPr>
          <a:xfrm>
            <a:off x="3342824" y="127364"/>
            <a:ext cx="6197250" cy="726911"/>
          </a:xfrm>
        </p:spPr>
        <p:txBody>
          <a:bodyPr/>
          <a:lstStyle/>
          <a:p>
            <a:r>
              <a:rPr lang="en-IN" altLang="en-US" sz="1600" dirty="0">
                <a:latin typeface="Arial Black" panose="020B0A04020102020204"/>
                <a:ea typeface="+mj-lt"/>
                <a:cs typeface="Sabon Next LT"/>
              </a:rPr>
              <a:t>Object Oriented Programming</a:t>
            </a:r>
            <a:endParaRPr lang="en-IN" altLang="en-US" sz="1600" dirty="0">
              <a:latin typeface="Arial Black" panose="020B0A04020102020204"/>
              <a:ea typeface="+mj-lt"/>
              <a:cs typeface="Sabon Next 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510" y="546537"/>
            <a:ext cx="7132566" cy="705161"/>
          </a:xfrm>
        </p:spPr>
        <p:txBody>
          <a:bodyPr/>
          <a:lstStyle/>
          <a:p>
            <a:r>
              <a:rPr lang="en-IN" altLang="en-US" sz="4000" dirty="0"/>
              <a:t>Access Modifiers</a:t>
            </a:r>
            <a:endParaRPr lang="en-IN" altLang="en-US" sz="4000" dirty="0"/>
          </a:p>
        </p:txBody>
      </p:sp>
      <p:sp>
        <p:nvSpPr>
          <p:cNvPr id="8" name="Slide Number Placeholder 7"/>
          <p:cNvSpPr>
            <a:spLocks noGrp="1"/>
          </p:cNvSpPr>
          <p:nvPr>
            <p:ph type="sldNum" sz="quarter" idx="12"/>
          </p:nvPr>
        </p:nvSpPr>
        <p:spPr>
          <a:xfrm>
            <a:off x="10438475" y="457199"/>
            <a:ext cx="987552" cy="244503"/>
          </a:xfrm>
        </p:spPr>
        <p:txBody>
          <a:bodyPr/>
          <a:lstStyle/>
          <a:p>
            <a:fld id="{48F63A3B-78C7-47BE-AE5E-E10140E04643}" type="slidenum">
              <a:rPr lang="en-US" smtClean="0"/>
            </a:fld>
            <a:endParaRPr lang="en-US" dirty="0"/>
          </a:p>
        </p:txBody>
      </p:sp>
      <p:sp>
        <p:nvSpPr>
          <p:cNvPr id="4" name="Content Placeholder 3"/>
          <p:cNvSpPr>
            <a:spLocks noGrp="1"/>
          </p:cNvSpPr>
          <p:nvPr>
            <p:ph sz="half" idx="1"/>
          </p:nvPr>
        </p:nvSpPr>
        <p:spPr>
          <a:xfrm>
            <a:off x="582295" y="1633855"/>
            <a:ext cx="11151235" cy="4464050"/>
          </a:xfrm>
        </p:spPr>
        <p:txBody>
          <a:bodyPr vert="horz" lIns="91440" tIns="45720" rIns="91440" bIns="45720" rtlCol="0" anchor="t">
            <a:normAutofit lnSpcReduction="10000"/>
          </a:bodyPr>
          <a:lstStyle/>
          <a:p>
            <a:pPr marL="347345" indent="-347345"/>
            <a:r>
              <a:rPr lang="en-US" sz="2000" b="1" u="sng" dirty="0">
                <a:latin typeface="Bahnschrift SemiLight SemiConde" charset="0"/>
                <a:cs typeface="Bahnschrift SemiLight SemiConde" charset="0"/>
              </a:rPr>
              <a:t>Public</a:t>
            </a:r>
            <a:r>
              <a:rPr lang="en-IN" altLang="en-US" sz="2000" b="1" u="sng" dirty="0">
                <a:latin typeface="Bahnschrift SemiLight SemiConde" charset="0"/>
                <a:cs typeface="Bahnschrift SemiLight SemiConde" charset="0"/>
              </a:rPr>
              <a:t> (public ):</a:t>
            </a:r>
            <a:endParaRPr lang="en-IN" altLang="en-US" sz="2000" b="1" u="sng" dirty="0">
              <a:latin typeface="Bahnschrift SemiLight SemiConde" charset="0"/>
              <a:cs typeface="Bahnschrift SemiLight SemiConde" charset="0"/>
            </a:endParaRPr>
          </a:p>
          <a:p>
            <a:pPr marL="804545" lvl="1" indent="-347345"/>
            <a:r>
              <a:rPr lang="en-US" sz="1800" dirty="0">
                <a:latin typeface="Bahnschrift SemiLight SemiConde" charset="0"/>
                <a:cs typeface="Bahnschrift SemiLight SemiConde" charset="0"/>
              </a:rPr>
              <a:t>Members declared as public are accessible from any other code in the same assembly or another assembly that references it.</a:t>
            </a:r>
            <a:endParaRPr lang="en-US" sz="1800" dirty="0">
              <a:latin typeface="Bahnschrift SemiLight SemiConde" charset="0"/>
              <a:cs typeface="Bahnschrift SemiLight SemiConde" charset="0"/>
            </a:endParaRPr>
          </a:p>
          <a:p>
            <a:pPr marL="804545" lvl="1" indent="-347345"/>
            <a:endParaRPr lang="en-US" sz="1800" dirty="0">
              <a:latin typeface="Bahnschrift SemiLight SemiConde" charset="0"/>
              <a:cs typeface="Bahnschrift SemiLight SemiConde" charset="0"/>
            </a:endParaRPr>
          </a:p>
          <a:p>
            <a:pPr marL="347345" indent="-347345"/>
            <a:r>
              <a:rPr lang="en-US" sz="2000" b="1" u="sng" dirty="0">
                <a:latin typeface="Bahnschrift SemiLight SemiConde" charset="0"/>
                <a:cs typeface="Bahnschrift SemiLight SemiConde" charset="0"/>
              </a:rPr>
              <a:t>Private (private):</a:t>
            </a:r>
            <a:endParaRPr lang="en-US" sz="2000" b="1" u="sng" dirty="0">
              <a:latin typeface="Bahnschrift SemiLight SemiConde" charset="0"/>
              <a:cs typeface="Bahnschrift SemiLight SemiConde" charset="0"/>
            </a:endParaRPr>
          </a:p>
          <a:p>
            <a:pPr marL="804545" lvl="1" indent="-347345"/>
            <a:r>
              <a:rPr lang="en-US" sz="1800" dirty="0">
                <a:latin typeface="Bahnschrift SemiLight SemiConde" charset="0"/>
                <a:cs typeface="Bahnschrift SemiLight SemiConde" charset="0"/>
              </a:rPr>
              <a:t>Members declared as private are only accessible within the same class or struct.</a:t>
            </a:r>
            <a:endParaRPr lang="en-US" sz="1800" dirty="0">
              <a:latin typeface="Bahnschrift SemiLight SemiConde" charset="0"/>
              <a:cs typeface="Bahnschrift SemiLight SemiConde" charset="0"/>
            </a:endParaRPr>
          </a:p>
          <a:p>
            <a:pPr marL="804545" lvl="1" indent="-347345"/>
            <a:endParaRPr lang="en-US" sz="1800" dirty="0">
              <a:latin typeface="Bahnschrift SemiLight SemiConde" charset="0"/>
              <a:cs typeface="Bahnschrift SemiLight SemiConde" charset="0"/>
            </a:endParaRPr>
          </a:p>
          <a:p>
            <a:pPr marL="347345" indent="-347345"/>
            <a:r>
              <a:rPr lang="en-US" sz="2000" b="1" u="sng" dirty="0">
                <a:latin typeface="Bahnschrift SemiLight SemiConde" charset="0"/>
                <a:cs typeface="Bahnschrift SemiLight SemiConde" charset="0"/>
              </a:rPr>
              <a:t>Protected (protected):</a:t>
            </a:r>
            <a:endParaRPr lang="en-US" sz="2000" b="1" u="sng" dirty="0">
              <a:latin typeface="Bahnschrift SemiLight SemiConde" charset="0"/>
              <a:cs typeface="Bahnschrift SemiLight SemiConde" charset="0"/>
            </a:endParaRPr>
          </a:p>
          <a:p>
            <a:pPr marL="804545" lvl="1" indent="-347345"/>
            <a:r>
              <a:rPr lang="en-US" sz="1800" dirty="0">
                <a:latin typeface="Bahnschrift SemiLight SemiConde" charset="0"/>
                <a:cs typeface="Bahnschrift SemiLight SemiConde" charset="0"/>
              </a:rPr>
              <a:t>Members declared as protected are accessible within the same class or struct and by derived classes.</a:t>
            </a:r>
            <a:endParaRPr lang="en-US" sz="1800" dirty="0">
              <a:latin typeface="Bahnschrift SemiLight SemiConde" charset="0"/>
              <a:cs typeface="Bahnschrift SemiLight SemiConde" charset="0"/>
            </a:endParaRPr>
          </a:p>
          <a:p>
            <a:pPr marL="804545" lvl="1" indent="-347345"/>
            <a:endParaRPr lang="en-US" sz="1800" dirty="0">
              <a:latin typeface="Bahnschrift SemiLight SemiConde" charset="0"/>
              <a:cs typeface="Bahnschrift SemiLight SemiConde" charset="0"/>
            </a:endParaRPr>
          </a:p>
          <a:p>
            <a:pPr marL="347345" indent="-347345"/>
            <a:r>
              <a:rPr lang="en-US" sz="2000" b="1" u="sng" dirty="0">
                <a:latin typeface="Bahnschrift SemiLight SemiConde" charset="0"/>
                <a:cs typeface="Bahnschrift SemiLight SemiConde" charset="0"/>
              </a:rPr>
              <a:t>Internal (internal):</a:t>
            </a:r>
            <a:endParaRPr lang="en-US" sz="2000" b="1" u="sng" dirty="0">
              <a:latin typeface="Bahnschrift SemiLight SemiConde" charset="0"/>
              <a:cs typeface="Bahnschrift SemiLight SemiConde" charset="0"/>
            </a:endParaRPr>
          </a:p>
          <a:p>
            <a:pPr marL="804545" lvl="1" indent="-347345"/>
            <a:r>
              <a:rPr lang="en-US" sz="1800" dirty="0">
                <a:latin typeface="Bahnschrift SemiLight SemiConde" charset="0"/>
                <a:cs typeface="Bahnschrift SemiLight SemiConde" charset="0"/>
              </a:rPr>
              <a:t>Members declared as internal are accessible within the same assembly but not from another assembly.</a:t>
            </a:r>
            <a:endParaRPr lang="en-US" sz="1800" dirty="0">
              <a:latin typeface="Bahnschrift SemiLight SemiConde" charset="0"/>
              <a:cs typeface="Bahnschrift SemiLight SemiConde"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20465" y="-278765"/>
            <a:ext cx="6196965" cy="990600"/>
          </a:xfrm>
        </p:spPr>
        <p:txBody>
          <a:bodyPr/>
          <a:lstStyle/>
          <a:p>
            <a:r>
              <a:rPr lang="en-IN" altLang="en-US" sz="1800" dirty="0">
                <a:latin typeface="Arial Black" panose="020B0A04020102020204"/>
                <a:ea typeface="+mj-lt"/>
                <a:cs typeface="Sabon Next LT"/>
              </a:rPr>
              <a:t>Encapsulation </a:t>
            </a:r>
            <a:endParaRPr lang="en-IN" altLang="en-US" sz="1800" dirty="0">
              <a:latin typeface="Arial Black" panose="020B0A04020102020204"/>
              <a:ea typeface="+mj-lt"/>
              <a:cs typeface="Sabon Next LT"/>
            </a:endParaRPr>
          </a:p>
        </p:txBody>
      </p:sp>
      <p:pic>
        <p:nvPicPr>
          <p:cNvPr id="3" name="Content Placeholder 2"/>
          <p:cNvPicPr>
            <a:picLocks noChangeAspect="1"/>
          </p:cNvPicPr>
          <p:nvPr>
            <p:ph idx="1"/>
          </p:nvPr>
        </p:nvPicPr>
        <p:blipFill>
          <a:blip r:embed="rId1"/>
          <a:stretch>
            <a:fillRect/>
          </a:stretch>
        </p:blipFill>
        <p:spPr>
          <a:xfrm>
            <a:off x="3943985" y="1790700"/>
            <a:ext cx="6047105" cy="4275455"/>
          </a:xfrm>
          <a:prstGeom prst="rect">
            <a:avLst/>
          </a:prstGeom>
        </p:spPr>
      </p:pic>
      <p:sp>
        <p:nvSpPr>
          <p:cNvPr id="4" name="Text Box 3"/>
          <p:cNvSpPr txBox="1"/>
          <p:nvPr/>
        </p:nvSpPr>
        <p:spPr>
          <a:xfrm>
            <a:off x="3720465" y="713740"/>
            <a:ext cx="7873365" cy="645160"/>
          </a:xfrm>
          <a:prstGeom prst="rect">
            <a:avLst/>
          </a:prstGeom>
          <a:noFill/>
        </p:spPr>
        <p:txBody>
          <a:bodyPr wrap="square" rtlCol="0" anchor="t">
            <a:spAutoFit/>
          </a:bodyPr>
          <a:p>
            <a:r>
              <a:rPr lang="en-US">
                <a:latin typeface="Bahnschrift SemiLight SemiConde" charset="0"/>
                <a:cs typeface="Bahnschrift SemiLight SemiConde" charset="0"/>
              </a:rPr>
              <a:t>Encapsulation is the concept of bundling data (attributes) and methods (functions) that operate on the data into a single unit known as a class.</a:t>
            </a:r>
            <a:endParaRPr lang="en-US">
              <a:latin typeface="Bahnschrift SemiLight SemiConde" charset="0"/>
              <a:cs typeface="Bahnschrift SemiLight SemiConde"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20436" y="-279079"/>
            <a:ext cx="6197250" cy="726911"/>
          </a:xfrm>
        </p:spPr>
        <p:txBody>
          <a:bodyPr/>
          <a:lstStyle/>
          <a:p>
            <a:r>
              <a:rPr lang="en-IN" altLang="en-US" sz="1600" dirty="0">
                <a:latin typeface="Arial Black" panose="020B0A04020102020204"/>
                <a:ea typeface="+mj-lt"/>
                <a:cs typeface="Sabon Next LT"/>
              </a:rPr>
              <a:t>Inheritance</a:t>
            </a:r>
            <a:endParaRPr lang="en-IN" altLang="en-US" sz="1600" dirty="0">
              <a:latin typeface="Arial Black" panose="020B0A04020102020204"/>
              <a:ea typeface="+mj-lt"/>
              <a:cs typeface="Sabon Next LT"/>
            </a:endParaRPr>
          </a:p>
        </p:txBody>
      </p:sp>
      <p:sp>
        <p:nvSpPr>
          <p:cNvPr id="2" name="Content Placeholder 1"/>
          <p:cNvSpPr/>
          <p:nvPr>
            <p:ph idx="1"/>
          </p:nvPr>
        </p:nvSpPr>
        <p:spPr>
          <a:xfrm>
            <a:off x="3720465" y="645160"/>
            <a:ext cx="8239760" cy="2447290"/>
          </a:xfrm>
        </p:spPr>
        <p:txBody>
          <a:bodyPr/>
          <a:p>
            <a:r>
              <a:rPr lang="en-US">
                <a:latin typeface="Bahnschrift SemiLight SemiConde" charset="0"/>
                <a:cs typeface="Bahnschrift SemiLight SemiConde" charset="0"/>
              </a:rPr>
              <a:t>Inheritance is the mechanism that allows a class to inherit properties and behaviors from another class. The class that is inherited from is called the base or parent class, and the class that inherits is called the derived or child class.</a:t>
            </a:r>
            <a:endParaRPr lang="en-US">
              <a:latin typeface="Bahnschrift SemiLight SemiConde" charset="0"/>
              <a:cs typeface="Bahnschrift SemiLight SemiConde" charset="0"/>
            </a:endParaRPr>
          </a:p>
        </p:txBody>
      </p:sp>
      <p:pic>
        <p:nvPicPr>
          <p:cNvPr id="4" name="Picture 3"/>
          <p:cNvPicPr>
            <a:picLocks noChangeAspect="1"/>
          </p:cNvPicPr>
          <p:nvPr/>
        </p:nvPicPr>
        <p:blipFill>
          <a:blip r:embed="rId1"/>
          <a:stretch>
            <a:fillRect/>
          </a:stretch>
        </p:blipFill>
        <p:spPr>
          <a:xfrm>
            <a:off x="4164965" y="1795145"/>
            <a:ext cx="6575425" cy="41738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290" y="109657"/>
            <a:ext cx="7132566" cy="705161"/>
          </a:xfrm>
        </p:spPr>
        <p:txBody>
          <a:bodyPr/>
          <a:lstStyle/>
          <a:p>
            <a:r>
              <a:rPr lang="en-IN" altLang="en-US" sz="4000" dirty="0"/>
              <a:t>Polimorphism</a:t>
            </a:r>
            <a:endParaRPr lang="en-IN" altLang="en-US" sz="4000" dirty="0"/>
          </a:p>
        </p:txBody>
      </p:sp>
      <p:sp>
        <p:nvSpPr>
          <p:cNvPr id="8" name="Slide Number Placeholder 7"/>
          <p:cNvSpPr>
            <a:spLocks noGrp="1"/>
          </p:cNvSpPr>
          <p:nvPr>
            <p:ph type="sldNum" sz="quarter" idx="12"/>
          </p:nvPr>
        </p:nvSpPr>
        <p:spPr>
          <a:xfrm>
            <a:off x="10438475" y="457199"/>
            <a:ext cx="987552" cy="244503"/>
          </a:xfrm>
        </p:spPr>
        <p:txBody>
          <a:bodyPr/>
          <a:lstStyle/>
          <a:p>
            <a:fld id="{48F63A3B-78C7-47BE-AE5E-E10140E04643}" type="slidenum">
              <a:rPr lang="en-US" smtClean="0"/>
            </a:fld>
            <a:endParaRPr lang="en-US" dirty="0"/>
          </a:p>
        </p:txBody>
      </p:sp>
      <p:sp>
        <p:nvSpPr>
          <p:cNvPr id="4" name="Content Placeholder 3"/>
          <p:cNvSpPr>
            <a:spLocks noGrp="1"/>
          </p:cNvSpPr>
          <p:nvPr>
            <p:ph sz="half" idx="1"/>
          </p:nvPr>
        </p:nvSpPr>
        <p:spPr>
          <a:xfrm>
            <a:off x="747145" y="811014"/>
            <a:ext cx="10671434" cy="4463743"/>
          </a:xfrm>
        </p:spPr>
        <p:txBody>
          <a:bodyPr vert="horz" lIns="91440" tIns="45720" rIns="91440" bIns="45720" rtlCol="0" anchor="t">
            <a:normAutofit/>
          </a:bodyPr>
          <a:lstStyle/>
          <a:p>
            <a:pPr marL="0" indent="0">
              <a:buNone/>
            </a:pPr>
            <a:endParaRPr lang="en-US" sz="1400" b="1" dirty="0">
              <a:solidFill>
                <a:srgbClr val="374151"/>
              </a:solidFill>
              <a:latin typeface="Bahnschrift SemiLight SemiConde" charset="0"/>
              <a:ea typeface="+mn-lt"/>
              <a:cs typeface="Bahnschrift SemiLight SemiConde" charset="0"/>
            </a:endParaRPr>
          </a:p>
          <a:p>
            <a:pPr marL="347345" indent="-347345"/>
            <a:r>
              <a:rPr lang="en-US" sz="1400" b="1" dirty="0">
                <a:solidFill>
                  <a:srgbClr val="374151"/>
                </a:solidFill>
                <a:latin typeface="Bahnschrift SemiLight SemiConde" charset="0"/>
                <a:ea typeface="+mn-lt"/>
                <a:cs typeface="Bahnschrift SemiLight SemiConde" charset="0"/>
              </a:rPr>
              <a:t>Polymorphism means "many forms" and allows objects of different types to be treated as objects of a common type. There are two types of polymorphism: compile-time (method overloading) and runtime (method overriding).</a:t>
            </a:r>
            <a:endParaRPr lang="en-US" sz="1400" b="1" dirty="0">
              <a:solidFill>
                <a:srgbClr val="374151"/>
              </a:solidFill>
              <a:latin typeface="Bahnschrift SemiLight SemiConde" charset="0"/>
              <a:ea typeface="+mn-lt"/>
              <a:cs typeface="Bahnschrift SemiLight SemiConde" charset="0"/>
            </a:endParaRPr>
          </a:p>
          <a:p>
            <a:pPr marL="347345" indent="-347345"/>
            <a:r>
              <a:rPr lang="en-US" sz="1400" b="1" dirty="0">
                <a:solidFill>
                  <a:srgbClr val="374151"/>
                </a:solidFill>
                <a:latin typeface="Bahnschrift SemiLight SemiConde" charset="0"/>
                <a:ea typeface="+mn-lt"/>
                <a:cs typeface="Bahnschrift SemiLight SemiConde" charset="0"/>
              </a:rPr>
              <a:t>Compile-time polymorphism is achieved through method overloading, where multiple methods have the same name but different parameters.</a:t>
            </a:r>
            <a:endParaRPr lang="en-US" sz="1400" b="1" dirty="0">
              <a:solidFill>
                <a:srgbClr val="374151"/>
              </a:solidFill>
              <a:latin typeface="Bahnschrift SemiLight SemiConde" charset="0"/>
              <a:ea typeface="+mn-lt"/>
              <a:cs typeface="Bahnschrift SemiLight SemiConde" charset="0"/>
            </a:endParaRPr>
          </a:p>
        </p:txBody>
      </p:sp>
      <p:pic>
        <p:nvPicPr>
          <p:cNvPr id="5" name="Picture 4"/>
          <p:cNvPicPr>
            <a:picLocks noChangeAspect="1"/>
          </p:cNvPicPr>
          <p:nvPr/>
        </p:nvPicPr>
        <p:blipFill>
          <a:blip r:embed="rId1"/>
          <a:stretch>
            <a:fillRect/>
          </a:stretch>
        </p:blipFill>
        <p:spPr>
          <a:xfrm>
            <a:off x="1228090" y="2592070"/>
            <a:ext cx="5610860" cy="35433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3728" y="-1522665"/>
            <a:ext cx="10671048" cy="2126438"/>
          </a:xfrm>
        </p:spPr>
        <p:txBody>
          <a:bodyPr/>
          <a:lstStyle/>
          <a:p>
            <a:r>
              <a:rPr lang="en-IN" altLang="en-US" sz="3200" dirty="0"/>
              <a:t>Abstraction</a:t>
            </a:r>
            <a:endParaRPr lang="en-IN" altLang="en-US" dirty="0"/>
          </a:p>
        </p:txBody>
      </p:sp>
      <p:sp>
        <p:nvSpPr>
          <p:cNvPr id="175" name="Slide Number Placeholder 174"/>
          <p:cNvSpPr>
            <a:spLocks noGrp="1"/>
          </p:cNvSpPr>
          <p:nvPr>
            <p:ph type="sldNum" sz="quarter" idx="12"/>
          </p:nvPr>
        </p:nvSpPr>
        <p:spPr>
          <a:xfrm>
            <a:off x="10438475" y="457199"/>
            <a:ext cx="987552" cy="244503"/>
          </a:xfrm>
        </p:spPr>
        <p:txBody>
          <a:bodyPr/>
          <a:lstStyle/>
          <a:p>
            <a:fld id="{48F63A3B-78C7-47BE-AE5E-E10140E04643}" type="slidenum">
              <a:rPr lang="en-US" smtClean="0"/>
            </a:fld>
            <a:endParaRPr lang="en-US" dirty="0"/>
          </a:p>
        </p:txBody>
      </p:sp>
      <p:sp>
        <p:nvSpPr>
          <p:cNvPr id="29" name="Content Placeholder 11"/>
          <p:cNvSpPr txBox="1"/>
          <p:nvPr/>
        </p:nvSpPr>
        <p:spPr>
          <a:xfrm>
            <a:off x="2457178" y="162791"/>
            <a:ext cx="8976950" cy="5200647"/>
          </a:xfrm>
          <a:prstGeom prst="rect">
            <a:avLst/>
          </a:prstGeom>
        </p:spPr>
        <p:txBody>
          <a:bodyPr lIns="91440" tIns="45720" rIns="91440" bIns="45720" anchor="t"/>
          <a:lstStyle>
            <a:lvl1pPr marL="347345" indent="-347345"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345"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345"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38455" lvl="1" indent="0">
              <a:buNone/>
            </a:pPr>
            <a:endParaRPr lang="en-US" sz="1800" dirty="0">
              <a:solidFill>
                <a:srgbClr val="374151"/>
              </a:solidFill>
              <a:latin typeface="Bahnschrift SemiLight SemiConde" charset="0"/>
              <a:cs typeface="Bahnschrift SemiLight SemiConde" charset="0"/>
            </a:endParaRPr>
          </a:p>
          <a:p>
            <a:pPr lvl="1" indent="-347345"/>
            <a:r>
              <a:rPr lang="en-US" sz="1800" dirty="0">
                <a:solidFill>
                  <a:srgbClr val="374151"/>
                </a:solidFill>
                <a:latin typeface="Bahnschrift SemiLight SemiConde" charset="0"/>
                <a:cs typeface="Bahnschrift SemiLight SemiConde" charset="0"/>
              </a:rPr>
              <a:t>Abstraction is the process of simplifying complex systems by modeling classes based on essential properties and behaviors. It involves hiding the unnecessary details of an object and exposing only what is relevant.</a:t>
            </a:r>
            <a:endParaRPr lang="en-US" sz="1800" dirty="0">
              <a:solidFill>
                <a:srgbClr val="374151"/>
              </a:solidFill>
              <a:latin typeface="Bahnschrift SemiLight SemiConde" charset="0"/>
              <a:cs typeface="Bahnschrift SemiLight SemiConde" charset="0"/>
            </a:endParaRPr>
          </a:p>
          <a:p>
            <a:pPr lvl="1" indent="-347345"/>
            <a:r>
              <a:rPr lang="en-US" sz="1800" dirty="0">
                <a:solidFill>
                  <a:srgbClr val="374151"/>
                </a:solidFill>
                <a:latin typeface="Bahnschrift SemiLight SemiConde" charset="0"/>
                <a:cs typeface="Bahnschrift SemiLight SemiConde" charset="0"/>
              </a:rPr>
              <a:t>Abstract Classes:</a:t>
            </a:r>
            <a:endParaRPr lang="en-US" sz="1800" dirty="0">
              <a:solidFill>
                <a:srgbClr val="374151"/>
              </a:solidFill>
              <a:latin typeface="Bahnschrift SemiLight SemiConde" charset="0"/>
              <a:cs typeface="Bahnschrift SemiLight SemiConde" charset="0"/>
            </a:endParaRPr>
          </a:p>
          <a:p>
            <a:pPr lvl="2" indent="-347345"/>
            <a:r>
              <a:rPr lang="en-US" sz="1500" dirty="0">
                <a:solidFill>
                  <a:srgbClr val="374151"/>
                </a:solidFill>
                <a:latin typeface="Bahnschrift SemiLight SemiConde" charset="0"/>
                <a:cs typeface="Bahnschrift SemiLight SemiConde" charset="0"/>
              </a:rPr>
              <a:t>An abstract class is a class that cannot be instantiated on its own and is meant to be subclassed by other classes. It can have both abstract (incomplete) and concrete (complete) methods. Abstract methods do not have a body and must be implemented by the derived classes.</a:t>
            </a:r>
            <a:endParaRPr lang="en-US" sz="1500" dirty="0">
              <a:solidFill>
                <a:srgbClr val="374151"/>
              </a:solidFill>
              <a:latin typeface="Bahnschrift SemiLight SemiConde" charset="0"/>
              <a:cs typeface="Bahnschrift SemiLight SemiConde" charset="0"/>
            </a:endParaRPr>
          </a:p>
        </p:txBody>
      </p:sp>
      <p:pic>
        <p:nvPicPr>
          <p:cNvPr id="2" name="Picture 1"/>
          <p:cNvPicPr>
            <a:picLocks noChangeAspect="1"/>
          </p:cNvPicPr>
          <p:nvPr/>
        </p:nvPicPr>
        <p:blipFill>
          <a:blip r:embed="rId1"/>
          <a:stretch>
            <a:fillRect/>
          </a:stretch>
        </p:blipFill>
        <p:spPr>
          <a:xfrm>
            <a:off x="4655820" y="2724150"/>
            <a:ext cx="3813175" cy="3021330"/>
          </a:xfrm>
          <a:prstGeom prst="rect">
            <a:avLst/>
          </a:prstGeom>
        </p:spPr>
      </p:pic>
    </p:spTree>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7 9 F 1 1 1 E D 3 5 F 8 C C 4 7 9 4 4 9 6 0 9 E 8 A 0 9 2 3 A 6 "   m a : c o n t e n t T y p e V e r s i o n = " 2 8 "   m a : c o n t e n t T y p e D e s c r i p t i o n = " C r e a t e   a   n e w   d o c u m e n t . "   m a : c o n t e n t T y p e S c o p e = " "   m a : v e r s i o n I D = " 6 0 f 5 a 4 f 2 d 2 b 0 a b a d c f 5 3 2 d 4 8 e b f 9 c b 7 1 "   x m l n s : c t = " h t t p : / / s c h e m a s . m i c r o s o f t . c o m / o f f i c e / 2 0 0 6 / m e t a d a t a / c o n t e n t T y p e "   x m l n s : m a = " h t t p : / / s c h e m a s . m i c r o s o f t . c o m / o f f i c e / 2 0 0 6 / m e t a d a t a / p r o p e r t i e s / m e t a A t t r i b u t e s " >  
 < x s d : s c h e m a   t a r g e t N a m e s p a c e = " h t t p : / / s c h e m a s . m i c r o s o f t . c o m / o f f i c e / 2 0 0 6 / m e t a d a t a / p r o p e r t i e s "   m a : r o o t = " t r u e "   m a : f i e l d s I D = " 7 d d 7 8 1 2 9 e 6 a 1 8 1 1 f 8 4 8 0 7 a d 1 1 c 6 5 1 5 3 1 "   n s 1 : _ = " "   n s 2 : _ = " "   n s 3 : _ = " "   n s 4 : _ = " " 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
 < x s d : i m p o r t   n a m e s p a c e = " h t t p : / / s c h e m a s . m i c r o s o f t . c o m / s h a r e p o i n t / v 3 " / >  
 < x s d : i m p o r t   n a m e s p a c e = " 7 1 a f 3 2 4 3 - 3 d d 4 - 4 a 8 d - 8 c 0 d - d d 7 6 d a 1 f 0 2 a 5 " / >  
 < x s d : i m p o r t   n a m e s p a c e = " 1 6 c 0 5 7 2 7 - a a 7 5 - 4 e 4 a - 9 b 5 f - 8 a 8 0 a 1 1 6 5 8 9 1 " / >  
 < x s d : i m p o r t   n a m e s p a c e = " 2 3 0 e 9 d f 3 - b e 6 5 - 4 c 7 3 - a 9 3 b - d 1 2 3 6 e b d 6 7 7 e " / >  
 < x s d : e l e m e n t   n a m e = " p r o p e r t i e s " >  
 < x s d : c o m p l e x T y p e >  
 < x s d : s e q u e n c e >  
 < x s d : e l e m e n t   n a m e = " d o c u m e n t M a n a g e m e n t " >  
 < x s d : c o m p l e x T y p e >  
 < x s d : a l l >  
 < x s d : e l e m e n t   r e f = " n s 2 : S t a t u s "   m i n O c c u r s = " 0 " / >  
 < x s d : e l e m e n t   r e f = " n s 2 : I m a g e "   m i n O c c u r s = " 0 " / > 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1 : _ i p _ U n i f i e d C o m p l i a n c e P o l i c y P r o p e r t i e s "   m i n O c c u r s = " 0 " / >  
 < x s d : e l e m e n t   r e f = " n s 1 : _ i p _ U n i f i e d C o m p l i a n c e P o l i c y U I A c t i o n "   m i n O c c u r s = " 0 " / >  
 < x s d : e l e m e n t   r e f = " n s 4 : T a x C a t c h A l l "   m i n O c c u r s = " 0 " / >  
 < x s d : e l e m e n t   r e f = " n s 2 : I m a g e T a g s T a x H T F i e l d "   m i n O c c u r s = " 0 " / >  
 < x s d : e l e m e n t   r e f = " n s 2 : M e d i a S e r v i c e L o c a t i o n "   m i n O c c u r s = " 0 " / >  
 < x s d : e l e m e n t   r e f = " n s 2 : M e d i a L e n g t h I n S e c o n d s "   m i n O c c u r s = " 0 " / >  
 < x s d : e l e m e n t   r e f = " n s 2 : B a c k g r o u n d "   m i n O c c u r s = " 0 " / >  
 < x s d : e l e m e n t   r e f = " n s 2 : M e d i a S e r v i c e S e a r c h P r o p e r t i e s "   m i n O c c u r s = " 0 " / >  
 < x s d : e l e m e n t   r e f = " n s 2 : M e d i a S e r v i c e D o c T a g s "   m i n O c c u r s = " 0 " / >  
 < x s d : e l e m e n t   r e f = " n s 2 : M e d i a S e r v i c e O b j e c t D e t e c t o r V e r s i o n s "   m i n O c c u r s = " 0 " / >  
 < x s d : e l e m e n t   r e f = " n s 2 : M e d i a S e r v i c e S y s t e m T a g s "   m i n O c c u r s = " 0 " / >  
 < / x s d : a l l >  
 < / x s d : c o m p l e x T y p e >  
 < / x s d : e l e m e n t >  
 < / x s d : s e q u e n c e >  
 < / x s d : c o m p l e x T y p e >  
 < / x s d : e l e m e n t >  
 < / x s d : s c h e m a >  
 < x s d : s c h e m a   t a r g e t N a m e s p a c e = " h t t p : / / s c h e m a s . m i c r o s o f t . c o m / s h a r e p o i n t / v 3 " 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_ i p _ U n i f i e d C o m p l i a n c e P o l i c y P r o p e r t i e s "   m a : i n d e x = " 2 0 "   n i l l a b l e = " t r u e "   m a : d i s p l a y N a m e = " U n i f i e d   C o m p l i a n c e   P o l i c y   P r o p e r t i e s "   m a : h i d d e n = " t r u e "   m a : i n t e r n a l N a m e = " _ i p _ U n i f i e d C o m p l i a n c e P o l i c y P r o p e r t i e s "   m a : r e a d O n l y = " f a l s e " >  
 < x s d : s i m p l e T y p e >  
 < x s d : r e s t r i c t i o n   b a s e = " d m s : N o t e " / >  
 < / x s d : s i m p l e T y p e >  
 < / x s d : e l e m e n t >  
 < x s d : e l e m e n t   n a m e = " _ i p _ U n i f i e d C o m p l i a n c e P o l i c y U I A c t i o n "   m a : i n d e x = " 2 1 "   n i l l a b l e = " t r u e "   m a : d i s p l a y N a m e = " U n i f i e d   C o m p l i a n c e   P o l i c y   U I   A c t i o n "   m a : h i d d e n = " t r u e "   m a : i n t e r n a l N a m e = " _ i p _ U n i f i e d C o m p l i a n c e P o l i c y U I A c t i o n "   m a : r e a d O n l y = " f a l s e " >  
 < x s d : s i m p l e T y p e >  
 < x s d : r e s t r i c t i o n   b a s e = " d m s : T e x t " / >  
 < / x s d : s i m p l e 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t a t u s "   m a : i n d e x = " 2 "   n i l l a b l e = " t r u e "   m a : d i s p l a y N a m e = " S t a t u s "   m a : d e f a u l t = " N o t   s t a r t e d "   m a : f o r m a t = " D r o p d o w n "   m a : i n t e r n a l N a m e = " S t a t u s "   m a : r e a d O n l y = " f a l s e " >  
 < x s d : s i m p l e T y p e >  
 < x s d : r e s t r i c t i o n   b a s e = " d m s : C h o i c e " >  
 < x s d : e n u m e r a t i o n   v a l u e = " N o t   s t a r t e d " / >  
 < x s d : e n u m e r a t i o n   v a l u e = " I n   P r o g r e s s " / >  
 < x s d : e n u m e r a t i o n   v a l u e = " C o m p l e t e d " / >  
 < / x s d : r e s t r i c t i o n >  
 < / x s d : s i m p l e T y p e >  
 < / x s d : e l e m e n t >  
 < x s d : e l e m e n t   n a m e = " I m a g e "   m a : i n d e x = " 3 "   n i l l a b l e = " t r u e "   m a : d i s p l a y N a m e = " I m a g e "   m a : f o r m a t = " I m a g e "   m a : i n t e r n a l N a m e = " I m a g e "   m a : r e a d O n l y = " f a l s e " >  
 < x s d : c o m p l e x T y p e >  
 < x s d : c o m p l e x C o n t e n t >  
 < x s d : e x t e n s i o n   b a s e = " d m s : U R L " >  
 < x s d : s e q u e n c e >  
 < x s d : e l e m e n t   n a m e = " U r l "   t y p e = " d m s : V a l i d U r l "   m i n O c c u r s = " 0 "   n i l l a b l e = " t r u e " / >  
 < x s d : e l e m e n t   n a m e = " D e s c r i p t i o n "   t y p e = " x s d : s t r i n g "   n i l l a b l e = " t r u e " / >  
 < / x s d : s e q u e n c e >  
 < / x s d : e x t e n s i o n >  
 < / x s d : c o m p l e x C o n t e n t >  
 < / x s d : c o m p l e x T y p e >  
 < / x s d : e l e m e n t > 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h i d d e n = " t r u e "   m a : i n t e r n a l N a m e = " M e d i a S e r v i c e O C R "   m a : r e a d O n l y = " t r u e " >  
 < x s d : s i m p l e T y p e >  
 < x s d : r e s t r i c t i o n   b a s e = " d m s : N o t e " / >  
 < / x s d : s i m p l e T y p e >  
 < / x s d : e l e m e n t >  
 < x s d : e l e m e n t   n a m e = " M e d i a S e r v i c e A u t o T a g s "   m a : i n d e x = " 1 1 "   n i l l a b l e = " t r u e "   m a : d i s p l a y N a m e = " M e d i a S e r v i c e A u t o T a g s "   m a : h i d d e n = " t r u e " 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h i d d e n = " t r u e "   m a : i n t e r n a l N a m e = " M e d i a S e r v i c e K e y P o i n t s "   m a : r e a d O n l y = " f a l s e " >  
 < x s d : s i m p l e T y p e >  
 < x s d : r e s t r i c t i o n   b a s e = " d m s : N o t e " / >  
 < / x s d : s i m p l e T y p e >  
 < / x s d : e l e m e n t >  
 < x s d : e l e m e n t   n a m e = " M e d i a S e r v i c e D a t e T a k e n "   m a : i n d e x = " 1 8 "   n i l l a b l e = " t r u e "   m a : d i s p l a y N a m e = " M e d i a S e r v i c e D a t e T a k e n "   m a : h i d d e n = " t r u e "   m a : i n t e r n a l N a m e = " M e d i a S e r v i c e D a t e T a k e n "   m a : r e a d O n l y = " t r u e " >  
 < x s d : s i m p l e T y p e >  
 < x s d : r e s t r i c t i o n   b a s e = " d m s : T e x t " / >  
 < / x s d : s i m p l e T y p e >  
 < / x s d : e l e m e n t >  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
 < x s d : c o m p l e x T y p e >  
 < x s d : s e q u e n c e >  
 < x s d : e l e m e n t   r e f = " p c : T e r m s "   m i n O c c u r s = " 0 "   m a x O c c u r s = " 1 " > < / x s d : e l e m e n t >  
 < / x s d : s e q u e n c e >  
 < / x s d : c o m p l e x T y p e >  
 < / x s d : e l e m e n t >  
 < x s d : e l e m e n t   n a m e = " M e d i a S e r v i c e L o c a t i o n "   m a : i n d e x = " 2 6 "   n i l l a b l e = " t r u e "   m a : d i s p l a y N a m e = " L o c a t i o n "   m a : h i d d e n = " t r u e "   m a : i n t e r n a l N a m e = " M e d i a S e r v i c e L o c a t i o n "   m a : r e a d O n l y = " t r u e " >  
 < x s d : s i m p l e T y p e >  
 < x s d : r e s t r i c t i o n   b a s e = " d m s : T e x t " / >  
 < / x s d : s i m p l e T y p e >  
 < / x s d : e l e m e n t >  
 < x s d : e l e m e n t   n a m e = " M e d i a L e n g t h I n S e c o n d s "   m a : i n d e x = " 2 7 "   n i l l a b l e = " t r u e "   m a : d i s p l a y N a m e = " M e d i a L e n g t h I n S e c o n d s "   m a : h i d d e n = " t r u e "   m a : i n t e r n a l N a m e = " M e d i a L e n g t h I n S e c o n d s "   m a : r e a d O n l y = " t r u e " >  
 < x s d : s i m p l e T y p e >  
 < x s d : r e s t r i c t i o n   b a s e = " d m s : U n k n o w n " / >  
 < / x s d : s i m p l e T y p e >  
 < / x s d : e l e m e n t >  
 < x s d : e l e m e n t   n a m e = " B a c k g r o u n d "   m a : i n d e x = " 2 8 "   n i l l a b l e = " t r u e "   m a : d i s p l a y N a m e = " B a c k g r o u n d "   m a : d e f a u l t = " 0 "   m a : f o r m a t = " D r o p d o w n "   m a : i n t e r n a l N a m e = " B a c k g r o u n d " >  
 < x s d : s i m p l e T y p e >  
 < x s d : r e s t r i c t i o n   b a s e = " d m s : B o o l e a n " / >  
 < / x s d : s i m p l e T y p e >  
 < / x s d : e l e m e n t >  
 < x s d : e l e m e n t   n a m e = " M e d i a S e r v i c e S e a r c h P r o p e r t i e s "   m a : i n d e x = " 2 9 "   n i l l a b l e = " t r u e "   m a : d i s p l a y N a m e = " M e d i a S e r v i c e S e a r c h P r o p e r t i e s "   m a : h i d d e n = " t r u e "   m a : i n t e r n a l N a m e = " M e d i a S e r v i c e S e a r c h P r o p e r t i e s "   m a : r e a d O n l y = " t r u e " >  
 < x s d : s i m p l e T y p e >  
 < x s d : r e s t r i c t i o n   b a s e = " d m s : N o t e " / >  
 < / x s d : s i m p l e T y p e >  
 < / x s d : e l e m e n t >  
 < x s d : e l e m e n t   n a m e = " M e d i a S e r v i c e D o c T a g s "   m a : i n d e x = " 3 0 "   n i l l a b l e = " t r u e "   m a : d i s p l a y N a m e = " M e d i a S e r v i c e D o c T a g s "   m a : h i d d e n = " t r u e "   m a : i n t e r n a l N a m e = " M e d i a S e r v i c e D o c T a g s "   m a : r e a d O n l y = " t r u e " >  
 < x s d : s i m p l e T y p e >  
 < x s d : r e s t r i c t i o n   b a s e = " d m s : N o t e " / >  
 < / x s d : s i m p l e T y p e >  
 < / x s d : e l e m e n t >  
 < x s d : e l e m e n t   n a m e = " M e d i a S e r v i c e O b j e c t D e t e c t o r V e r s i o n s "   m a : i n d e x = " 3 1 " 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3 2 "   n i l l a b l e = " t r u e "   m a : d i s p l a y N a m e = " M e d i a S e r v i c e S y s t e m T a g s "   m a : h i d d e n = " t r u e "   m a : i n t e r n a l N a m e = " M e d i a S e r v i c e S y s t e m T a g s "   m a : r e a d O n l y = " t r u e " >  
 < x s d : s i m p l e T y p e >  
 < x s d : r e s t r i c t i o n   b a s e = " d m s : N o t e " / > 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h i d d e n = " t r u e " 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h i d d e n = " t r u e "   m a : i n t e r n a l N a m e = " S h a r e d W i t h D e t a i l s "   m a : r e a d O n l y = " t r u e " >  
 < x s d : s i m p l e T y p e >  
 < x s d : r e s t r i c t i o n   b a s e = " d m s : N o t e " / >  
 < / x s d : s i m p l e T y p e >  
 < / x s d : e l e m e n t >  
 < / x s d : s c h e m a >  
 < x s d : s c h e m a   t a r g e t N a m e s p a c e = " 2 3 0 e 9 d f 3 - b e 6 5 - 4 c 7 3 - a 9 3 b - d 1 2 3 6 e b d 6 7 7 e " 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T a x C a t c h A l l "   m a : i n d e x = " 2 3 "   n i l l a b l e = " t r u e "   m a : d i s p l a y N a m e = " T a x o n o m y   C a t c h   A l l   C o l u m n "   m a : h i d d e n = " t r u e "   m a : l i s t = " { 3 f 6 b f c b c - 3 d b 3 - 4 a e 6 - b d 7 6 - 3 2 6 f 0 7 9 8 a d 2 8 } "   m a : i n t e r n a l N a m e = " T a x C a t c h A l l "   m a : r e a d O n l y = " f a l s e "   m a : s h o w F i e l d = " C a t c h A l l D a t a "   m a : w e b = " 1 6 c 0 5 7 2 7 - a a 7 5 - 4 e 4 a - 9 b 5 f - 8 a 8 0 a 1 1 6 5 8 9 1 " >  
 < x s d : c o m p l e x T y p e >  
 < x s d : c o m p l e x C o n t e n t >  
 < x s d : e x t e n s i o n   b a s e = " d m s : M u l t i C h o i c e L o o k u p " >  
 < x s d : s e q u e n c e >  
 < x s d : e l e m e n t   n a m e = " V a l u e "   t y p e = " d m s : L o o k u p "   m a x O c c u r s = " u n b o u n d e d "   m i n O c c u r s = " 0 "   n i l l a b l e = " t r u e " / >  
 < / x s d : s e q u e n c e >  
 < / x s d : e x t e n s i o n >  
 < / x s d : c o m p l e x C o n t e n t > 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d i s p l a y N a m e = " C o n t e n t   T y p e " / >  
 < x s d : e l e m e n t   r e f = " d c : t i t l e "   m i n O c c u r s = " 0 "   m a x O c c u r s = " 1 "   m a : i n d e x = " 1 " 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_ i p _ U n i f i e d C o m p l i a n c e P o l i c y U I A c t i o n   x m l n s = " h t t p : / / s c h e m a s . m i c r o s o f t . c o m / s h a r e p o i n t / v 3 "   x s i : n i l = " t r u e " / > < I m a g e   x m l n s = " 7 1 a f 3 2 4 3 - 3 d d 4 - 4 a 8 d - 8 c 0 d - d d 7 6 d a 1 f 0 2 a 5 " > < U r l   x s i : n i l = " t r u e " > < / U r l > < D e s c r i p t i o n   x s i : n i l = " t r u e " > < / D e s c r i p t i o n > < / I m a g e > < S t a t u s   x m l n s = " 7 1 a f 3 2 4 3 - 3 d d 4 - 4 a 8 d - 8 c 0 d - d d 7 6 d a 1 f 0 2 a 5 " > N o t   s t a r t e d < / S t a t u s > < B a c k g r o u n d   x m l n s = " 7 1 a f 3 2 4 3 - 3 d d 4 - 4 a 8 d - 8 c 0 d - d d 7 6 d a 1 f 0 2 a 5 " > f a l s e < / B a c k g r o u n d > < _ i p _ U n i f i e d C o m p l i a n c e P o l i c y P r o p e r t i e s   x m l n s = " h t t p : / / s c h e m a s . m i c r o s o f t . c o m / s h a r e p o i n t / v 3 "   x s i : n i l = " t r u e " / > < I m a g e T a g s T a x H T F i e l d   x m l n s = " 7 1 a f 3 2 4 3 - 3 d d 4 - 4 a 8 d - 8 c 0 d - d d 7 6 d a 1 f 0 2 a 5 " > < T e r m s   x m l n s = " h t t p : / / s c h e m a s . m i c r o s o f t . c o m / o f f i c e / i n f o p a t h / 2 0 0 7 / P a r t n e r C o n t r o l s " > < / T e r m s > < / I m a g e T a g s T a x H T F i e l d > < T a x C a t c h A l l   x m l n s = " 2 3 0 e 9 d f 3 - b e 6 5 - 4 c 7 3 - a 9 3 b - d 1 2 3 6 e b d 6 7 7 e "   x s i : n i l = " t r u e " / > < M e d i a S e r v i c e K e y P o i n t s   x m l n s = " 7 1 a f 3 2 4 3 - 3 d d 4 - 4 a 8 d - 8 c 0 d - d d 7 6 d a 1 f 0 2 a 5 "   x s i : n i l = " t r u e " / > < / d o c u m e n t M a n a g e m e n t > < / p : p r o p e r t i e s > 
</file>

<file path=customXml/itemProps1.xml><?xml version="1.0" encoding="utf-8"?>
<ds:datastoreItem xmlns:ds="http://schemas.openxmlformats.org/officeDocument/2006/customXml" ds:itemID="{52D6F65D-59DB-459C-812A-E954DE5F051F}">
  <ds:schemaRefs/>
</ds:datastoreItem>
</file>

<file path=customXml/itemProps2.xml><?xml version="1.0" encoding="utf-8"?>
<ds:datastoreItem xmlns:ds="http://schemas.openxmlformats.org/officeDocument/2006/customXml" ds:itemID="{5117FA41-AE03-4A0A-A9B0-817CABD09473}">
  <ds:schemaRefs/>
</ds:datastoreItem>
</file>

<file path=customXml/itemProps3.xml><?xml version="1.0" encoding="utf-8"?>
<ds:datastoreItem xmlns:ds="http://schemas.openxmlformats.org/officeDocument/2006/customXml" ds:itemID="{A4D542F6-3184-4387-BE39-8DA735EB5504}">
  <ds:schemaRefs/>
</ds:datastoreItem>
</file>

<file path=docProps/app.xml><?xml version="1.0" encoding="utf-8"?>
<Properties xmlns="http://schemas.openxmlformats.org/officeDocument/2006/extended-properties" xmlns:vt="http://schemas.openxmlformats.org/officeDocument/2006/docPropsVTypes">
  <TotalTime>0</TotalTime>
  <Words>4246</Words>
  <Application>WPS Presentation</Application>
  <PresentationFormat>Widescreen</PresentationFormat>
  <Paragraphs>134</Paragraphs>
  <Slides>14</Slides>
  <Notes>1</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14</vt:i4>
      </vt:variant>
    </vt:vector>
  </HeadingPairs>
  <TitlesOfParts>
    <vt:vector size="31" baseType="lpstr">
      <vt:lpstr>Arial</vt:lpstr>
      <vt:lpstr>SimSun</vt:lpstr>
      <vt:lpstr>Wingdings</vt:lpstr>
      <vt:lpstr>Sabon Next LT</vt:lpstr>
      <vt:lpstr>Segoe Print</vt:lpstr>
      <vt:lpstr>Calibri</vt:lpstr>
      <vt:lpstr>Arial</vt:lpstr>
      <vt:lpstr>Arial Black</vt:lpstr>
      <vt:lpstr>Bahnschrift SemiLight SemiConde</vt:lpstr>
      <vt:lpstr>Bahnschrift</vt:lpstr>
      <vt:lpstr>Microsoft YaHei</vt:lpstr>
      <vt:lpstr>Arial Unicode MS</vt:lpstr>
      <vt:lpstr>等线</vt:lpstr>
      <vt:lpstr>Arial Black</vt:lpstr>
      <vt:lpstr>Sabon Next LT</vt:lpstr>
      <vt:lpstr>Custom</vt:lpstr>
      <vt:lpstr>1_Custom</vt:lpstr>
      <vt:lpstr>.Net TraiNING Week 3</vt:lpstr>
      <vt:lpstr>AGENDA</vt:lpstr>
      <vt:lpstr>Functions and Debugging</vt:lpstr>
      <vt:lpstr>Object Oriented Programming</vt:lpstr>
      <vt:lpstr>Access Modifiers</vt:lpstr>
      <vt:lpstr>Encapsulation </vt:lpstr>
      <vt:lpstr>Inheritance</vt:lpstr>
      <vt:lpstr>Polimorphism</vt:lpstr>
      <vt:lpstr>Abstraction</vt:lpstr>
      <vt:lpstr>String Functions </vt:lpstr>
      <vt:lpstr>Control Structures </vt:lpstr>
      <vt:lpstr>PowerPoint 演示文稿</vt:lpstr>
      <vt:lpstr>Week 3 Assigment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GauravPekhale</cp:lastModifiedBy>
  <cp:revision>308</cp:revision>
  <dcterms:created xsi:type="dcterms:W3CDTF">2023-10-27T04:14:00Z</dcterms:created>
  <dcterms:modified xsi:type="dcterms:W3CDTF">2023-11-22T09:34:22Z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5F3A32310D0D4D7686F2FB1B5791E559_12</vt:lpwstr>
  </property>
  <property fmtid="{D5CDD505-2E9C-101B-9397-08002B2CF9AE}" pid="5" name="KSOProductBuildVer">
    <vt:lpwstr>1033-12.2.0.13306</vt:lpwstr>
  </property>
</Properties>
</file>