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8" r:id="rId3"/>
    <p:sldId id="279" r:id="rId5"/>
    <p:sldId id="294" r:id="rId6"/>
    <p:sldId id="280" r:id="rId7"/>
    <p:sldId id="284" r:id="rId8"/>
    <p:sldId id="312" r:id="rId9"/>
    <p:sldId id="311" r:id="rId10"/>
    <p:sldId id="313" r:id="rId11"/>
    <p:sldId id="295" r:id="rId12"/>
    <p:sldId id="310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10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886" userDrawn="1">
          <p15:clr>
            <a:srgbClr val="A4A3A4"/>
          </p15:clr>
        </p15:guide>
        <p15:guide id="6" orient="horz" pos="2128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77" userDrawn="1">
          <p15:clr>
            <a:srgbClr val="A4A3A4"/>
          </p15:clr>
        </p15:guide>
        <p15:guide id="23" orient="horz" pos="2473" userDrawn="1">
          <p15:clr>
            <a:srgbClr val="A4A3A4"/>
          </p15:clr>
        </p15:guide>
        <p15:guide id="10" orient="horz" pos="1488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48" userDrawn="1">
          <p15:clr>
            <a:srgbClr val="A4A3A4"/>
          </p15:clr>
        </p15:guide>
        <p15:guide id="15" pos="2098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996" userDrawn="1">
          <p15:clr>
            <a:srgbClr val="A4A3A4"/>
          </p15:clr>
        </p15:guide>
        <p15:guide id="19" pos="4375" userDrawn="1">
          <p15:clr>
            <a:srgbClr val="A4A3A4"/>
          </p15:clr>
        </p15:guide>
        <p15:guide id="20" pos="4940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90" userDrawn="1">
          <p15:clr>
            <a:srgbClr val="A4A3A4"/>
          </p15:clr>
        </p15:guide>
        <p15:guide id="24" orient="horz" pos="985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DA37D80-6434-44D0-A028-1B22A696006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609" autoAdjust="0"/>
  </p:normalViewPr>
  <p:slideViewPr>
    <p:cSldViewPr snapToGrid="0" snapToObjects="1" showGuides="1">
      <p:cViewPr>
        <p:scale>
          <a:sx n="100" d="100"/>
          <a:sy n="100" d="100"/>
        </p:scale>
        <p:origin x="-720" y="-590"/>
      </p:cViewPr>
      <p:guideLst>
        <p:guide/>
        <p:guide pos="410"/>
        <p:guide orient="horz" pos="2616"/>
        <p:guide orient="horz" pos="3264"/>
        <p:guide pos="6886"/>
        <p:guide orient="horz" pos="2128"/>
        <p:guide orient="horz" pos="4008"/>
        <p:guide orient="horz" pos="1177"/>
        <p:guide orient="horz" pos="2473"/>
        <p:guide orient="horz" pos="1488"/>
        <p:guide pos="7680"/>
        <p:guide pos="6696"/>
        <p:guide pos="1008"/>
        <p:guide pos="1548"/>
        <p:guide pos="2098"/>
        <p:guide pos="2760"/>
        <p:guide pos="3288"/>
        <p:guide pos="3996"/>
        <p:guide pos="4375"/>
        <p:guide pos="4940"/>
        <p:guide pos="5544"/>
        <p:guide pos="6090"/>
        <p:guide orient="horz" pos="985"/>
        <p:guide pos="5256"/>
        <p:guide pos="7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6257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46257 w 2011680"/>
              <a:gd name="connsiteY1-14" fmla="*/ 0 h 2826771"/>
              <a:gd name="connsiteX2-15" fmla="*/ 1358727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46257 w 2011680"/>
              <a:gd name="connsiteY1-26" fmla="*/ 0 h 2826771"/>
              <a:gd name="connsiteX2-27" fmla="*/ 1010112 w 2011680"/>
              <a:gd name="connsiteY2-28" fmla="*/ 0 h 2826771"/>
              <a:gd name="connsiteX3-29" fmla="*/ 1358727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46257 w 2011680"/>
              <a:gd name="connsiteY1-40" fmla="*/ 0 h 2826771"/>
              <a:gd name="connsiteX2-41" fmla="*/ 1012017 w 2011680"/>
              <a:gd name="connsiteY2-42" fmla="*/ 335280 h 2826771"/>
              <a:gd name="connsiteX3-43" fmla="*/ 1358727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46257 w 2011680"/>
              <a:gd name="connsiteY1-56" fmla="*/ 0 h 2826771"/>
              <a:gd name="connsiteX2-57" fmla="*/ 1012017 w 2011680"/>
              <a:gd name="connsiteY2-58" fmla="*/ 335280 h 2826771"/>
              <a:gd name="connsiteX3-59" fmla="*/ 1358727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46257 w 2011680"/>
              <a:gd name="connsiteY1-72" fmla="*/ 0 h 2826771"/>
              <a:gd name="connsiteX2-73" fmla="*/ 1012017 w 2011680"/>
              <a:gd name="connsiteY2-74" fmla="*/ 335280 h 2826771"/>
              <a:gd name="connsiteX3-75" fmla="*/ 1358727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46257 w 2011680"/>
              <a:gd name="connsiteY1-88" fmla="*/ 0 h 2826771"/>
              <a:gd name="connsiteX2-89" fmla="*/ 1012017 w 2011680"/>
              <a:gd name="connsiteY2-90" fmla="*/ 335280 h 2826771"/>
              <a:gd name="connsiteX3-91" fmla="*/ 1358727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46257 w 2011680"/>
              <a:gd name="connsiteY1-104" fmla="*/ 0 h 2826771"/>
              <a:gd name="connsiteX2-105" fmla="*/ 1012017 w 2011680"/>
              <a:gd name="connsiteY2-106" fmla="*/ 335280 h 2826771"/>
              <a:gd name="connsiteX3-107" fmla="*/ 1358727 w 2011680"/>
              <a:gd name="connsiteY3-108" fmla="*/ 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  <a:gd name="connsiteX0-117" fmla="*/ 0 w 2011680"/>
              <a:gd name="connsiteY0-118" fmla="*/ 1598 h 2826771"/>
              <a:gd name="connsiteX1-119" fmla="*/ 646257 w 2011680"/>
              <a:gd name="connsiteY1-120" fmla="*/ 0 h 2826771"/>
              <a:gd name="connsiteX2-121" fmla="*/ 1012017 w 2011680"/>
              <a:gd name="connsiteY2-122" fmla="*/ 335280 h 2826771"/>
              <a:gd name="connsiteX3-123" fmla="*/ 1358727 w 2011680"/>
              <a:gd name="connsiteY3-124" fmla="*/ 0 h 2826771"/>
              <a:gd name="connsiteX4-125" fmla="*/ 2011680 w 2011680"/>
              <a:gd name="connsiteY4-126" fmla="*/ 1598 h 2826771"/>
              <a:gd name="connsiteX5-127" fmla="*/ 2011680 w 2011680"/>
              <a:gd name="connsiteY5-128" fmla="*/ 2826771 h 2826771"/>
              <a:gd name="connsiteX6-129" fmla="*/ 0 w 2011680"/>
              <a:gd name="connsiteY6-130" fmla="*/ 2826771 h 2826771"/>
              <a:gd name="connsiteX7-131" fmla="*/ 0 w 2011680"/>
              <a:gd name="connsiteY7-132" fmla="*/ 1598 h 2826771"/>
              <a:gd name="connsiteX0-133" fmla="*/ 0 w 2011680"/>
              <a:gd name="connsiteY0-134" fmla="*/ 1598 h 2826771"/>
              <a:gd name="connsiteX1-135" fmla="*/ 646257 w 2011680"/>
              <a:gd name="connsiteY1-136" fmla="*/ 0 h 2826771"/>
              <a:gd name="connsiteX2-137" fmla="*/ 1012017 w 2011680"/>
              <a:gd name="connsiteY2-138" fmla="*/ 335280 h 2826771"/>
              <a:gd name="connsiteX3-139" fmla="*/ 1358727 w 2011680"/>
              <a:gd name="connsiteY3-140" fmla="*/ 0 h 2826771"/>
              <a:gd name="connsiteX4-141" fmla="*/ 2011680 w 2011680"/>
              <a:gd name="connsiteY4-142" fmla="*/ 1598 h 2826771"/>
              <a:gd name="connsiteX5-143" fmla="*/ 2011680 w 2011680"/>
              <a:gd name="connsiteY5-144" fmla="*/ 2826771 h 2826771"/>
              <a:gd name="connsiteX6-145" fmla="*/ 0 w 2011680"/>
              <a:gd name="connsiteY6-146" fmla="*/ 2826771 h 2826771"/>
              <a:gd name="connsiteX7-147" fmla="*/ 0 w 2011680"/>
              <a:gd name="connsiteY7-148" fmla="*/ 1598 h 2826771"/>
              <a:gd name="connsiteX0-149" fmla="*/ 0 w 2011680"/>
              <a:gd name="connsiteY0-150" fmla="*/ 1598 h 2826771"/>
              <a:gd name="connsiteX1-151" fmla="*/ 646257 w 2011680"/>
              <a:gd name="connsiteY1-152" fmla="*/ 0 h 2826771"/>
              <a:gd name="connsiteX2-153" fmla="*/ 1012017 w 2011680"/>
              <a:gd name="connsiteY2-154" fmla="*/ 335280 h 2826771"/>
              <a:gd name="connsiteX3-155" fmla="*/ 1358727 w 2011680"/>
              <a:gd name="connsiteY3-156" fmla="*/ 0 h 2826771"/>
              <a:gd name="connsiteX4-157" fmla="*/ 2011680 w 2011680"/>
              <a:gd name="connsiteY4-158" fmla="*/ 1598 h 2826771"/>
              <a:gd name="connsiteX5-159" fmla="*/ 2011680 w 2011680"/>
              <a:gd name="connsiteY5-160" fmla="*/ 2826771 h 2826771"/>
              <a:gd name="connsiteX6-161" fmla="*/ 0 w 2011680"/>
              <a:gd name="connsiteY6-162" fmla="*/ 2826771 h 2826771"/>
              <a:gd name="connsiteX7-163" fmla="*/ 0 w 2011680"/>
              <a:gd name="connsiteY7-164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4646 h 2829819"/>
              <a:gd name="connsiteX1-3" fmla="*/ 994434 w 2011680"/>
              <a:gd name="connsiteY1-4" fmla="*/ 0 h 2829819"/>
              <a:gd name="connsiteX2-5" fmla="*/ 2011680 w 2011680"/>
              <a:gd name="connsiteY2-6" fmla="*/ 4646 h 2829819"/>
              <a:gd name="connsiteX3-7" fmla="*/ 2011680 w 2011680"/>
              <a:gd name="connsiteY3-8" fmla="*/ 2829819 h 2829819"/>
              <a:gd name="connsiteX4-9" fmla="*/ 0 w 2011680"/>
              <a:gd name="connsiteY4-10" fmla="*/ 2829819 h 2829819"/>
              <a:gd name="connsiteX5" fmla="*/ 0 w 2011680"/>
              <a:gd name="connsiteY5" fmla="*/ 4646 h 2829819"/>
              <a:gd name="connsiteX0-11" fmla="*/ 0 w 2011680"/>
              <a:gd name="connsiteY0-12" fmla="*/ 4646 h 2829819"/>
              <a:gd name="connsiteX1-13" fmla="*/ 994434 w 2011680"/>
              <a:gd name="connsiteY1-14" fmla="*/ 0 h 2829819"/>
              <a:gd name="connsiteX2-15" fmla="*/ 2011680 w 2011680"/>
              <a:gd name="connsiteY2-16" fmla="*/ 4646 h 2829819"/>
              <a:gd name="connsiteX3-17" fmla="*/ 2011680 w 2011680"/>
              <a:gd name="connsiteY3-18" fmla="*/ 2829819 h 2829819"/>
              <a:gd name="connsiteX4-19" fmla="*/ 0 w 2011680"/>
              <a:gd name="connsiteY4-20" fmla="*/ 2829819 h 2829819"/>
              <a:gd name="connsiteX5-21" fmla="*/ 0 w 2011680"/>
              <a:gd name="connsiteY5-22" fmla="*/ 4646 h 2829819"/>
              <a:gd name="connsiteX0-23" fmla="*/ 0 w 2011680"/>
              <a:gd name="connsiteY0-24" fmla="*/ 4646 h 2829819"/>
              <a:gd name="connsiteX1-25" fmla="*/ 994434 w 2011680"/>
              <a:gd name="connsiteY1-26" fmla="*/ 0 h 2829819"/>
              <a:gd name="connsiteX2-27" fmla="*/ 2011680 w 2011680"/>
              <a:gd name="connsiteY2-28" fmla="*/ 4646 h 2829819"/>
              <a:gd name="connsiteX3-29" fmla="*/ 2011680 w 2011680"/>
              <a:gd name="connsiteY3-30" fmla="*/ 2829819 h 2829819"/>
              <a:gd name="connsiteX4-31" fmla="*/ 0 w 2011680"/>
              <a:gd name="connsiteY4-32" fmla="*/ 2829819 h 2829819"/>
              <a:gd name="connsiteX5-33" fmla="*/ 0 w 2011680"/>
              <a:gd name="connsiteY5-34" fmla="*/ 4646 h 2829819"/>
              <a:gd name="connsiteX0-35" fmla="*/ 0 w 2011680"/>
              <a:gd name="connsiteY0-36" fmla="*/ 4646 h 2829819"/>
              <a:gd name="connsiteX1-37" fmla="*/ 994434 w 2011680"/>
              <a:gd name="connsiteY1-38" fmla="*/ 0 h 2829819"/>
              <a:gd name="connsiteX2-39" fmla="*/ 1362480 w 2011680"/>
              <a:gd name="connsiteY2-40" fmla="*/ 3048 h 2829819"/>
              <a:gd name="connsiteX3-41" fmla="*/ 2011680 w 2011680"/>
              <a:gd name="connsiteY3-42" fmla="*/ 4646 h 2829819"/>
              <a:gd name="connsiteX4-43" fmla="*/ 2011680 w 2011680"/>
              <a:gd name="connsiteY4-44" fmla="*/ 2829819 h 2829819"/>
              <a:gd name="connsiteX5-45" fmla="*/ 0 w 2011680"/>
              <a:gd name="connsiteY5-46" fmla="*/ 2829819 h 2829819"/>
              <a:gd name="connsiteX6" fmla="*/ 0 w 2011680"/>
              <a:gd name="connsiteY6" fmla="*/ 4646 h 2829819"/>
              <a:gd name="connsiteX0-47" fmla="*/ 0 w 2011680"/>
              <a:gd name="connsiteY0-48" fmla="*/ 4646 h 2829819"/>
              <a:gd name="connsiteX1-49" fmla="*/ 651915 w 2011680"/>
              <a:gd name="connsiteY1-50" fmla="*/ 1143 h 2829819"/>
              <a:gd name="connsiteX2-51" fmla="*/ 994434 w 2011680"/>
              <a:gd name="connsiteY2-52" fmla="*/ 0 h 2829819"/>
              <a:gd name="connsiteX3-53" fmla="*/ 1362480 w 2011680"/>
              <a:gd name="connsiteY3-54" fmla="*/ 3048 h 2829819"/>
              <a:gd name="connsiteX4-55" fmla="*/ 2011680 w 2011680"/>
              <a:gd name="connsiteY4-56" fmla="*/ 4646 h 2829819"/>
              <a:gd name="connsiteX5-57" fmla="*/ 2011680 w 2011680"/>
              <a:gd name="connsiteY5-58" fmla="*/ 2829819 h 2829819"/>
              <a:gd name="connsiteX6-59" fmla="*/ 0 w 2011680"/>
              <a:gd name="connsiteY6-60" fmla="*/ 2829819 h 2829819"/>
              <a:gd name="connsiteX7" fmla="*/ 0 w 2011680"/>
              <a:gd name="connsiteY7" fmla="*/ 4646 h 2829819"/>
              <a:gd name="connsiteX0-61" fmla="*/ 0 w 2011680"/>
              <a:gd name="connsiteY0-62" fmla="*/ 3503 h 2828676"/>
              <a:gd name="connsiteX1-63" fmla="*/ 651915 w 2011680"/>
              <a:gd name="connsiteY1-64" fmla="*/ 0 h 2828676"/>
              <a:gd name="connsiteX2-65" fmla="*/ 1005864 w 2011680"/>
              <a:gd name="connsiteY2-66" fmla="*/ 336042 h 2828676"/>
              <a:gd name="connsiteX3-67" fmla="*/ 1362480 w 2011680"/>
              <a:gd name="connsiteY3-68" fmla="*/ 1905 h 2828676"/>
              <a:gd name="connsiteX4-69" fmla="*/ 2011680 w 2011680"/>
              <a:gd name="connsiteY4-70" fmla="*/ 3503 h 2828676"/>
              <a:gd name="connsiteX5-71" fmla="*/ 2011680 w 2011680"/>
              <a:gd name="connsiteY5-72" fmla="*/ 2828676 h 2828676"/>
              <a:gd name="connsiteX6-73" fmla="*/ 0 w 2011680"/>
              <a:gd name="connsiteY6-74" fmla="*/ 2828676 h 2828676"/>
              <a:gd name="connsiteX7-75" fmla="*/ 0 w 2011680"/>
              <a:gd name="connsiteY7-76" fmla="*/ 3503 h 2828676"/>
              <a:gd name="connsiteX0-77" fmla="*/ 0 w 2011680"/>
              <a:gd name="connsiteY0-78" fmla="*/ 3503 h 2828676"/>
              <a:gd name="connsiteX1-79" fmla="*/ 651915 w 2011680"/>
              <a:gd name="connsiteY1-80" fmla="*/ 0 h 2828676"/>
              <a:gd name="connsiteX2-81" fmla="*/ 1005864 w 2011680"/>
              <a:gd name="connsiteY2-82" fmla="*/ 336042 h 2828676"/>
              <a:gd name="connsiteX3-83" fmla="*/ 1362480 w 2011680"/>
              <a:gd name="connsiteY3-84" fmla="*/ 1905 h 2828676"/>
              <a:gd name="connsiteX4-85" fmla="*/ 2011680 w 2011680"/>
              <a:gd name="connsiteY4-86" fmla="*/ 3503 h 2828676"/>
              <a:gd name="connsiteX5-87" fmla="*/ 2011680 w 2011680"/>
              <a:gd name="connsiteY5-88" fmla="*/ 2828676 h 2828676"/>
              <a:gd name="connsiteX6-89" fmla="*/ 0 w 2011680"/>
              <a:gd name="connsiteY6-90" fmla="*/ 2828676 h 2828676"/>
              <a:gd name="connsiteX7-91" fmla="*/ 0 w 2011680"/>
              <a:gd name="connsiteY7-92" fmla="*/ 3503 h 2828676"/>
              <a:gd name="connsiteX0-93" fmla="*/ 0 w 2011680"/>
              <a:gd name="connsiteY0-94" fmla="*/ 3503 h 2828676"/>
              <a:gd name="connsiteX1-95" fmla="*/ 651915 w 2011680"/>
              <a:gd name="connsiteY1-96" fmla="*/ 0 h 2828676"/>
              <a:gd name="connsiteX2-97" fmla="*/ 1005864 w 2011680"/>
              <a:gd name="connsiteY2-98" fmla="*/ 336042 h 2828676"/>
              <a:gd name="connsiteX3-99" fmla="*/ 1362480 w 2011680"/>
              <a:gd name="connsiteY3-100" fmla="*/ 1905 h 2828676"/>
              <a:gd name="connsiteX4-101" fmla="*/ 2011680 w 2011680"/>
              <a:gd name="connsiteY4-102" fmla="*/ 3503 h 2828676"/>
              <a:gd name="connsiteX5-103" fmla="*/ 2011680 w 2011680"/>
              <a:gd name="connsiteY5-104" fmla="*/ 2828676 h 2828676"/>
              <a:gd name="connsiteX6-105" fmla="*/ 0 w 2011680"/>
              <a:gd name="connsiteY6-106" fmla="*/ 2828676 h 2828676"/>
              <a:gd name="connsiteX7-107" fmla="*/ 0 w 2011680"/>
              <a:gd name="connsiteY7-108" fmla="*/ 3503 h 2828676"/>
              <a:gd name="connsiteX0-109" fmla="*/ 0 w 2011680"/>
              <a:gd name="connsiteY0-110" fmla="*/ 3503 h 2828676"/>
              <a:gd name="connsiteX1-111" fmla="*/ 651915 w 2011680"/>
              <a:gd name="connsiteY1-112" fmla="*/ 0 h 2828676"/>
              <a:gd name="connsiteX2-113" fmla="*/ 1005864 w 2011680"/>
              <a:gd name="connsiteY2-114" fmla="*/ 336042 h 2828676"/>
              <a:gd name="connsiteX3-115" fmla="*/ 1362480 w 2011680"/>
              <a:gd name="connsiteY3-116" fmla="*/ 1905 h 2828676"/>
              <a:gd name="connsiteX4-117" fmla="*/ 2011680 w 2011680"/>
              <a:gd name="connsiteY4-118" fmla="*/ 3503 h 2828676"/>
              <a:gd name="connsiteX5-119" fmla="*/ 2011680 w 2011680"/>
              <a:gd name="connsiteY5-120" fmla="*/ 2828676 h 2828676"/>
              <a:gd name="connsiteX6-121" fmla="*/ 0 w 2011680"/>
              <a:gd name="connsiteY6-122" fmla="*/ 2828676 h 2828676"/>
              <a:gd name="connsiteX7-123" fmla="*/ 0 w 2011680"/>
              <a:gd name="connsiteY7-124" fmla="*/ 3503 h 2828676"/>
              <a:gd name="connsiteX0-125" fmla="*/ 0 w 2011680"/>
              <a:gd name="connsiteY0-126" fmla="*/ 3503 h 2828676"/>
              <a:gd name="connsiteX1-127" fmla="*/ 651915 w 2011680"/>
              <a:gd name="connsiteY1-128" fmla="*/ 0 h 2828676"/>
              <a:gd name="connsiteX2-129" fmla="*/ 1005864 w 2011680"/>
              <a:gd name="connsiteY2-130" fmla="*/ 336042 h 2828676"/>
              <a:gd name="connsiteX3-131" fmla="*/ 1362480 w 2011680"/>
              <a:gd name="connsiteY3-132" fmla="*/ 1905 h 2828676"/>
              <a:gd name="connsiteX4-133" fmla="*/ 2011680 w 2011680"/>
              <a:gd name="connsiteY4-134" fmla="*/ 3503 h 2828676"/>
              <a:gd name="connsiteX5-135" fmla="*/ 2011680 w 2011680"/>
              <a:gd name="connsiteY5-136" fmla="*/ 2828676 h 2828676"/>
              <a:gd name="connsiteX6-137" fmla="*/ 0 w 2011680"/>
              <a:gd name="connsiteY6-138" fmla="*/ 2828676 h 2828676"/>
              <a:gd name="connsiteX7-139" fmla="*/ 0 w 2011680"/>
              <a:gd name="connsiteY7-140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75" y="connsiteY7-76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9951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3503 h 2828676"/>
              <a:gd name="connsiteX1-13" fmla="*/ 649951 w 2011680"/>
              <a:gd name="connsiteY1-14" fmla="*/ 1905 h 2828676"/>
              <a:gd name="connsiteX2-15" fmla="*/ 1358611 w 2011680"/>
              <a:gd name="connsiteY2-16" fmla="*/ 0 h 2828676"/>
              <a:gd name="connsiteX3-17" fmla="*/ 2011680 w 2011680"/>
              <a:gd name="connsiteY3-18" fmla="*/ 3503 h 2828676"/>
              <a:gd name="connsiteX4-19" fmla="*/ 2011680 w 2011680"/>
              <a:gd name="connsiteY4-20" fmla="*/ 2828676 h 2828676"/>
              <a:gd name="connsiteX5-21" fmla="*/ 0 w 2011680"/>
              <a:gd name="connsiteY5-22" fmla="*/ 2828676 h 2828676"/>
              <a:gd name="connsiteX6" fmla="*/ 0 w 2011680"/>
              <a:gd name="connsiteY6" fmla="*/ 3503 h 2828676"/>
              <a:gd name="connsiteX0-23" fmla="*/ 0 w 2011680"/>
              <a:gd name="connsiteY0-24" fmla="*/ 3503 h 2828676"/>
              <a:gd name="connsiteX1-25" fmla="*/ 649951 w 2011680"/>
              <a:gd name="connsiteY1-26" fmla="*/ 1905 h 2828676"/>
              <a:gd name="connsiteX2-27" fmla="*/ 1006186 w 2011680"/>
              <a:gd name="connsiteY2-28" fmla="*/ 0 h 2828676"/>
              <a:gd name="connsiteX3-29" fmla="*/ 1358611 w 2011680"/>
              <a:gd name="connsiteY3-30" fmla="*/ 0 h 2828676"/>
              <a:gd name="connsiteX4-31" fmla="*/ 2011680 w 2011680"/>
              <a:gd name="connsiteY4-32" fmla="*/ 3503 h 2828676"/>
              <a:gd name="connsiteX5-33" fmla="*/ 2011680 w 2011680"/>
              <a:gd name="connsiteY5-34" fmla="*/ 2828676 h 2828676"/>
              <a:gd name="connsiteX6-35" fmla="*/ 0 w 2011680"/>
              <a:gd name="connsiteY6-36" fmla="*/ 2828676 h 2828676"/>
              <a:gd name="connsiteX7" fmla="*/ 0 w 2011680"/>
              <a:gd name="connsiteY7" fmla="*/ 3503 h 2828676"/>
              <a:gd name="connsiteX0-37" fmla="*/ 0 w 2011680"/>
              <a:gd name="connsiteY0-38" fmla="*/ 3503 h 2828676"/>
              <a:gd name="connsiteX1-39" fmla="*/ 649951 w 2011680"/>
              <a:gd name="connsiteY1-40" fmla="*/ 1905 h 2828676"/>
              <a:gd name="connsiteX2-41" fmla="*/ 1009996 w 2011680"/>
              <a:gd name="connsiteY2-42" fmla="*/ 333375 h 2828676"/>
              <a:gd name="connsiteX3-43" fmla="*/ 1358611 w 2011680"/>
              <a:gd name="connsiteY3-44" fmla="*/ 0 h 2828676"/>
              <a:gd name="connsiteX4-45" fmla="*/ 2011680 w 2011680"/>
              <a:gd name="connsiteY4-46" fmla="*/ 3503 h 2828676"/>
              <a:gd name="connsiteX5-47" fmla="*/ 2011680 w 2011680"/>
              <a:gd name="connsiteY5-48" fmla="*/ 2828676 h 2828676"/>
              <a:gd name="connsiteX6-49" fmla="*/ 0 w 2011680"/>
              <a:gd name="connsiteY6-50" fmla="*/ 2828676 h 2828676"/>
              <a:gd name="connsiteX7-51" fmla="*/ 0 w 2011680"/>
              <a:gd name="connsiteY7-52" fmla="*/ 3503 h 2828676"/>
              <a:gd name="connsiteX0-53" fmla="*/ 0 w 2011680"/>
              <a:gd name="connsiteY0-54" fmla="*/ 3503 h 2828676"/>
              <a:gd name="connsiteX1-55" fmla="*/ 649951 w 2011680"/>
              <a:gd name="connsiteY1-56" fmla="*/ 1905 h 2828676"/>
              <a:gd name="connsiteX2-57" fmla="*/ 1009996 w 2011680"/>
              <a:gd name="connsiteY2-58" fmla="*/ 333375 h 2828676"/>
              <a:gd name="connsiteX3-59" fmla="*/ 1358611 w 2011680"/>
              <a:gd name="connsiteY3-60" fmla="*/ 0 h 2828676"/>
              <a:gd name="connsiteX4-61" fmla="*/ 2011680 w 2011680"/>
              <a:gd name="connsiteY4-62" fmla="*/ 3503 h 2828676"/>
              <a:gd name="connsiteX5-63" fmla="*/ 2011680 w 2011680"/>
              <a:gd name="connsiteY5-64" fmla="*/ 2828676 h 2828676"/>
              <a:gd name="connsiteX6-65" fmla="*/ 0 w 2011680"/>
              <a:gd name="connsiteY6-66" fmla="*/ 2828676 h 2828676"/>
              <a:gd name="connsiteX7-67" fmla="*/ 0 w 2011680"/>
              <a:gd name="connsiteY7-68" fmla="*/ 3503 h 2828676"/>
              <a:gd name="connsiteX0-69" fmla="*/ 0 w 2011680"/>
              <a:gd name="connsiteY0-70" fmla="*/ 3503 h 2828676"/>
              <a:gd name="connsiteX1-71" fmla="*/ 649951 w 2011680"/>
              <a:gd name="connsiteY1-72" fmla="*/ 1905 h 2828676"/>
              <a:gd name="connsiteX2-73" fmla="*/ 1009996 w 2011680"/>
              <a:gd name="connsiteY2-74" fmla="*/ 333375 h 2828676"/>
              <a:gd name="connsiteX3-75" fmla="*/ 1358611 w 2011680"/>
              <a:gd name="connsiteY3-76" fmla="*/ 0 h 2828676"/>
              <a:gd name="connsiteX4-77" fmla="*/ 2011680 w 2011680"/>
              <a:gd name="connsiteY4-78" fmla="*/ 3503 h 2828676"/>
              <a:gd name="connsiteX5-79" fmla="*/ 2011680 w 2011680"/>
              <a:gd name="connsiteY5-80" fmla="*/ 2828676 h 2828676"/>
              <a:gd name="connsiteX6-81" fmla="*/ 0 w 2011680"/>
              <a:gd name="connsiteY6-82" fmla="*/ 2828676 h 2828676"/>
              <a:gd name="connsiteX7-83" fmla="*/ 0 w 2011680"/>
              <a:gd name="connsiteY7-84" fmla="*/ 3503 h 2828676"/>
              <a:gd name="connsiteX0-85" fmla="*/ 0 w 2011680"/>
              <a:gd name="connsiteY0-86" fmla="*/ 3503 h 2828676"/>
              <a:gd name="connsiteX1-87" fmla="*/ 649951 w 2011680"/>
              <a:gd name="connsiteY1-88" fmla="*/ 1905 h 2828676"/>
              <a:gd name="connsiteX2-89" fmla="*/ 1009996 w 2011680"/>
              <a:gd name="connsiteY2-90" fmla="*/ 333375 h 2828676"/>
              <a:gd name="connsiteX3-91" fmla="*/ 1358611 w 2011680"/>
              <a:gd name="connsiteY3-92" fmla="*/ 0 h 2828676"/>
              <a:gd name="connsiteX4-93" fmla="*/ 2011680 w 2011680"/>
              <a:gd name="connsiteY4-94" fmla="*/ 3503 h 2828676"/>
              <a:gd name="connsiteX5-95" fmla="*/ 2011680 w 2011680"/>
              <a:gd name="connsiteY5-96" fmla="*/ 2828676 h 2828676"/>
              <a:gd name="connsiteX6-97" fmla="*/ 0 w 2011680"/>
              <a:gd name="connsiteY6-98" fmla="*/ 2828676 h 2828676"/>
              <a:gd name="connsiteX7-99" fmla="*/ 0 w 2011680"/>
              <a:gd name="connsiteY7-100" fmla="*/ 3503 h 2828676"/>
              <a:gd name="connsiteX0-101" fmla="*/ 0 w 2011680"/>
              <a:gd name="connsiteY0-102" fmla="*/ 3503 h 2828676"/>
              <a:gd name="connsiteX1-103" fmla="*/ 649951 w 2011680"/>
              <a:gd name="connsiteY1-104" fmla="*/ 1905 h 2828676"/>
              <a:gd name="connsiteX2-105" fmla="*/ 1009996 w 2011680"/>
              <a:gd name="connsiteY2-106" fmla="*/ 333375 h 2828676"/>
              <a:gd name="connsiteX3-107" fmla="*/ 1358611 w 2011680"/>
              <a:gd name="connsiteY3-108" fmla="*/ 0 h 2828676"/>
              <a:gd name="connsiteX4-109" fmla="*/ 2011680 w 2011680"/>
              <a:gd name="connsiteY4-110" fmla="*/ 3503 h 2828676"/>
              <a:gd name="connsiteX5-111" fmla="*/ 2011680 w 2011680"/>
              <a:gd name="connsiteY5-112" fmla="*/ 2828676 h 2828676"/>
              <a:gd name="connsiteX6-113" fmla="*/ 0 w 2011680"/>
              <a:gd name="connsiteY6-114" fmla="*/ 2828676 h 2828676"/>
              <a:gd name="connsiteX7-115" fmla="*/ 0 w 2011680"/>
              <a:gd name="connsiteY7-116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51163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51163 w 2011680"/>
              <a:gd name="connsiteY1-14" fmla="*/ 0 h 2826771"/>
              <a:gd name="connsiteX2-15" fmla="*/ 1357283 w 2011680"/>
              <a:gd name="connsiteY2-16" fmla="*/ 254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1163 w 2011680"/>
              <a:gd name="connsiteY1-26" fmla="*/ 0 h 2826771"/>
              <a:gd name="connsiteX2-27" fmla="*/ 1014383 w 2011680"/>
              <a:gd name="connsiteY2-28" fmla="*/ 330200 h 2826771"/>
              <a:gd name="connsiteX3-29" fmla="*/ 1357283 w 2011680"/>
              <a:gd name="connsiteY3-30" fmla="*/ 254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1163 w 2011680"/>
              <a:gd name="connsiteY1-40" fmla="*/ 0 h 2826771"/>
              <a:gd name="connsiteX2-41" fmla="*/ 1014383 w 2011680"/>
              <a:gd name="connsiteY2-42" fmla="*/ 330200 h 2826771"/>
              <a:gd name="connsiteX3-43" fmla="*/ 1357283 w 2011680"/>
              <a:gd name="connsiteY3-44" fmla="*/ 254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1163 w 2011680"/>
              <a:gd name="connsiteY1-56" fmla="*/ 0 h 2826771"/>
              <a:gd name="connsiteX2-57" fmla="*/ 1014383 w 2011680"/>
              <a:gd name="connsiteY2-58" fmla="*/ 330200 h 2826771"/>
              <a:gd name="connsiteX3-59" fmla="*/ 1357283 w 2011680"/>
              <a:gd name="connsiteY3-60" fmla="*/ 254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1163 w 2011680"/>
              <a:gd name="connsiteY1-72" fmla="*/ 0 h 2826771"/>
              <a:gd name="connsiteX2-73" fmla="*/ 1014383 w 2011680"/>
              <a:gd name="connsiteY2-74" fmla="*/ 330200 h 2826771"/>
              <a:gd name="connsiteX3-75" fmla="*/ 1357283 w 2011680"/>
              <a:gd name="connsiteY3-76" fmla="*/ 254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1163 w 2011680"/>
              <a:gd name="connsiteY1-88" fmla="*/ 0 h 2826771"/>
              <a:gd name="connsiteX2-89" fmla="*/ 1014383 w 2011680"/>
              <a:gd name="connsiteY2-90" fmla="*/ 330200 h 2826771"/>
              <a:gd name="connsiteX3-91" fmla="*/ 1357283 w 2011680"/>
              <a:gd name="connsiteY3-92" fmla="*/ 254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51163 w 2011680"/>
              <a:gd name="connsiteY1-104" fmla="*/ 0 h 2826771"/>
              <a:gd name="connsiteX2-105" fmla="*/ 1014383 w 2011680"/>
              <a:gd name="connsiteY2-106" fmla="*/ 330200 h 2826771"/>
              <a:gd name="connsiteX3-107" fmla="*/ 1357283 w 2011680"/>
              <a:gd name="connsiteY3-108" fmla="*/ 254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0 h 2825173"/>
              <a:gd name="connsiteX1-3" fmla="*/ 655551 w 2011680"/>
              <a:gd name="connsiteY1-4" fmla="*/ 942 h 2825173"/>
              <a:gd name="connsiteX2-5" fmla="*/ 2011680 w 2011680"/>
              <a:gd name="connsiteY2-6" fmla="*/ 0 h 2825173"/>
              <a:gd name="connsiteX3-7" fmla="*/ 2011680 w 2011680"/>
              <a:gd name="connsiteY3-8" fmla="*/ 2825173 h 2825173"/>
              <a:gd name="connsiteX4-9" fmla="*/ 0 w 2011680"/>
              <a:gd name="connsiteY4-10" fmla="*/ 2825173 h 2825173"/>
              <a:gd name="connsiteX5" fmla="*/ 0 w 2011680"/>
              <a:gd name="connsiteY5" fmla="*/ 0 h 2825173"/>
              <a:gd name="connsiteX0-11" fmla="*/ 0 w 2011680"/>
              <a:gd name="connsiteY0-12" fmla="*/ 1598 h 2826771"/>
              <a:gd name="connsiteX1-13" fmla="*/ 655551 w 2011680"/>
              <a:gd name="connsiteY1-14" fmla="*/ 2540 h 2826771"/>
              <a:gd name="connsiteX2-15" fmla="*/ 1364211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5551 w 2011680"/>
              <a:gd name="connsiteY1-26" fmla="*/ 2540 h 2826771"/>
              <a:gd name="connsiteX2-27" fmla="*/ 1016231 w 2011680"/>
              <a:gd name="connsiteY2-28" fmla="*/ 327660 h 2826771"/>
              <a:gd name="connsiteX3-29" fmla="*/ 1364211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5551 w 2011680"/>
              <a:gd name="connsiteY1-40" fmla="*/ 2540 h 2826771"/>
              <a:gd name="connsiteX2-41" fmla="*/ 1016231 w 2011680"/>
              <a:gd name="connsiteY2-42" fmla="*/ 327660 h 2826771"/>
              <a:gd name="connsiteX3-43" fmla="*/ 1364211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5551 w 2011680"/>
              <a:gd name="connsiteY1-56" fmla="*/ 2540 h 2826771"/>
              <a:gd name="connsiteX2-57" fmla="*/ 1016231 w 2011680"/>
              <a:gd name="connsiteY2-58" fmla="*/ 327660 h 2826771"/>
              <a:gd name="connsiteX3-59" fmla="*/ 1364211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5551 w 2011680"/>
              <a:gd name="connsiteY1-72" fmla="*/ 2540 h 2826771"/>
              <a:gd name="connsiteX2-73" fmla="*/ 1016231 w 2011680"/>
              <a:gd name="connsiteY2-74" fmla="*/ 327660 h 2826771"/>
              <a:gd name="connsiteX3-75" fmla="*/ 1364211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5551 w 2011680"/>
              <a:gd name="connsiteY1-88" fmla="*/ 2540 h 2826771"/>
              <a:gd name="connsiteX2-89" fmla="*/ 1016231 w 2011680"/>
              <a:gd name="connsiteY2-90" fmla="*/ 327660 h 2826771"/>
              <a:gd name="connsiteX3-91" fmla="*/ 1364211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6845 h 3563861"/>
              <a:gd name="connsiteX1-3" fmla="*/ 1191768 w 3328416"/>
              <a:gd name="connsiteY1-4" fmla="*/ 0 h 3563861"/>
              <a:gd name="connsiteX2-5" fmla="*/ 3328416 w 3328416"/>
              <a:gd name="connsiteY2-6" fmla="*/ 6845 h 3563861"/>
              <a:gd name="connsiteX3-7" fmla="*/ 3328416 w 3328416"/>
              <a:gd name="connsiteY3-8" fmla="*/ 3563861 h 3563861"/>
              <a:gd name="connsiteX4-9" fmla="*/ 0 w 3328416"/>
              <a:gd name="connsiteY4-10" fmla="*/ 3563861 h 3563861"/>
              <a:gd name="connsiteX5" fmla="*/ 0 w 3328416"/>
              <a:gd name="connsiteY5" fmla="*/ 6845 h 3563861"/>
              <a:gd name="connsiteX0-11" fmla="*/ 0 w 3328416"/>
              <a:gd name="connsiteY0-12" fmla="*/ 6845 h 3563861"/>
              <a:gd name="connsiteX1-13" fmla="*/ 1191768 w 3328416"/>
              <a:gd name="connsiteY1-14" fmla="*/ 0 h 3563861"/>
              <a:gd name="connsiteX2-15" fmla="*/ 2126488 w 3328416"/>
              <a:gd name="connsiteY2-16" fmla="*/ 1 h 3563861"/>
              <a:gd name="connsiteX3-17" fmla="*/ 3328416 w 3328416"/>
              <a:gd name="connsiteY3-18" fmla="*/ 6845 h 3563861"/>
              <a:gd name="connsiteX4-19" fmla="*/ 3328416 w 3328416"/>
              <a:gd name="connsiteY4-20" fmla="*/ 3563861 h 3563861"/>
              <a:gd name="connsiteX5-21" fmla="*/ 0 w 3328416"/>
              <a:gd name="connsiteY5-22" fmla="*/ 3563861 h 3563861"/>
              <a:gd name="connsiteX6" fmla="*/ 0 w 3328416"/>
              <a:gd name="connsiteY6" fmla="*/ 6845 h 3563861"/>
              <a:gd name="connsiteX0-23" fmla="*/ 0 w 3328416"/>
              <a:gd name="connsiteY0-24" fmla="*/ 6845 h 3563861"/>
              <a:gd name="connsiteX1-25" fmla="*/ 1191768 w 3328416"/>
              <a:gd name="connsiteY1-26" fmla="*/ 0 h 3563861"/>
              <a:gd name="connsiteX2-27" fmla="*/ 2126488 w 3328416"/>
              <a:gd name="connsiteY2-28" fmla="*/ 1 h 3563861"/>
              <a:gd name="connsiteX3-29" fmla="*/ 3328416 w 3328416"/>
              <a:gd name="connsiteY3-30" fmla="*/ 6845 h 3563861"/>
              <a:gd name="connsiteX4-31" fmla="*/ 3328416 w 3328416"/>
              <a:gd name="connsiteY4-32" fmla="*/ 3563861 h 3563861"/>
              <a:gd name="connsiteX5-33" fmla="*/ 0 w 3328416"/>
              <a:gd name="connsiteY5-34" fmla="*/ 3563861 h 3563861"/>
              <a:gd name="connsiteX6-35" fmla="*/ 0 w 3328416"/>
              <a:gd name="connsiteY6-36" fmla="*/ 6845 h 3563861"/>
              <a:gd name="connsiteX0-37" fmla="*/ 0 w 3328416"/>
              <a:gd name="connsiteY0-38" fmla="*/ 6845 h 3563861"/>
              <a:gd name="connsiteX1-39" fmla="*/ 1191768 w 3328416"/>
              <a:gd name="connsiteY1-40" fmla="*/ 0 h 3563861"/>
              <a:gd name="connsiteX2-41" fmla="*/ 2126488 w 3328416"/>
              <a:gd name="connsiteY2-42" fmla="*/ 1 h 3563861"/>
              <a:gd name="connsiteX3-43" fmla="*/ 3328416 w 3328416"/>
              <a:gd name="connsiteY3-44" fmla="*/ 6845 h 3563861"/>
              <a:gd name="connsiteX4-45" fmla="*/ 3328416 w 3328416"/>
              <a:gd name="connsiteY4-46" fmla="*/ 3563861 h 3563861"/>
              <a:gd name="connsiteX5-47" fmla="*/ 0 w 3328416"/>
              <a:gd name="connsiteY5-48" fmla="*/ 3563861 h 3563861"/>
              <a:gd name="connsiteX6-49" fmla="*/ 0 w 3328416"/>
              <a:gd name="connsiteY6-50" fmla="*/ 6845 h 3563861"/>
              <a:gd name="connsiteX0-51" fmla="*/ 0 w 3328416"/>
              <a:gd name="connsiteY0-52" fmla="*/ 6845 h 3563861"/>
              <a:gd name="connsiteX1-53" fmla="*/ 1191768 w 3328416"/>
              <a:gd name="connsiteY1-54" fmla="*/ 0 h 3563861"/>
              <a:gd name="connsiteX2-55" fmla="*/ 1679448 w 3328416"/>
              <a:gd name="connsiteY2-56" fmla="*/ 452121 h 3563861"/>
              <a:gd name="connsiteX3-57" fmla="*/ 2126488 w 3328416"/>
              <a:gd name="connsiteY3-58" fmla="*/ 1 h 3563861"/>
              <a:gd name="connsiteX4-59" fmla="*/ 3328416 w 3328416"/>
              <a:gd name="connsiteY4-60" fmla="*/ 6845 h 3563861"/>
              <a:gd name="connsiteX5-61" fmla="*/ 3328416 w 3328416"/>
              <a:gd name="connsiteY5-62" fmla="*/ 3563861 h 3563861"/>
              <a:gd name="connsiteX6-63" fmla="*/ 0 w 3328416"/>
              <a:gd name="connsiteY6-64" fmla="*/ 3563861 h 3563861"/>
              <a:gd name="connsiteX7" fmla="*/ 0 w 3328416"/>
              <a:gd name="connsiteY7" fmla="*/ 6845 h 3563861"/>
              <a:gd name="connsiteX0-65" fmla="*/ 0 w 3328416"/>
              <a:gd name="connsiteY0-66" fmla="*/ 6845 h 3563861"/>
              <a:gd name="connsiteX1-67" fmla="*/ 1191768 w 3328416"/>
              <a:gd name="connsiteY1-68" fmla="*/ 0 h 3563861"/>
              <a:gd name="connsiteX2-69" fmla="*/ 1679448 w 3328416"/>
              <a:gd name="connsiteY2-70" fmla="*/ 452121 h 3563861"/>
              <a:gd name="connsiteX3-71" fmla="*/ 2126488 w 3328416"/>
              <a:gd name="connsiteY3-72" fmla="*/ 1 h 3563861"/>
              <a:gd name="connsiteX4-73" fmla="*/ 3328416 w 3328416"/>
              <a:gd name="connsiteY4-74" fmla="*/ 6845 h 3563861"/>
              <a:gd name="connsiteX5-75" fmla="*/ 3328416 w 3328416"/>
              <a:gd name="connsiteY5-76" fmla="*/ 3563861 h 3563861"/>
              <a:gd name="connsiteX6-77" fmla="*/ 0 w 3328416"/>
              <a:gd name="connsiteY6-78" fmla="*/ 3563861 h 3563861"/>
              <a:gd name="connsiteX7-79" fmla="*/ 0 w 3328416"/>
              <a:gd name="connsiteY7-80" fmla="*/ 6845 h 3563861"/>
              <a:gd name="connsiteX0-81" fmla="*/ 0 w 3328416"/>
              <a:gd name="connsiteY0-82" fmla="*/ 6845 h 3563861"/>
              <a:gd name="connsiteX1-83" fmla="*/ 1191768 w 3328416"/>
              <a:gd name="connsiteY1-84" fmla="*/ 0 h 3563861"/>
              <a:gd name="connsiteX2-85" fmla="*/ 1679448 w 3328416"/>
              <a:gd name="connsiteY2-86" fmla="*/ 452121 h 3563861"/>
              <a:gd name="connsiteX3-87" fmla="*/ 2126488 w 3328416"/>
              <a:gd name="connsiteY3-88" fmla="*/ 1 h 3563861"/>
              <a:gd name="connsiteX4-89" fmla="*/ 3328416 w 3328416"/>
              <a:gd name="connsiteY4-90" fmla="*/ 6845 h 3563861"/>
              <a:gd name="connsiteX5-91" fmla="*/ 3328416 w 3328416"/>
              <a:gd name="connsiteY5-92" fmla="*/ 3563861 h 3563861"/>
              <a:gd name="connsiteX6-93" fmla="*/ 0 w 3328416"/>
              <a:gd name="connsiteY6-94" fmla="*/ 3563861 h 3563861"/>
              <a:gd name="connsiteX7-95" fmla="*/ 0 w 3328416"/>
              <a:gd name="connsiteY7-96" fmla="*/ 6845 h 3563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1765 h 3558781"/>
              <a:gd name="connsiteX1-3" fmla="*/ 1189736 w 3328416"/>
              <a:gd name="connsiteY1-4" fmla="*/ 0 h 3558781"/>
              <a:gd name="connsiteX2-5" fmla="*/ 3328416 w 3328416"/>
              <a:gd name="connsiteY2-6" fmla="*/ 1765 h 3558781"/>
              <a:gd name="connsiteX3-7" fmla="*/ 3328416 w 3328416"/>
              <a:gd name="connsiteY3-8" fmla="*/ 3558781 h 3558781"/>
              <a:gd name="connsiteX4-9" fmla="*/ 0 w 3328416"/>
              <a:gd name="connsiteY4-10" fmla="*/ 3558781 h 3558781"/>
              <a:gd name="connsiteX5" fmla="*/ 0 w 3328416"/>
              <a:gd name="connsiteY5" fmla="*/ 1765 h 3558781"/>
              <a:gd name="connsiteX0-11" fmla="*/ 0 w 3328416"/>
              <a:gd name="connsiteY0-12" fmla="*/ 1765 h 3558781"/>
              <a:gd name="connsiteX1-13" fmla="*/ 1189736 w 3328416"/>
              <a:gd name="connsiteY1-14" fmla="*/ 0 h 3558781"/>
              <a:gd name="connsiteX2-15" fmla="*/ 2134616 w 3328416"/>
              <a:gd name="connsiteY2-16" fmla="*/ 1 h 3558781"/>
              <a:gd name="connsiteX3-17" fmla="*/ 3328416 w 3328416"/>
              <a:gd name="connsiteY3-18" fmla="*/ 1765 h 3558781"/>
              <a:gd name="connsiteX4-19" fmla="*/ 3328416 w 3328416"/>
              <a:gd name="connsiteY4-20" fmla="*/ 3558781 h 3558781"/>
              <a:gd name="connsiteX5-21" fmla="*/ 0 w 3328416"/>
              <a:gd name="connsiteY5-22" fmla="*/ 3558781 h 3558781"/>
              <a:gd name="connsiteX6" fmla="*/ 0 w 3328416"/>
              <a:gd name="connsiteY6" fmla="*/ 1765 h 3558781"/>
              <a:gd name="connsiteX0-23" fmla="*/ 0 w 3328416"/>
              <a:gd name="connsiteY0-24" fmla="*/ 1765 h 3558781"/>
              <a:gd name="connsiteX1-25" fmla="*/ 1189736 w 3328416"/>
              <a:gd name="connsiteY1-26" fmla="*/ 0 h 3558781"/>
              <a:gd name="connsiteX2-27" fmla="*/ 1672336 w 3328416"/>
              <a:gd name="connsiteY2-28" fmla="*/ 1 h 3558781"/>
              <a:gd name="connsiteX3-29" fmla="*/ 2134616 w 3328416"/>
              <a:gd name="connsiteY3-30" fmla="*/ 1 h 3558781"/>
              <a:gd name="connsiteX4-31" fmla="*/ 3328416 w 3328416"/>
              <a:gd name="connsiteY4-32" fmla="*/ 1765 h 3558781"/>
              <a:gd name="connsiteX5-33" fmla="*/ 3328416 w 3328416"/>
              <a:gd name="connsiteY5-34" fmla="*/ 3558781 h 3558781"/>
              <a:gd name="connsiteX6-35" fmla="*/ 0 w 3328416"/>
              <a:gd name="connsiteY6-36" fmla="*/ 3558781 h 3558781"/>
              <a:gd name="connsiteX7" fmla="*/ 0 w 3328416"/>
              <a:gd name="connsiteY7" fmla="*/ 1765 h 3558781"/>
              <a:gd name="connsiteX0-37" fmla="*/ 0 w 3328416"/>
              <a:gd name="connsiteY0-38" fmla="*/ 1765 h 3558781"/>
              <a:gd name="connsiteX1-39" fmla="*/ 1189736 w 3328416"/>
              <a:gd name="connsiteY1-40" fmla="*/ 0 h 3558781"/>
              <a:gd name="connsiteX2-41" fmla="*/ 1672336 w 3328416"/>
              <a:gd name="connsiteY2-42" fmla="*/ 472441 h 3558781"/>
              <a:gd name="connsiteX3-43" fmla="*/ 2134616 w 3328416"/>
              <a:gd name="connsiteY3-44" fmla="*/ 1 h 3558781"/>
              <a:gd name="connsiteX4-45" fmla="*/ 3328416 w 3328416"/>
              <a:gd name="connsiteY4-46" fmla="*/ 1765 h 3558781"/>
              <a:gd name="connsiteX5-47" fmla="*/ 3328416 w 3328416"/>
              <a:gd name="connsiteY5-48" fmla="*/ 3558781 h 3558781"/>
              <a:gd name="connsiteX6-49" fmla="*/ 0 w 3328416"/>
              <a:gd name="connsiteY6-50" fmla="*/ 3558781 h 3558781"/>
              <a:gd name="connsiteX7-51" fmla="*/ 0 w 3328416"/>
              <a:gd name="connsiteY7-52" fmla="*/ 1765 h 3558781"/>
              <a:gd name="connsiteX0-53" fmla="*/ 0 w 3328416"/>
              <a:gd name="connsiteY0-54" fmla="*/ 1765 h 3558781"/>
              <a:gd name="connsiteX1-55" fmla="*/ 1189736 w 3328416"/>
              <a:gd name="connsiteY1-56" fmla="*/ 0 h 3558781"/>
              <a:gd name="connsiteX2-57" fmla="*/ 1672336 w 3328416"/>
              <a:gd name="connsiteY2-58" fmla="*/ 472441 h 3558781"/>
              <a:gd name="connsiteX3-59" fmla="*/ 2134616 w 3328416"/>
              <a:gd name="connsiteY3-60" fmla="*/ 1 h 3558781"/>
              <a:gd name="connsiteX4-61" fmla="*/ 3328416 w 3328416"/>
              <a:gd name="connsiteY4-62" fmla="*/ 1765 h 3558781"/>
              <a:gd name="connsiteX5-63" fmla="*/ 3328416 w 3328416"/>
              <a:gd name="connsiteY5-64" fmla="*/ 3558781 h 3558781"/>
              <a:gd name="connsiteX6-65" fmla="*/ 0 w 3328416"/>
              <a:gd name="connsiteY6-66" fmla="*/ 3558781 h 3558781"/>
              <a:gd name="connsiteX7-67" fmla="*/ 0 w 3328416"/>
              <a:gd name="connsiteY7-68" fmla="*/ 1765 h 3558781"/>
              <a:gd name="connsiteX0-69" fmla="*/ 0 w 3328416"/>
              <a:gd name="connsiteY0-70" fmla="*/ 1765 h 3558781"/>
              <a:gd name="connsiteX1-71" fmla="*/ 1189736 w 3328416"/>
              <a:gd name="connsiteY1-72" fmla="*/ 0 h 3558781"/>
              <a:gd name="connsiteX2-73" fmla="*/ 1672336 w 3328416"/>
              <a:gd name="connsiteY2-74" fmla="*/ 472441 h 3558781"/>
              <a:gd name="connsiteX3-75" fmla="*/ 2134616 w 3328416"/>
              <a:gd name="connsiteY3-76" fmla="*/ 1 h 3558781"/>
              <a:gd name="connsiteX4-77" fmla="*/ 3328416 w 3328416"/>
              <a:gd name="connsiteY4-78" fmla="*/ 1765 h 3558781"/>
              <a:gd name="connsiteX5-79" fmla="*/ 3328416 w 3328416"/>
              <a:gd name="connsiteY5-80" fmla="*/ 3558781 h 3558781"/>
              <a:gd name="connsiteX6-81" fmla="*/ 0 w 3328416"/>
              <a:gd name="connsiteY6-82" fmla="*/ 3558781 h 3558781"/>
              <a:gd name="connsiteX7-83" fmla="*/ 0 w 3328416"/>
              <a:gd name="connsiteY7-84" fmla="*/ 1765 h 3558781"/>
              <a:gd name="connsiteX0-85" fmla="*/ 0 w 3328416"/>
              <a:gd name="connsiteY0-86" fmla="*/ 1765 h 3558781"/>
              <a:gd name="connsiteX1-87" fmla="*/ 1189736 w 3328416"/>
              <a:gd name="connsiteY1-88" fmla="*/ 0 h 3558781"/>
              <a:gd name="connsiteX2-89" fmla="*/ 1672336 w 3328416"/>
              <a:gd name="connsiteY2-90" fmla="*/ 472441 h 3558781"/>
              <a:gd name="connsiteX3-91" fmla="*/ 2134616 w 3328416"/>
              <a:gd name="connsiteY3-92" fmla="*/ 1 h 3558781"/>
              <a:gd name="connsiteX4-93" fmla="*/ 3328416 w 3328416"/>
              <a:gd name="connsiteY4-94" fmla="*/ 1765 h 3558781"/>
              <a:gd name="connsiteX5-95" fmla="*/ 3328416 w 3328416"/>
              <a:gd name="connsiteY5-96" fmla="*/ 3558781 h 3558781"/>
              <a:gd name="connsiteX6-97" fmla="*/ 0 w 3328416"/>
              <a:gd name="connsiteY6-98" fmla="*/ 3558781 h 3558781"/>
              <a:gd name="connsiteX7-99" fmla="*/ 0 w 3328416"/>
              <a:gd name="connsiteY7-100" fmla="*/ 1765 h 3558781"/>
              <a:gd name="connsiteX0-101" fmla="*/ 0 w 3328416"/>
              <a:gd name="connsiteY0-102" fmla="*/ 1765 h 3558781"/>
              <a:gd name="connsiteX1-103" fmla="*/ 1189736 w 3328416"/>
              <a:gd name="connsiteY1-104" fmla="*/ 0 h 3558781"/>
              <a:gd name="connsiteX2-105" fmla="*/ 1672336 w 3328416"/>
              <a:gd name="connsiteY2-106" fmla="*/ 472441 h 3558781"/>
              <a:gd name="connsiteX3-107" fmla="*/ 2134616 w 3328416"/>
              <a:gd name="connsiteY3-108" fmla="*/ 1 h 3558781"/>
              <a:gd name="connsiteX4-109" fmla="*/ 3328416 w 3328416"/>
              <a:gd name="connsiteY4-110" fmla="*/ 1765 h 3558781"/>
              <a:gd name="connsiteX5-111" fmla="*/ 3328416 w 3328416"/>
              <a:gd name="connsiteY5-112" fmla="*/ 3558781 h 3558781"/>
              <a:gd name="connsiteX6-113" fmla="*/ 0 w 3328416"/>
              <a:gd name="connsiteY6-114" fmla="*/ 3558781 h 3558781"/>
              <a:gd name="connsiteX7-115" fmla="*/ 0 w 3328416"/>
              <a:gd name="connsiteY7-116" fmla="*/ 1765 h 3558781"/>
              <a:gd name="connsiteX0-117" fmla="*/ 0 w 3328416"/>
              <a:gd name="connsiteY0-118" fmla="*/ 1765 h 3558781"/>
              <a:gd name="connsiteX1-119" fmla="*/ 1189736 w 3328416"/>
              <a:gd name="connsiteY1-120" fmla="*/ 0 h 3558781"/>
              <a:gd name="connsiteX2-121" fmla="*/ 1672336 w 3328416"/>
              <a:gd name="connsiteY2-122" fmla="*/ 461011 h 3558781"/>
              <a:gd name="connsiteX3-123" fmla="*/ 2134616 w 3328416"/>
              <a:gd name="connsiteY3-124" fmla="*/ 1 h 3558781"/>
              <a:gd name="connsiteX4-125" fmla="*/ 3328416 w 3328416"/>
              <a:gd name="connsiteY4-126" fmla="*/ 1765 h 3558781"/>
              <a:gd name="connsiteX5-127" fmla="*/ 3328416 w 3328416"/>
              <a:gd name="connsiteY5-128" fmla="*/ 3558781 h 3558781"/>
              <a:gd name="connsiteX6-129" fmla="*/ 0 w 3328416"/>
              <a:gd name="connsiteY6-130" fmla="*/ 3558781 h 3558781"/>
              <a:gd name="connsiteX7-131" fmla="*/ 0 w 3328416"/>
              <a:gd name="connsiteY7-132" fmla="*/ 1765 h 3558781"/>
              <a:gd name="connsiteX0-133" fmla="*/ 0 w 3328416"/>
              <a:gd name="connsiteY0-134" fmla="*/ 1765 h 3558781"/>
              <a:gd name="connsiteX1-135" fmla="*/ 1189736 w 3328416"/>
              <a:gd name="connsiteY1-136" fmla="*/ 0 h 3558781"/>
              <a:gd name="connsiteX2-137" fmla="*/ 1672336 w 3328416"/>
              <a:gd name="connsiteY2-138" fmla="*/ 461011 h 3558781"/>
              <a:gd name="connsiteX3-139" fmla="*/ 2134616 w 3328416"/>
              <a:gd name="connsiteY3-140" fmla="*/ 1 h 3558781"/>
              <a:gd name="connsiteX4-141" fmla="*/ 3328416 w 3328416"/>
              <a:gd name="connsiteY4-142" fmla="*/ 1765 h 3558781"/>
              <a:gd name="connsiteX5-143" fmla="*/ 3328416 w 3328416"/>
              <a:gd name="connsiteY5-144" fmla="*/ 3558781 h 3558781"/>
              <a:gd name="connsiteX6-145" fmla="*/ 0 w 3328416"/>
              <a:gd name="connsiteY6-146" fmla="*/ 3558781 h 3558781"/>
              <a:gd name="connsiteX7-147" fmla="*/ 0 w 3328416"/>
              <a:gd name="connsiteY7-148" fmla="*/ 1765 h 3558781"/>
              <a:gd name="connsiteX0-149" fmla="*/ 0 w 3328416"/>
              <a:gd name="connsiteY0-150" fmla="*/ 1765 h 3558781"/>
              <a:gd name="connsiteX1-151" fmla="*/ 1189736 w 3328416"/>
              <a:gd name="connsiteY1-152" fmla="*/ 0 h 3558781"/>
              <a:gd name="connsiteX2-153" fmla="*/ 1672336 w 3328416"/>
              <a:gd name="connsiteY2-154" fmla="*/ 461011 h 3558781"/>
              <a:gd name="connsiteX3-155" fmla="*/ 2134616 w 3328416"/>
              <a:gd name="connsiteY3-156" fmla="*/ 1 h 3558781"/>
              <a:gd name="connsiteX4-157" fmla="*/ 3328416 w 3328416"/>
              <a:gd name="connsiteY4-158" fmla="*/ 1765 h 3558781"/>
              <a:gd name="connsiteX5-159" fmla="*/ 3328416 w 3328416"/>
              <a:gd name="connsiteY5-160" fmla="*/ 3558781 h 3558781"/>
              <a:gd name="connsiteX6-161" fmla="*/ 0 w 3328416"/>
              <a:gd name="connsiteY6-162" fmla="*/ 3558781 h 3558781"/>
              <a:gd name="connsiteX7-163" fmla="*/ 0 w 3328416"/>
              <a:gd name="connsiteY7-164" fmla="*/ 1765 h 3558781"/>
              <a:gd name="connsiteX0-165" fmla="*/ 0 w 3328416"/>
              <a:gd name="connsiteY0-166" fmla="*/ 1765 h 3558781"/>
              <a:gd name="connsiteX1-167" fmla="*/ 1189736 w 3328416"/>
              <a:gd name="connsiteY1-168" fmla="*/ 0 h 3558781"/>
              <a:gd name="connsiteX2-169" fmla="*/ 1672336 w 3328416"/>
              <a:gd name="connsiteY2-170" fmla="*/ 461011 h 3558781"/>
              <a:gd name="connsiteX3-171" fmla="*/ 2134616 w 3328416"/>
              <a:gd name="connsiteY3-172" fmla="*/ 1 h 3558781"/>
              <a:gd name="connsiteX4-173" fmla="*/ 3328416 w 3328416"/>
              <a:gd name="connsiteY4-174" fmla="*/ 1765 h 3558781"/>
              <a:gd name="connsiteX5-175" fmla="*/ 3328416 w 3328416"/>
              <a:gd name="connsiteY5-176" fmla="*/ 3558781 h 3558781"/>
              <a:gd name="connsiteX6-177" fmla="*/ 0 w 3328416"/>
              <a:gd name="connsiteY6-178" fmla="*/ 3558781 h 3558781"/>
              <a:gd name="connsiteX7-179" fmla="*/ 0 w 3328416"/>
              <a:gd name="connsiteY7-180" fmla="*/ 1765 h 3558781"/>
              <a:gd name="connsiteX0-181" fmla="*/ 0 w 3328416"/>
              <a:gd name="connsiteY0-182" fmla="*/ 1765 h 3558781"/>
              <a:gd name="connsiteX1-183" fmla="*/ 1189736 w 3328416"/>
              <a:gd name="connsiteY1-184" fmla="*/ 0 h 3558781"/>
              <a:gd name="connsiteX2-185" fmla="*/ 1672336 w 3328416"/>
              <a:gd name="connsiteY2-186" fmla="*/ 461011 h 3558781"/>
              <a:gd name="connsiteX3-187" fmla="*/ 2134616 w 3328416"/>
              <a:gd name="connsiteY3-188" fmla="*/ 1 h 3558781"/>
              <a:gd name="connsiteX4-189" fmla="*/ 3328416 w 3328416"/>
              <a:gd name="connsiteY4-190" fmla="*/ 1765 h 3558781"/>
              <a:gd name="connsiteX5-191" fmla="*/ 3328416 w 3328416"/>
              <a:gd name="connsiteY5-192" fmla="*/ 3558781 h 3558781"/>
              <a:gd name="connsiteX6-193" fmla="*/ 0 w 3328416"/>
              <a:gd name="connsiteY6-194" fmla="*/ 3558781 h 3558781"/>
              <a:gd name="connsiteX7-195" fmla="*/ 0 w 3328416"/>
              <a:gd name="connsiteY7-196" fmla="*/ 1765 h 3558781"/>
              <a:gd name="connsiteX0-197" fmla="*/ 0 w 3328416"/>
              <a:gd name="connsiteY0-198" fmla="*/ 1765 h 3558781"/>
              <a:gd name="connsiteX1-199" fmla="*/ 1189736 w 3328416"/>
              <a:gd name="connsiteY1-200" fmla="*/ 0 h 3558781"/>
              <a:gd name="connsiteX2-201" fmla="*/ 1672336 w 3328416"/>
              <a:gd name="connsiteY2-202" fmla="*/ 461011 h 3558781"/>
              <a:gd name="connsiteX3-203" fmla="*/ 2134616 w 3328416"/>
              <a:gd name="connsiteY3-204" fmla="*/ 1 h 3558781"/>
              <a:gd name="connsiteX4-205" fmla="*/ 3328416 w 3328416"/>
              <a:gd name="connsiteY4-206" fmla="*/ 1765 h 3558781"/>
              <a:gd name="connsiteX5-207" fmla="*/ 3328416 w 3328416"/>
              <a:gd name="connsiteY5-208" fmla="*/ 3558781 h 3558781"/>
              <a:gd name="connsiteX6-209" fmla="*/ 0 w 3328416"/>
              <a:gd name="connsiteY6-210" fmla="*/ 3558781 h 3558781"/>
              <a:gd name="connsiteX7-211" fmla="*/ 0 w 3328416"/>
              <a:gd name="connsiteY7-212" fmla="*/ 1765 h 3558781"/>
              <a:gd name="connsiteX0-213" fmla="*/ 0 w 3328416"/>
              <a:gd name="connsiteY0-214" fmla="*/ 1765 h 3558781"/>
              <a:gd name="connsiteX1-215" fmla="*/ 1189736 w 3328416"/>
              <a:gd name="connsiteY1-216" fmla="*/ 0 h 3558781"/>
              <a:gd name="connsiteX2-217" fmla="*/ 1672336 w 3328416"/>
              <a:gd name="connsiteY2-218" fmla="*/ 461011 h 3558781"/>
              <a:gd name="connsiteX3-219" fmla="*/ 2134616 w 3328416"/>
              <a:gd name="connsiteY3-220" fmla="*/ 1 h 3558781"/>
              <a:gd name="connsiteX4-221" fmla="*/ 3328416 w 3328416"/>
              <a:gd name="connsiteY4-222" fmla="*/ 1765 h 3558781"/>
              <a:gd name="connsiteX5-223" fmla="*/ 3328416 w 3328416"/>
              <a:gd name="connsiteY5-224" fmla="*/ 3558781 h 3558781"/>
              <a:gd name="connsiteX6-225" fmla="*/ 0 w 3328416"/>
              <a:gd name="connsiteY6-226" fmla="*/ 3558781 h 3558781"/>
              <a:gd name="connsiteX7-227" fmla="*/ 0 w 3328416"/>
              <a:gd name="connsiteY7-228" fmla="*/ 1765 h 3558781"/>
              <a:gd name="connsiteX0-229" fmla="*/ 0 w 3328416"/>
              <a:gd name="connsiteY0-230" fmla="*/ 1765 h 3558781"/>
              <a:gd name="connsiteX1-231" fmla="*/ 1189736 w 3328416"/>
              <a:gd name="connsiteY1-232" fmla="*/ 0 h 3558781"/>
              <a:gd name="connsiteX2-233" fmla="*/ 1672336 w 3328416"/>
              <a:gd name="connsiteY2-234" fmla="*/ 461011 h 3558781"/>
              <a:gd name="connsiteX3-235" fmla="*/ 2134616 w 3328416"/>
              <a:gd name="connsiteY3-236" fmla="*/ 1 h 3558781"/>
              <a:gd name="connsiteX4-237" fmla="*/ 3328416 w 3328416"/>
              <a:gd name="connsiteY4-238" fmla="*/ 1765 h 3558781"/>
              <a:gd name="connsiteX5-239" fmla="*/ 3328416 w 3328416"/>
              <a:gd name="connsiteY5-240" fmla="*/ 3558781 h 3558781"/>
              <a:gd name="connsiteX6-241" fmla="*/ 0 w 3328416"/>
              <a:gd name="connsiteY6-242" fmla="*/ 3558781 h 3558781"/>
              <a:gd name="connsiteX7-243" fmla="*/ 0 w 3328416"/>
              <a:gd name="connsiteY7-244" fmla="*/ 1765 h 3558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  <a:endParaRPr lang="en-US" dirty="0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495 h 3557511"/>
              <a:gd name="connsiteX1-3" fmla="*/ 1184910 w 3328416"/>
              <a:gd name="connsiteY1-4" fmla="*/ 0 h 3557511"/>
              <a:gd name="connsiteX2-5" fmla="*/ 3328416 w 3328416"/>
              <a:gd name="connsiteY2-6" fmla="*/ 495 h 3557511"/>
              <a:gd name="connsiteX3-7" fmla="*/ 3328416 w 3328416"/>
              <a:gd name="connsiteY3-8" fmla="*/ 3557511 h 3557511"/>
              <a:gd name="connsiteX4-9" fmla="*/ 0 w 3328416"/>
              <a:gd name="connsiteY4-10" fmla="*/ 3557511 h 3557511"/>
              <a:gd name="connsiteX5" fmla="*/ 0 w 3328416"/>
              <a:gd name="connsiteY5" fmla="*/ 495 h 3557511"/>
              <a:gd name="connsiteX0-11" fmla="*/ 0 w 3328416"/>
              <a:gd name="connsiteY0-12" fmla="*/ 495 h 3557511"/>
              <a:gd name="connsiteX1-13" fmla="*/ 1184910 w 3328416"/>
              <a:gd name="connsiteY1-14" fmla="*/ 0 h 3557511"/>
              <a:gd name="connsiteX2-15" fmla="*/ 2133600 w 3328416"/>
              <a:gd name="connsiteY2-16" fmla="*/ 1 h 3557511"/>
              <a:gd name="connsiteX3-17" fmla="*/ 3328416 w 3328416"/>
              <a:gd name="connsiteY3-18" fmla="*/ 495 h 3557511"/>
              <a:gd name="connsiteX4-19" fmla="*/ 3328416 w 3328416"/>
              <a:gd name="connsiteY4-20" fmla="*/ 3557511 h 3557511"/>
              <a:gd name="connsiteX5-21" fmla="*/ 0 w 3328416"/>
              <a:gd name="connsiteY5-22" fmla="*/ 3557511 h 3557511"/>
              <a:gd name="connsiteX6" fmla="*/ 0 w 3328416"/>
              <a:gd name="connsiteY6" fmla="*/ 495 h 3557511"/>
              <a:gd name="connsiteX0-23" fmla="*/ 0 w 3328416"/>
              <a:gd name="connsiteY0-24" fmla="*/ 495 h 3557511"/>
              <a:gd name="connsiteX1-25" fmla="*/ 1184910 w 3328416"/>
              <a:gd name="connsiteY1-26" fmla="*/ 0 h 3557511"/>
              <a:gd name="connsiteX2-27" fmla="*/ 1642110 w 3328416"/>
              <a:gd name="connsiteY2-28" fmla="*/ 476251 h 3557511"/>
              <a:gd name="connsiteX3-29" fmla="*/ 2133600 w 3328416"/>
              <a:gd name="connsiteY3-30" fmla="*/ 1 h 3557511"/>
              <a:gd name="connsiteX4-31" fmla="*/ 3328416 w 3328416"/>
              <a:gd name="connsiteY4-32" fmla="*/ 495 h 3557511"/>
              <a:gd name="connsiteX5-33" fmla="*/ 3328416 w 3328416"/>
              <a:gd name="connsiteY5-34" fmla="*/ 3557511 h 3557511"/>
              <a:gd name="connsiteX6-35" fmla="*/ 0 w 3328416"/>
              <a:gd name="connsiteY6-36" fmla="*/ 3557511 h 3557511"/>
              <a:gd name="connsiteX7" fmla="*/ 0 w 3328416"/>
              <a:gd name="connsiteY7" fmla="*/ 495 h 3557511"/>
              <a:gd name="connsiteX0-37" fmla="*/ 0 w 3328416"/>
              <a:gd name="connsiteY0-38" fmla="*/ 495 h 3557511"/>
              <a:gd name="connsiteX1-39" fmla="*/ 1184910 w 3328416"/>
              <a:gd name="connsiteY1-40" fmla="*/ 0 h 3557511"/>
              <a:gd name="connsiteX2-41" fmla="*/ 1672590 w 3328416"/>
              <a:gd name="connsiteY2-42" fmla="*/ 457201 h 3557511"/>
              <a:gd name="connsiteX3-43" fmla="*/ 2133600 w 3328416"/>
              <a:gd name="connsiteY3-44" fmla="*/ 1 h 3557511"/>
              <a:gd name="connsiteX4-45" fmla="*/ 3328416 w 3328416"/>
              <a:gd name="connsiteY4-46" fmla="*/ 495 h 3557511"/>
              <a:gd name="connsiteX5-47" fmla="*/ 3328416 w 3328416"/>
              <a:gd name="connsiteY5-48" fmla="*/ 3557511 h 3557511"/>
              <a:gd name="connsiteX6-49" fmla="*/ 0 w 3328416"/>
              <a:gd name="connsiteY6-50" fmla="*/ 3557511 h 3557511"/>
              <a:gd name="connsiteX7-51" fmla="*/ 0 w 3328416"/>
              <a:gd name="connsiteY7-52" fmla="*/ 495 h 3557511"/>
              <a:gd name="connsiteX0-53" fmla="*/ 0 w 3328416"/>
              <a:gd name="connsiteY0-54" fmla="*/ 495 h 3557511"/>
              <a:gd name="connsiteX1-55" fmla="*/ 1184910 w 3328416"/>
              <a:gd name="connsiteY1-56" fmla="*/ 0 h 3557511"/>
              <a:gd name="connsiteX2-57" fmla="*/ 1672590 w 3328416"/>
              <a:gd name="connsiteY2-58" fmla="*/ 457201 h 3557511"/>
              <a:gd name="connsiteX3-59" fmla="*/ 2133600 w 3328416"/>
              <a:gd name="connsiteY3-60" fmla="*/ 1 h 3557511"/>
              <a:gd name="connsiteX4-61" fmla="*/ 3328416 w 3328416"/>
              <a:gd name="connsiteY4-62" fmla="*/ 495 h 3557511"/>
              <a:gd name="connsiteX5-63" fmla="*/ 3328416 w 3328416"/>
              <a:gd name="connsiteY5-64" fmla="*/ 3557511 h 3557511"/>
              <a:gd name="connsiteX6-65" fmla="*/ 0 w 3328416"/>
              <a:gd name="connsiteY6-66" fmla="*/ 3557511 h 3557511"/>
              <a:gd name="connsiteX7-67" fmla="*/ 0 w 3328416"/>
              <a:gd name="connsiteY7-68" fmla="*/ 495 h 3557511"/>
              <a:gd name="connsiteX0-69" fmla="*/ 0 w 3328416"/>
              <a:gd name="connsiteY0-70" fmla="*/ 495 h 3557511"/>
              <a:gd name="connsiteX1-71" fmla="*/ 1184910 w 3328416"/>
              <a:gd name="connsiteY1-72" fmla="*/ 0 h 3557511"/>
              <a:gd name="connsiteX2-73" fmla="*/ 1672590 w 3328416"/>
              <a:gd name="connsiteY2-74" fmla="*/ 457201 h 3557511"/>
              <a:gd name="connsiteX3-75" fmla="*/ 2133600 w 3328416"/>
              <a:gd name="connsiteY3-76" fmla="*/ 1 h 3557511"/>
              <a:gd name="connsiteX4-77" fmla="*/ 3328416 w 3328416"/>
              <a:gd name="connsiteY4-78" fmla="*/ 495 h 3557511"/>
              <a:gd name="connsiteX5-79" fmla="*/ 3328416 w 3328416"/>
              <a:gd name="connsiteY5-80" fmla="*/ 3557511 h 3557511"/>
              <a:gd name="connsiteX6-81" fmla="*/ 0 w 3328416"/>
              <a:gd name="connsiteY6-82" fmla="*/ 3557511 h 3557511"/>
              <a:gd name="connsiteX7-83" fmla="*/ 0 w 3328416"/>
              <a:gd name="connsiteY7-84" fmla="*/ 495 h 3557511"/>
              <a:gd name="connsiteX0-85" fmla="*/ 0 w 3328416"/>
              <a:gd name="connsiteY0-86" fmla="*/ 495 h 3557511"/>
              <a:gd name="connsiteX1-87" fmla="*/ 1184910 w 3328416"/>
              <a:gd name="connsiteY1-88" fmla="*/ 0 h 3557511"/>
              <a:gd name="connsiteX2-89" fmla="*/ 1672590 w 3328416"/>
              <a:gd name="connsiteY2-90" fmla="*/ 457201 h 3557511"/>
              <a:gd name="connsiteX3-91" fmla="*/ 2133600 w 3328416"/>
              <a:gd name="connsiteY3-92" fmla="*/ 1 h 3557511"/>
              <a:gd name="connsiteX4-93" fmla="*/ 3328416 w 3328416"/>
              <a:gd name="connsiteY4-94" fmla="*/ 495 h 3557511"/>
              <a:gd name="connsiteX5-95" fmla="*/ 3328416 w 3328416"/>
              <a:gd name="connsiteY5-96" fmla="*/ 3557511 h 3557511"/>
              <a:gd name="connsiteX6-97" fmla="*/ 0 w 3328416"/>
              <a:gd name="connsiteY6-98" fmla="*/ 3557511 h 3557511"/>
              <a:gd name="connsiteX7-99" fmla="*/ 0 w 3328416"/>
              <a:gd name="connsiteY7-100" fmla="*/ 495 h 3557511"/>
              <a:gd name="connsiteX0-101" fmla="*/ 0 w 3328416"/>
              <a:gd name="connsiteY0-102" fmla="*/ 495 h 3557511"/>
              <a:gd name="connsiteX1-103" fmla="*/ 1184910 w 3328416"/>
              <a:gd name="connsiteY1-104" fmla="*/ 0 h 3557511"/>
              <a:gd name="connsiteX2-105" fmla="*/ 1672590 w 3328416"/>
              <a:gd name="connsiteY2-106" fmla="*/ 457201 h 3557511"/>
              <a:gd name="connsiteX3-107" fmla="*/ 2133600 w 3328416"/>
              <a:gd name="connsiteY3-108" fmla="*/ 1 h 3557511"/>
              <a:gd name="connsiteX4-109" fmla="*/ 3328416 w 3328416"/>
              <a:gd name="connsiteY4-110" fmla="*/ 495 h 3557511"/>
              <a:gd name="connsiteX5-111" fmla="*/ 3328416 w 3328416"/>
              <a:gd name="connsiteY5-112" fmla="*/ 3557511 h 3557511"/>
              <a:gd name="connsiteX6-113" fmla="*/ 0 w 3328416"/>
              <a:gd name="connsiteY6-114" fmla="*/ 3557511 h 3557511"/>
              <a:gd name="connsiteX7-115" fmla="*/ 0 w 3328416"/>
              <a:gd name="connsiteY7-116" fmla="*/ 495 h 3557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/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add picture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b="0" dirty="0" err="1">
                <a:solidFill>
                  <a:srgbClr val="1F2C8F"/>
                </a:solidFill>
                <a:ea typeface="+mj-lt"/>
                <a:cs typeface="+mj-lt"/>
              </a:rPr>
              <a:t>.Net</a:t>
            </a:r>
            <a:r>
              <a:rPr lang="en-US" b="0" dirty="0">
                <a:solidFill>
                  <a:srgbClr val="1F2C8F"/>
                </a:solidFill>
                <a:ea typeface="+mj-lt"/>
                <a:cs typeface="+mj-lt"/>
              </a:rPr>
              <a:t> </a:t>
            </a:r>
            <a:r>
              <a:rPr lang="en-US" b="0" dirty="0" err="1">
                <a:solidFill>
                  <a:srgbClr val="1F2C8F"/>
                </a:solidFill>
                <a:ea typeface="+mj-lt"/>
                <a:cs typeface="+mj-lt"/>
              </a:rPr>
              <a:t>TraiNING</a:t>
            </a:r>
            <a:r>
              <a:rPr lang="en-IN" altLang="en-US" b="0" dirty="0" err="1">
                <a:solidFill>
                  <a:srgbClr val="1F2C8F"/>
                </a:solidFill>
                <a:ea typeface="+mj-lt"/>
                <a:cs typeface="+mj-lt"/>
              </a:rPr>
              <a:t> Week 5</a:t>
            </a:r>
            <a:endParaRPr lang="en-IN" altLang="en-US" b="0" dirty="0" err="1">
              <a:solidFill>
                <a:srgbClr val="1F2C8F"/>
              </a:solidFill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endParaRPr lang="en-US" dirty="0">
              <a:cs typeface="Sabon Next 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Thank You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88" y="-865238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65" y="3947160"/>
            <a:ext cx="7769225" cy="3122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 API Architecture</a:t>
            </a:r>
            <a:endParaRPr lang="en-I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Understanding WEB API folder structure  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- Using Services &amp; Interfaces (Dependency Injection)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140970" y="1640840"/>
            <a:ext cx="7589520" cy="3122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345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en-IN" altLang="en-US" sz="24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Classes Classification </a:t>
            </a:r>
            <a:endParaRPr lang="en-IN" altLang="en-US" sz="2400" b="1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  - Data transfer objects 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  - Entities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+mn-ea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+mn-ea"/>
              </a:rPr>
              <a:t>  </a:t>
            </a: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- Models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 Base Entity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-CRUD</a:t>
            </a: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404419" y="888729"/>
            <a:ext cx="6197250" cy="7269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Arial Black" panose="020B0A04020102020204"/>
                <a:ea typeface="+mj-lt"/>
                <a:cs typeface="Sabon Next LT"/>
              </a:rPr>
              <a:t>Entity</a:t>
            </a:r>
            <a:endParaRPr lang="en-IN" altLang="en-US" sz="3200" dirty="0">
              <a:latin typeface="Arial Black" panose="020B0A04020102020204"/>
              <a:ea typeface="+mj-lt"/>
              <a:cs typeface="Sabon Next 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32860" y="1754505"/>
            <a:ext cx="8284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"Entity" typically refers to an object that represents data stored in a database</a:t>
            </a:r>
            <a:endParaRPr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 are used  to perform CRUD (Create, Read, Update, Delete) operations on the underlying database</a:t>
            </a:r>
            <a:endParaRPr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6"/>
          <p:cNvSpPr>
            <a:spLocks noGrp="1"/>
          </p:cNvSpPr>
          <p:nvPr/>
        </p:nvSpPr>
        <p:spPr>
          <a:xfrm>
            <a:off x="3403784" y="3703684"/>
            <a:ext cx="6197250" cy="726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Arial Black" panose="020B0A04020102020204"/>
                <a:ea typeface="+mj-lt"/>
                <a:cs typeface="Sabon Next LT"/>
              </a:rPr>
              <a:t>DTO </a:t>
            </a:r>
            <a:endParaRPr lang="en-IN" altLang="en-US" sz="3200" dirty="0">
              <a:latin typeface="Arial Black" panose="020B0A04020102020204"/>
              <a:ea typeface="+mj-lt"/>
              <a:cs typeface="Sabon Next 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58590" y="4559300"/>
            <a:ext cx="8284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design pattern that is commonly used to transfer data between software application subsystems</a:t>
            </a:r>
            <a:endParaRPr lang="en-US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DTOs are often used to define the structure of data sent between a client and a server in web API requests and responses.</a:t>
            </a:r>
            <a:endParaRPr lang="en-US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 dirty="0">
                <a:latin typeface="Arial Black" panose="020B0A04020102020204"/>
                <a:ea typeface="+mj-lt"/>
                <a:cs typeface="Sabon Next LT"/>
              </a:rPr>
              <a:t>API </a:t>
            </a:r>
            <a:endParaRPr lang="en-IN" altLang="en-US" sz="4000" dirty="0">
              <a:latin typeface="Arial Black" panose="020B0A04020102020204"/>
              <a:ea typeface="+mj-lt"/>
              <a:cs typeface="Sabon Next 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-706755" y="86360"/>
            <a:ext cx="12771755" cy="150749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Basic Architecture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1134745"/>
            <a:ext cx="7407910" cy="56419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4525010" y="1593850"/>
            <a:ext cx="2312670" cy="68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Client 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250055" y="3429000"/>
            <a:ext cx="1845945" cy="34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API Server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610100" y="3961765"/>
            <a:ext cx="1845945" cy="34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Controller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900295" y="4848860"/>
            <a:ext cx="1395730" cy="344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Services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377055" y="5375910"/>
            <a:ext cx="2465070" cy="1139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DataBasee</a:t>
            </a:r>
            <a:endParaRPr lang="en-IN" altLang="en-US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07255" y="4433570"/>
            <a:ext cx="0" cy="1136650"/>
          </a:xfrm>
          <a:prstGeom prst="straightConnector1">
            <a:avLst/>
          </a:prstGeom>
          <a:ln w="60325">
            <a:solidFill>
              <a:srgbClr val="FF0000"/>
            </a:soli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36995" y="4356100"/>
            <a:ext cx="0" cy="1079500"/>
          </a:xfrm>
          <a:prstGeom prst="straightConnector1">
            <a:avLst/>
          </a:prstGeom>
          <a:ln w="60325">
            <a:solidFill>
              <a:srgbClr val="00B050"/>
            </a:soli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07255" y="2209800"/>
            <a:ext cx="0" cy="1136650"/>
          </a:xfrm>
          <a:prstGeom prst="straightConnector1">
            <a:avLst/>
          </a:prstGeom>
          <a:ln w="60325">
            <a:solidFill>
              <a:srgbClr val="FF0000"/>
            </a:soli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56045" y="2497455"/>
            <a:ext cx="0" cy="1079500"/>
          </a:xfrm>
          <a:prstGeom prst="straightConnector1">
            <a:avLst/>
          </a:prstGeom>
          <a:ln w="60325">
            <a:solidFill>
              <a:srgbClr val="00B050"/>
            </a:soli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279074" y="701404"/>
            <a:ext cx="6197250" cy="7269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Arial Black" panose="020B0A04020102020204"/>
                <a:ea typeface="+mj-lt"/>
                <a:cs typeface="Sabon Next LT"/>
              </a:rPr>
              <a:t>Models</a:t>
            </a:r>
            <a:endParaRPr lang="en-IN" altLang="en-US" sz="3200" dirty="0">
              <a:latin typeface="Arial Black" panose="020B0A04020102020204"/>
              <a:ea typeface="+mj-lt"/>
              <a:cs typeface="Sabon Next LT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33880" y="1588135"/>
            <a:ext cx="828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"model" typically refers to a class or a set of classes that define the data structure of the objects that will be used within your application</a:t>
            </a:r>
            <a:endParaRPr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1960" y="138430"/>
            <a:ext cx="6100445" cy="1026160"/>
          </a:xfrm>
        </p:spPr>
        <p:txBody>
          <a:bodyPr/>
          <a:p>
            <a:r>
              <a:rPr lang="en-IN" altLang="en-US" sz="3200" b="1" dirty="0">
                <a:latin typeface="Arial Black" panose="020B0A04020102020204" charset="0"/>
                <a:cs typeface="Arial Black" panose="020B0A04020102020204" charset="0"/>
              </a:rPr>
              <a:t>Mandatory Feilds In Entity </a:t>
            </a:r>
            <a:endParaRPr lang="en-IN" altLang="en-US" sz="32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41960" y="1164590"/>
            <a:ext cx="11355070" cy="658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unique identifier for the document. It's often an automatically generated identifier.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Attributes: Represents a unique identifier, possibly used for 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data Reading and it is Unique For Entity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DocumentType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 dType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type or category of the document. It could be used to distinguish between different types of documents in the collection.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CreatedBy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user or entity that created the document.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1960" y="138430"/>
            <a:ext cx="6100445" cy="1026160"/>
          </a:xfrm>
        </p:spPr>
        <p:txBody>
          <a:bodyPr/>
          <a:p>
            <a:r>
              <a:rPr lang="en-IN" altLang="en-US" sz="3200" b="1" dirty="0">
                <a:latin typeface="Arial Black" panose="020B0A04020102020204" charset="0"/>
                <a:cs typeface="Arial Black" panose="020B0A04020102020204" charset="0"/>
              </a:rPr>
              <a:t>Mandatory Feilds In Entity </a:t>
            </a:r>
            <a:endParaRPr lang="en-IN" altLang="en-US" sz="32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71120" y="1164590"/>
            <a:ext cx="11922760" cy="658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CreatedByName: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name associated with the user or entity that created the document.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CreatedOn: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DateTime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timestamp when the document was created.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UpdatedBy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user or entity that last updated the document.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UpdatedByName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string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name associated with the user or entity that last updated the document.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UpdatedOn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DateTime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the timestamp when the document was last updated.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41960" y="138430"/>
            <a:ext cx="6100445" cy="1026160"/>
          </a:xfrm>
        </p:spPr>
        <p:txBody>
          <a:bodyPr/>
          <a:p>
            <a:r>
              <a:rPr lang="en-IN" altLang="en-US" sz="3200" b="1" dirty="0">
                <a:latin typeface="Arial Black" panose="020B0A04020102020204" charset="0"/>
                <a:cs typeface="Arial Black" panose="020B0A04020102020204" charset="0"/>
              </a:rPr>
              <a:t>Mandatory Feilds In Entity </a:t>
            </a:r>
            <a:endParaRPr lang="en-IN" altLang="en-US" sz="32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71120" y="1164590"/>
            <a:ext cx="11922760" cy="658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Version: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int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Represents a version number associated with the document. It might be used to track changes or concurrency control.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bool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Indicates whether the document is currently active or not.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Archieved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Type: bool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Purpose: Indicates whether the document has been archived. This might be used for soft deletion or archival purposes.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36550" y="0"/>
            <a:ext cx="7505700" cy="990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latin typeface="Bahnschrift SemiLight SemiConde" charset="0"/>
                <a:cs typeface="Bahnschrift SemiLight SemiConde" charset="0"/>
                <a:sym typeface="+mn-ea"/>
              </a:rPr>
              <a:t>DAtaBase Operations ( CRUD ) </a:t>
            </a:r>
            <a:endParaRPr lang="en-IN" altLang="en-US" sz="3200" dirty="0">
              <a:latin typeface="Bahnschrift SemiLight SemiConde" charset="0"/>
              <a:ea typeface="+mj-lt"/>
              <a:cs typeface="Bahnschrift SemiLight SemiConde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9590" y="1348740"/>
            <a:ext cx="126758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>
                <a:latin typeface="Bahnschrift SemiLight SemiConde" charset="0"/>
                <a:cs typeface="Bahnschrift SemiLight SemiConde" charset="0"/>
              </a:rPr>
              <a:t>C - Create  - [ POST]</a:t>
            </a:r>
            <a:endParaRPr lang="en-IN" altLang="en-US">
              <a:latin typeface="Bahnschrift SemiLight SemiConde" charset="0"/>
              <a:cs typeface="Bahnschrift SemiLight SemiConde" charset="0"/>
            </a:endParaRPr>
          </a:p>
          <a:p>
            <a:pPr lvl="1"/>
            <a:r>
              <a:rPr lang="en-IN" altLang="en-US">
                <a:latin typeface="Bahnschrift SemiLight SemiConde" charset="0"/>
                <a:cs typeface="Bahnschrift SemiLight SemiConde" charset="0"/>
              </a:rPr>
              <a:t>R - Read ( Single) </a:t>
            </a:r>
            <a:r>
              <a:rPr lang="en-IN" altLang="en-US">
                <a:latin typeface="Bahnschrift SemiLight SemiConde" charset="0"/>
                <a:cs typeface="Bahnschrift SemiLight SemiConde" charset="0"/>
                <a:sym typeface="+mn-ea"/>
              </a:rPr>
              <a:t> - [ GET]</a:t>
            </a:r>
            <a:endParaRPr lang="en-IN" altLang="en-US">
              <a:latin typeface="Bahnschrift SemiLight SemiConde" charset="0"/>
              <a:cs typeface="Bahnschrift SemiLight SemiConde" charset="0"/>
              <a:sym typeface="+mn-ea"/>
            </a:endParaRPr>
          </a:p>
          <a:p>
            <a:pPr lvl="1"/>
            <a:r>
              <a:rPr lang="en-IN" altLang="en-US">
                <a:latin typeface="Bahnschrift SemiLight SemiConde" charset="0"/>
                <a:cs typeface="Bahnschrift SemiLight SemiConde" charset="0"/>
              </a:rPr>
              <a:t>R - Read ( All ) </a:t>
            </a:r>
            <a:r>
              <a:rPr lang="en-IN" altLang="en-US">
                <a:latin typeface="Bahnschrift SemiLight SemiConde" charset="0"/>
                <a:cs typeface="Bahnschrift SemiLight SemiConde" charset="0"/>
                <a:sym typeface="+mn-ea"/>
              </a:rPr>
              <a:t> - [ GET]</a:t>
            </a:r>
            <a:endParaRPr lang="en-IN" altLang="en-US">
              <a:latin typeface="Bahnschrift SemiLight SemiConde" charset="0"/>
              <a:cs typeface="Bahnschrift SemiLight SemiConde" charset="0"/>
              <a:sym typeface="+mn-ea"/>
            </a:endParaRPr>
          </a:p>
          <a:p>
            <a:pPr lvl="1"/>
            <a:r>
              <a:rPr lang="en-IN" altLang="en-US">
                <a:latin typeface="Bahnschrift SemiLight SemiConde" charset="0"/>
                <a:cs typeface="Bahnschrift SemiLight SemiConde" charset="0"/>
              </a:rPr>
              <a:t>U - Update </a:t>
            </a:r>
            <a:r>
              <a:rPr lang="en-IN" altLang="en-US">
                <a:latin typeface="Bahnschrift SemiLight SemiConde" charset="0"/>
                <a:cs typeface="Bahnschrift SemiLight SemiConde" charset="0"/>
                <a:sym typeface="+mn-ea"/>
              </a:rPr>
              <a:t> - [ PUT ]</a:t>
            </a:r>
            <a:endParaRPr lang="en-IN" altLang="en-US">
              <a:latin typeface="Bahnschrift SemiLight SemiConde" charset="0"/>
              <a:cs typeface="Bahnschrift SemiLight SemiConde" charset="0"/>
              <a:sym typeface="+mn-ea"/>
            </a:endParaRPr>
          </a:p>
          <a:p>
            <a:pPr lvl="1"/>
            <a:r>
              <a:rPr lang="en-IN" altLang="en-US">
                <a:latin typeface="Bahnschrift SemiLight SemiConde" charset="0"/>
                <a:cs typeface="Bahnschrift SemiLight SemiConde" charset="0"/>
              </a:rPr>
              <a:t>D - Delete </a:t>
            </a:r>
            <a:r>
              <a:rPr lang="en-IN" altLang="en-US">
                <a:latin typeface="Bahnschrift SemiLight SemiConde" charset="0"/>
                <a:cs typeface="Bahnschrift SemiLight SemiConde" charset="0"/>
                <a:sym typeface="+mn-ea"/>
              </a:rPr>
              <a:t> - [ DELETE ]</a:t>
            </a:r>
            <a:endParaRPr lang="en-IN" altLang="en-US">
              <a:latin typeface="Bahnschrift SemiLight SemiConde" charset="0"/>
              <a:cs typeface="Bahnschrift SemiLight SemiConde" charset="0"/>
            </a:endParaRPr>
          </a:p>
          <a:p>
            <a:pPr lvl="1"/>
            <a:endParaRPr lang="en-IN" altLang="en-US">
              <a:latin typeface="Bahnschrift SemiLight SemiConde" charset="0"/>
              <a:cs typeface="Bahnschrift SemiLight SemiConde" charset="0"/>
            </a:endParaRPr>
          </a:p>
          <a:p>
            <a:endParaRPr lang="en-IN" altLang="en-US">
              <a:latin typeface="Bahnschrift SemiLight SemiConde" charset="0"/>
              <a:cs typeface="Bahnschrift SemiLight SemiCon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52D6F65D-59DB-459C-812A-E954DE5F051F}">
  <ds:schemaRefs/>
</ds:datastoreItem>
</file>

<file path=customXml/itemProps2.xml><?xml version="1.0" encoding="utf-8"?>
<ds:datastoreItem xmlns:ds="http://schemas.openxmlformats.org/officeDocument/2006/customXml" ds:itemID="{5117FA41-AE03-4A0A-A9B0-817CABD09473}">
  <ds:schemaRefs/>
</ds:datastoreItem>
</file>

<file path=customXml/itemProps3.xml><?xml version="1.0" encoding="utf-8"?>
<ds:datastoreItem xmlns:ds="http://schemas.openxmlformats.org/officeDocument/2006/customXml" ds:itemID="{A4D542F6-3184-4387-BE39-8DA735EB55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2503</Words>
  <Application>WPS Presentation</Application>
  <PresentationFormat>Widescreen</PresentationFormat>
  <Paragraphs>126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Sabon Next LT</vt:lpstr>
      <vt:lpstr>Calibri</vt:lpstr>
      <vt:lpstr>Arial Black</vt:lpstr>
      <vt:lpstr>Segoe Print</vt:lpstr>
      <vt:lpstr>Arial Black</vt:lpstr>
      <vt:lpstr>Bahnschrift SemiLight SemiConde</vt:lpstr>
      <vt:lpstr>Bahnschrift</vt:lpstr>
      <vt:lpstr>Microsoft YaHei</vt:lpstr>
      <vt:lpstr>Arial Unicode MS</vt:lpstr>
      <vt:lpstr>Custom</vt:lpstr>
      <vt:lpstr>.Net TraiNING Week 5</vt:lpstr>
      <vt:lpstr>AGENDA</vt:lpstr>
      <vt:lpstr>Entity</vt:lpstr>
      <vt:lpstr>API </vt:lpstr>
      <vt:lpstr>PowerPoint 演示文稿</vt:lpstr>
      <vt:lpstr>PowerPoint 演示文稿</vt:lpstr>
      <vt:lpstr>PowerPoint 演示文稿</vt:lpstr>
      <vt:lpstr>PowerPoint 演示文稿</vt:lpstr>
      <vt:lpstr>DAtaBase Operations ( CRUD )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GauravPekhale</cp:lastModifiedBy>
  <cp:revision>313</cp:revision>
  <dcterms:created xsi:type="dcterms:W3CDTF">2023-10-27T04:14:00Z</dcterms:created>
  <dcterms:modified xsi:type="dcterms:W3CDTF">2023-12-20T11:03:22Z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9F15837D324146C3B56EF7032E35DA43_13</vt:lpwstr>
  </property>
  <property fmtid="{D5CDD505-2E9C-101B-9397-08002B2CF9AE}" pid="5" name="KSOProductBuildVer">
    <vt:lpwstr>1033-12.2.0.13359</vt:lpwstr>
  </property>
</Properties>
</file>