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70" r:id="rId5"/>
  </p:sldMasterIdLst>
  <p:notesMasterIdLst>
    <p:notesMasterId r:id="rId20"/>
  </p:notesMasterIdLst>
  <p:handoutMasterIdLst>
    <p:handoutMasterId r:id="rId21"/>
  </p:handoutMasterIdLst>
  <p:sldIdLst>
    <p:sldId id="278" r:id="rId6"/>
    <p:sldId id="279" r:id="rId7"/>
    <p:sldId id="280" r:id="rId8"/>
    <p:sldId id="294" r:id="rId9"/>
    <p:sldId id="284" r:id="rId10"/>
    <p:sldId id="295" r:id="rId11"/>
    <p:sldId id="296" r:id="rId12"/>
    <p:sldId id="297" r:id="rId13"/>
    <p:sldId id="289" r:id="rId14"/>
    <p:sldId id="290" r:id="rId15"/>
    <p:sldId id="292" r:id="rId16"/>
    <p:sldId id="312" r:id="rId17"/>
    <p:sldId id="313" r:id="rId18"/>
    <p:sldId id="310"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10" userDrawn="1">
          <p15:clr>
            <a:srgbClr val="A4A3A4"/>
          </p15:clr>
        </p15:guide>
        <p15:guide id="3" orient="horz" pos="2616" userDrawn="1">
          <p15:clr>
            <a:srgbClr val="A4A3A4"/>
          </p15:clr>
        </p15:guide>
        <p15:guide id="4" orient="horz" pos="3264" userDrawn="1">
          <p15:clr>
            <a:srgbClr val="A4A3A4"/>
          </p15:clr>
        </p15:guide>
        <p15:guide id="5" pos="6886" userDrawn="1">
          <p15:clr>
            <a:srgbClr val="A4A3A4"/>
          </p15:clr>
        </p15:guide>
        <p15:guide id="6" orient="horz" pos="2116" userDrawn="1">
          <p15:clr>
            <a:srgbClr val="A4A3A4"/>
          </p15:clr>
        </p15:guide>
        <p15:guide id="7" orient="horz" pos="4008" userDrawn="1">
          <p15:clr>
            <a:srgbClr val="A4A3A4"/>
          </p15:clr>
        </p15:guide>
        <p15:guide id="8" orient="horz" pos="1152" userDrawn="1">
          <p15:clr>
            <a:srgbClr val="A4A3A4"/>
          </p15:clr>
        </p15:guide>
        <p15:guide id="9" orient="horz" pos="2415" userDrawn="1">
          <p15:clr>
            <a:srgbClr val="A4A3A4"/>
          </p15:clr>
        </p15:guide>
        <p15:guide id="10" orient="horz" pos="149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48" userDrawn="1">
          <p15:clr>
            <a:srgbClr val="A4A3A4"/>
          </p15:clr>
        </p15:guide>
        <p15:guide id="15" pos="2098" userDrawn="1">
          <p15:clr>
            <a:srgbClr val="A4A3A4"/>
          </p15:clr>
        </p15:guide>
        <p15:guide id="16" pos="2760" userDrawn="1">
          <p15:clr>
            <a:srgbClr val="A4A3A4"/>
          </p15:clr>
        </p15:guide>
        <p15:guide id="17" pos="3288" userDrawn="1">
          <p15:clr>
            <a:srgbClr val="A4A3A4"/>
          </p15:clr>
        </p15:guide>
        <p15:guide id="18" pos="3996" userDrawn="1">
          <p15:clr>
            <a:srgbClr val="A4A3A4"/>
          </p15:clr>
        </p15:guide>
        <p15:guide id="19" pos="4375" userDrawn="1">
          <p15:clr>
            <a:srgbClr val="A4A3A4"/>
          </p15:clr>
        </p15:guide>
        <p15:guide id="20" pos="4921" userDrawn="1">
          <p15:clr>
            <a:srgbClr val="A4A3A4"/>
          </p15:clr>
        </p15:guide>
        <p15:guide id="21" pos="5544" userDrawn="1">
          <p15:clr>
            <a:srgbClr val="A4A3A4"/>
          </p15:clr>
        </p15:guide>
        <p15:guide id="22" pos="6072" userDrawn="1">
          <p15:clr>
            <a:srgbClr val="A4A3A4"/>
          </p15:clr>
        </p15:guide>
        <p15:guide id="23" orient="horz" pos="2477" userDrawn="1">
          <p15:clr>
            <a:srgbClr val="A4A3A4"/>
          </p15:clr>
        </p15:guide>
        <p15:guide id="24" orient="horz" pos="960" userDrawn="1">
          <p15:clr>
            <a:srgbClr val="A4A3A4"/>
          </p15:clr>
        </p15:guide>
        <p15:guide id="25" pos="5256" userDrawn="1">
          <p15:clr>
            <a:srgbClr val="A4A3A4"/>
          </p15:clr>
        </p15:guide>
        <p15:guide id="26" pos="728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9FE546-398B-D731-23A6-71EBD83B32A9}" v="8" dt="2023-11-22T10:24:49.101"/>
  </p1510:revLst>
</p1510:revInfo>
</file>

<file path=ppt/tableStyles.xml><?xml version="1.0" encoding="utf-8"?>
<a:tblStyleLst xmlns:a="http://schemas.openxmlformats.org/drawingml/2006/main" def="{5DA37D80-6434-44D0-A028-1B22A696006F}"/>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10"/>
        <p:guide orient="horz" pos="2616"/>
        <p:guide orient="horz" pos="3264"/>
        <p:guide pos="6886"/>
        <p:guide orient="horz" pos="2116"/>
        <p:guide orient="horz" pos="4008"/>
        <p:guide orient="horz" pos="1152"/>
        <p:guide orient="horz" pos="2415"/>
        <p:guide orient="horz" pos="1492"/>
        <p:guide pos="7680"/>
        <p:guide pos="6696"/>
        <p:guide pos="1008"/>
        <p:guide pos="1548"/>
        <p:guide pos="2098"/>
        <p:guide pos="2760"/>
        <p:guide pos="3288"/>
        <p:guide pos="3996"/>
        <p:guide pos="4375"/>
        <p:guide pos="4921"/>
        <p:guide pos="5544"/>
        <p:guide pos="6072"/>
        <p:guide orient="horz" pos="2477"/>
        <p:guide orient="horz" pos="960"/>
        <p:guide pos="5256"/>
        <p:guide pos="7282"/>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phopase" userId="S::sanjay.phopase@centralogic.net::0c307820-2181-4df2-9c05-88b6b0fd2fdd" providerId="AD" clId="Web-{9B9FE546-398B-D731-23A6-71EBD83B32A9}"/>
    <pc:docChg chg="modSld">
      <pc:chgData name="Sanjay phopase" userId="S::sanjay.phopase@centralogic.net::0c307820-2181-4df2-9c05-88b6b0fd2fdd" providerId="AD" clId="Web-{9B9FE546-398B-D731-23A6-71EBD83B32A9}" dt="2023-11-22T10:24:49.101" v="6" actId="20577"/>
      <pc:docMkLst>
        <pc:docMk/>
      </pc:docMkLst>
      <pc:sldChg chg="modSp">
        <pc:chgData name="Sanjay phopase" userId="S::sanjay.phopase@centralogic.net::0c307820-2181-4df2-9c05-88b6b0fd2fdd" providerId="AD" clId="Web-{9B9FE546-398B-D731-23A6-71EBD83B32A9}" dt="2023-11-22T10:24:49.101" v="6" actId="20577"/>
        <pc:sldMkLst>
          <pc:docMk/>
          <pc:sldMk cId="0" sldId="279"/>
        </pc:sldMkLst>
        <pc:spChg chg="mod">
          <ac:chgData name="Sanjay phopase" userId="S::sanjay.phopase@centralogic.net::0c307820-2181-4df2-9c05-88b6b0fd2fdd" providerId="AD" clId="Web-{9B9FE546-398B-D731-23A6-71EBD83B32A9}" dt="2023-11-22T10:24:49.101" v="6" actId="20577"/>
          <ac:spMkLst>
            <pc:docMk/>
            <pc:sldMk cId="0" sldId="279"/>
            <ac:spMk id="5" creationId="{00000000-0000-0000-0000-000000000000}"/>
          </ac:spMkLst>
        </pc:spChg>
      </pc:sldChg>
      <pc:sldChg chg="modSp">
        <pc:chgData name="Sanjay phopase" userId="S::sanjay.phopase@centralogic.net::0c307820-2181-4df2-9c05-88b6b0fd2fdd" providerId="AD" clId="Web-{9B9FE546-398B-D731-23A6-71EBD83B32A9}" dt="2023-11-22T10:06:52.155" v="0" actId="14100"/>
        <pc:sldMkLst>
          <pc:docMk/>
          <pc:sldMk cId="0" sldId="289"/>
        </pc:sldMkLst>
        <pc:picChg chg="mod">
          <ac:chgData name="Sanjay phopase" userId="S::sanjay.phopase@centralogic.net::0c307820-2181-4df2-9c05-88b6b0fd2fdd" providerId="AD" clId="Web-{9B9FE546-398B-D731-23A6-71EBD83B32A9}" dt="2023-11-22T10:06:52.155" v="0" actId="14100"/>
          <ac:picMkLst>
            <pc:docMk/>
            <pc:sldMk cId="0" sldId="289"/>
            <ac:picMk id="2" creationId="{00000000-0000-0000-0000-000000000000}"/>
          </ac:picMkLst>
        </pc:picChg>
      </pc:sldChg>
      <pc:sldChg chg="modSp">
        <pc:chgData name="Sanjay phopase" userId="S::sanjay.phopase@centralogic.net::0c307820-2181-4df2-9c05-88b6b0fd2fdd" providerId="AD" clId="Web-{9B9FE546-398B-D731-23A6-71EBD83B32A9}" dt="2023-11-22T10:07:53.390" v="5" actId="1076"/>
        <pc:sldMkLst>
          <pc:docMk/>
          <pc:sldMk cId="0" sldId="290"/>
        </pc:sldMkLst>
        <pc:picChg chg="mod">
          <ac:chgData name="Sanjay phopase" userId="S::sanjay.phopase@centralogic.net::0c307820-2181-4df2-9c05-88b6b0fd2fdd" providerId="AD" clId="Web-{9B9FE546-398B-D731-23A6-71EBD83B32A9}" dt="2023-11-22T10:07:53.390" v="5" actId="1076"/>
          <ac:picMkLst>
            <pc:docMk/>
            <pc:sldMk cId="0" sldId="290"/>
            <ac:picMk id="2" creationId="{00000000-0000-0000-0000-000000000000}"/>
          </ac:picMkLst>
        </pc:picChg>
      </pc:sldChg>
      <pc:sldChg chg="modSp">
        <pc:chgData name="Sanjay phopase" userId="S::sanjay.phopase@centralogic.net::0c307820-2181-4df2-9c05-88b6b0fd2fdd" providerId="AD" clId="Web-{9B9FE546-398B-D731-23A6-71EBD83B32A9}" dt="2023-11-22T10:07:05.968" v="2" actId="20577"/>
        <pc:sldMkLst>
          <pc:docMk/>
          <pc:sldMk cId="0" sldId="297"/>
        </pc:sldMkLst>
        <pc:spChg chg="mod">
          <ac:chgData name="Sanjay phopase" userId="S::sanjay.phopase@centralogic.net::0c307820-2181-4df2-9c05-88b6b0fd2fdd" providerId="AD" clId="Web-{9B9FE546-398B-D731-23A6-71EBD83B32A9}" dt="2023-11-22T10:07:05.968" v="2" actId="20577"/>
          <ac:spMkLst>
            <pc:docMk/>
            <pc:sldMk cId="0" sldId="297"/>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t>11/22/2023</a:t>
            </a:fld>
            <a:endParaRPr lang="en-US"/>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p:nvPr>
        </p:nvSpPr>
        <p:spPr>
          <a:xfrm>
            <a:off x="1324033" y="10484000"/>
            <a:ext cx="10592263" cy="8577819"/>
          </a:xfrm>
          <a:prstGeom prst="rect">
            <a:avLst/>
          </a:prstGeo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7" name="Oval 6"/>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6" name="Text Placeholder 2"/>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6257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46257 w 2011680"/>
              <a:gd name="connsiteY1-14" fmla="*/ 0 h 2826771"/>
              <a:gd name="connsiteX2-15" fmla="*/ 1358727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46257 w 2011680"/>
              <a:gd name="connsiteY1-26" fmla="*/ 0 h 2826771"/>
              <a:gd name="connsiteX2-27" fmla="*/ 1010112 w 2011680"/>
              <a:gd name="connsiteY2-28" fmla="*/ 0 h 2826771"/>
              <a:gd name="connsiteX3-29" fmla="*/ 1358727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46257 w 2011680"/>
              <a:gd name="connsiteY1-40" fmla="*/ 0 h 2826771"/>
              <a:gd name="connsiteX2-41" fmla="*/ 1012017 w 2011680"/>
              <a:gd name="connsiteY2-42" fmla="*/ 335280 h 2826771"/>
              <a:gd name="connsiteX3-43" fmla="*/ 1358727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46257 w 2011680"/>
              <a:gd name="connsiteY1-56" fmla="*/ 0 h 2826771"/>
              <a:gd name="connsiteX2-57" fmla="*/ 1012017 w 2011680"/>
              <a:gd name="connsiteY2-58" fmla="*/ 335280 h 2826771"/>
              <a:gd name="connsiteX3-59" fmla="*/ 1358727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46257 w 2011680"/>
              <a:gd name="connsiteY1-72" fmla="*/ 0 h 2826771"/>
              <a:gd name="connsiteX2-73" fmla="*/ 1012017 w 2011680"/>
              <a:gd name="connsiteY2-74" fmla="*/ 335280 h 2826771"/>
              <a:gd name="connsiteX3-75" fmla="*/ 1358727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46257 w 2011680"/>
              <a:gd name="connsiteY1-88" fmla="*/ 0 h 2826771"/>
              <a:gd name="connsiteX2-89" fmla="*/ 1012017 w 2011680"/>
              <a:gd name="connsiteY2-90" fmla="*/ 335280 h 2826771"/>
              <a:gd name="connsiteX3-91" fmla="*/ 1358727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46257 w 2011680"/>
              <a:gd name="connsiteY1-104" fmla="*/ 0 h 2826771"/>
              <a:gd name="connsiteX2-105" fmla="*/ 1012017 w 2011680"/>
              <a:gd name="connsiteY2-106" fmla="*/ 335280 h 2826771"/>
              <a:gd name="connsiteX3-107" fmla="*/ 1358727 w 2011680"/>
              <a:gd name="connsiteY3-108" fmla="*/ 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 name="connsiteX0-117" fmla="*/ 0 w 2011680"/>
              <a:gd name="connsiteY0-118" fmla="*/ 1598 h 2826771"/>
              <a:gd name="connsiteX1-119" fmla="*/ 646257 w 2011680"/>
              <a:gd name="connsiteY1-120" fmla="*/ 0 h 2826771"/>
              <a:gd name="connsiteX2-121" fmla="*/ 1012017 w 2011680"/>
              <a:gd name="connsiteY2-122" fmla="*/ 335280 h 2826771"/>
              <a:gd name="connsiteX3-123" fmla="*/ 1358727 w 2011680"/>
              <a:gd name="connsiteY3-124" fmla="*/ 0 h 2826771"/>
              <a:gd name="connsiteX4-125" fmla="*/ 2011680 w 2011680"/>
              <a:gd name="connsiteY4-126" fmla="*/ 1598 h 2826771"/>
              <a:gd name="connsiteX5-127" fmla="*/ 2011680 w 2011680"/>
              <a:gd name="connsiteY5-128" fmla="*/ 2826771 h 2826771"/>
              <a:gd name="connsiteX6-129" fmla="*/ 0 w 2011680"/>
              <a:gd name="connsiteY6-130" fmla="*/ 2826771 h 2826771"/>
              <a:gd name="connsiteX7-131" fmla="*/ 0 w 2011680"/>
              <a:gd name="connsiteY7-132" fmla="*/ 1598 h 2826771"/>
              <a:gd name="connsiteX0-133" fmla="*/ 0 w 2011680"/>
              <a:gd name="connsiteY0-134" fmla="*/ 1598 h 2826771"/>
              <a:gd name="connsiteX1-135" fmla="*/ 646257 w 2011680"/>
              <a:gd name="connsiteY1-136" fmla="*/ 0 h 2826771"/>
              <a:gd name="connsiteX2-137" fmla="*/ 1012017 w 2011680"/>
              <a:gd name="connsiteY2-138" fmla="*/ 335280 h 2826771"/>
              <a:gd name="connsiteX3-139" fmla="*/ 1358727 w 2011680"/>
              <a:gd name="connsiteY3-140" fmla="*/ 0 h 2826771"/>
              <a:gd name="connsiteX4-141" fmla="*/ 2011680 w 2011680"/>
              <a:gd name="connsiteY4-142" fmla="*/ 1598 h 2826771"/>
              <a:gd name="connsiteX5-143" fmla="*/ 2011680 w 2011680"/>
              <a:gd name="connsiteY5-144" fmla="*/ 2826771 h 2826771"/>
              <a:gd name="connsiteX6-145" fmla="*/ 0 w 2011680"/>
              <a:gd name="connsiteY6-146" fmla="*/ 2826771 h 2826771"/>
              <a:gd name="connsiteX7-147" fmla="*/ 0 w 2011680"/>
              <a:gd name="connsiteY7-148" fmla="*/ 1598 h 2826771"/>
              <a:gd name="connsiteX0-149" fmla="*/ 0 w 2011680"/>
              <a:gd name="connsiteY0-150" fmla="*/ 1598 h 2826771"/>
              <a:gd name="connsiteX1-151" fmla="*/ 646257 w 2011680"/>
              <a:gd name="connsiteY1-152" fmla="*/ 0 h 2826771"/>
              <a:gd name="connsiteX2-153" fmla="*/ 1012017 w 2011680"/>
              <a:gd name="connsiteY2-154" fmla="*/ 335280 h 2826771"/>
              <a:gd name="connsiteX3-155" fmla="*/ 1358727 w 2011680"/>
              <a:gd name="connsiteY3-156" fmla="*/ 0 h 2826771"/>
              <a:gd name="connsiteX4-157" fmla="*/ 2011680 w 2011680"/>
              <a:gd name="connsiteY4-158" fmla="*/ 1598 h 2826771"/>
              <a:gd name="connsiteX5-159" fmla="*/ 2011680 w 2011680"/>
              <a:gd name="connsiteY5-160" fmla="*/ 2826771 h 2826771"/>
              <a:gd name="connsiteX6-161" fmla="*/ 0 w 2011680"/>
              <a:gd name="connsiteY6-162" fmla="*/ 2826771 h 2826771"/>
              <a:gd name="connsiteX7-163" fmla="*/ 0 w 2011680"/>
              <a:gd name="connsiteY7-164"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16" name="Rectangle 15"/>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8" name="Oval 7"/>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7" name="Text Placeholder 4"/>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4646 h 2829819"/>
              <a:gd name="connsiteX1-3" fmla="*/ 994434 w 2011680"/>
              <a:gd name="connsiteY1-4" fmla="*/ 0 h 2829819"/>
              <a:gd name="connsiteX2-5" fmla="*/ 2011680 w 2011680"/>
              <a:gd name="connsiteY2-6" fmla="*/ 4646 h 2829819"/>
              <a:gd name="connsiteX3-7" fmla="*/ 2011680 w 2011680"/>
              <a:gd name="connsiteY3-8" fmla="*/ 2829819 h 2829819"/>
              <a:gd name="connsiteX4-9" fmla="*/ 0 w 2011680"/>
              <a:gd name="connsiteY4-10" fmla="*/ 2829819 h 2829819"/>
              <a:gd name="connsiteX5" fmla="*/ 0 w 2011680"/>
              <a:gd name="connsiteY5" fmla="*/ 4646 h 2829819"/>
              <a:gd name="connsiteX0-11" fmla="*/ 0 w 2011680"/>
              <a:gd name="connsiteY0-12" fmla="*/ 4646 h 2829819"/>
              <a:gd name="connsiteX1-13" fmla="*/ 994434 w 2011680"/>
              <a:gd name="connsiteY1-14" fmla="*/ 0 h 2829819"/>
              <a:gd name="connsiteX2-15" fmla="*/ 2011680 w 2011680"/>
              <a:gd name="connsiteY2-16" fmla="*/ 4646 h 2829819"/>
              <a:gd name="connsiteX3-17" fmla="*/ 2011680 w 2011680"/>
              <a:gd name="connsiteY3-18" fmla="*/ 2829819 h 2829819"/>
              <a:gd name="connsiteX4-19" fmla="*/ 0 w 2011680"/>
              <a:gd name="connsiteY4-20" fmla="*/ 2829819 h 2829819"/>
              <a:gd name="connsiteX5-21" fmla="*/ 0 w 2011680"/>
              <a:gd name="connsiteY5-22" fmla="*/ 4646 h 2829819"/>
              <a:gd name="connsiteX0-23" fmla="*/ 0 w 2011680"/>
              <a:gd name="connsiteY0-24" fmla="*/ 4646 h 2829819"/>
              <a:gd name="connsiteX1-25" fmla="*/ 994434 w 2011680"/>
              <a:gd name="connsiteY1-26" fmla="*/ 0 h 2829819"/>
              <a:gd name="connsiteX2-27" fmla="*/ 2011680 w 2011680"/>
              <a:gd name="connsiteY2-28" fmla="*/ 4646 h 2829819"/>
              <a:gd name="connsiteX3-29" fmla="*/ 2011680 w 2011680"/>
              <a:gd name="connsiteY3-30" fmla="*/ 2829819 h 2829819"/>
              <a:gd name="connsiteX4-31" fmla="*/ 0 w 2011680"/>
              <a:gd name="connsiteY4-32" fmla="*/ 2829819 h 2829819"/>
              <a:gd name="connsiteX5-33" fmla="*/ 0 w 2011680"/>
              <a:gd name="connsiteY5-34" fmla="*/ 4646 h 2829819"/>
              <a:gd name="connsiteX0-35" fmla="*/ 0 w 2011680"/>
              <a:gd name="connsiteY0-36" fmla="*/ 4646 h 2829819"/>
              <a:gd name="connsiteX1-37" fmla="*/ 994434 w 2011680"/>
              <a:gd name="connsiteY1-38" fmla="*/ 0 h 2829819"/>
              <a:gd name="connsiteX2-39" fmla="*/ 1362480 w 2011680"/>
              <a:gd name="connsiteY2-40" fmla="*/ 3048 h 2829819"/>
              <a:gd name="connsiteX3-41" fmla="*/ 2011680 w 2011680"/>
              <a:gd name="connsiteY3-42" fmla="*/ 4646 h 2829819"/>
              <a:gd name="connsiteX4-43" fmla="*/ 2011680 w 2011680"/>
              <a:gd name="connsiteY4-44" fmla="*/ 2829819 h 2829819"/>
              <a:gd name="connsiteX5-45" fmla="*/ 0 w 2011680"/>
              <a:gd name="connsiteY5-46" fmla="*/ 2829819 h 2829819"/>
              <a:gd name="connsiteX6" fmla="*/ 0 w 2011680"/>
              <a:gd name="connsiteY6" fmla="*/ 4646 h 2829819"/>
              <a:gd name="connsiteX0-47" fmla="*/ 0 w 2011680"/>
              <a:gd name="connsiteY0-48" fmla="*/ 4646 h 2829819"/>
              <a:gd name="connsiteX1-49" fmla="*/ 651915 w 2011680"/>
              <a:gd name="connsiteY1-50" fmla="*/ 1143 h 2829819"/>
              <a:gd name="connsiteX2-51" fmla="*/ 994434 w 2011680"/>
              <a:gd name="connsiteY2-52" fmla="*/ 0 h 2829819"/>
              <a:gd name="connsiteX3-53" fmla="*/ 1362480 w 2011680"/>
              <a:gd name="connsiteY3-54" fmla="*/ 3048 h 2829819"/>
              <a:gd name="connsiteX4-55" fmla="*/ 2011680 w 2011680"/>
              <a:gd name="connsiteY4-56" fmla="*/ 4646 h 2829819"/>
              <a:gd name="connsiteX5-57" fmla="*/ 2011680 w 2011680"/>
              <a:gd name="connsiteY5-58" fmla="*/ 2829819 h 2829819"/>
              <a:gd name="connsiteX6-59" fmla="*/ 0 w 2011680"/>
              <a:gd name="connsiteY6-60" fmla="*/ 2829819 h 2829819"/>
              <a:gd name="connsiteX7" fmla="*/ 0 w 2011680"/>
              <a:gd name="connsiteY7" fmla="*/ 4646 h 2829819"/>
              <a:gd name="connsiteX0-61" fmla="*/ 0 w 2011680"/>
              <a:gd name="connsiteY0-62" fmla="*/ 3503 h 2828676"/>
              <a:gd name="connsiteX1-63" fmla="*/ 651915 w 2011680"/>
              <a:gd name="connsiteY1-64" fmla="*/ 0 h 2828676"/>
              <a:gd name="connsiteX2-65" fmla="*/ 1005864 w 2011680"/>
              <a:gd name="connsiteY2-66" fmla="*/ 336042 h 2828676"/>
              <a:gd name="connsiteX3-67" fmla="*/ 1362480 w 2011680"/>
              <a:gd name="connsiteY3-68" fmla="*/ 1905 h 2828676"/>
              <a:gd name="connsiteX4-69" fmla="*/ 2011680 w 2011680"/>
              <a:gd name="connsiteY4-70" fmla="*/ 3503 h 2828676"/>
              <a:gd name="connsiteX5-71" fmla="*/ 2011680 w 2011680"/>
              <a:gd name="connsiteY5-72" fmla="*/ 2828676 h 2828676"/>
              <a:gd name="connsiteX6-73" fmla="*/ 0 w 2011680"/>
              <a:gd name="connsiteY6-74" fmla="*/ 2828676 h 2828676"/>
              <a:gd name="connsiteX7-75" fmla="*/ 0 w 2011680"/>
              <a:gd name="connsiteY7-76" fmla="*/ 3503 h 2828676"/>
              <a:gd name="connsiteX0-77" fmla="*/ 0 w 2011680"/>
              <a:gd name="connsiteY0-78" fmla="*/ 3503 h 2828676"/>
              <a:gd name="connsiteX1-79" fmla="*/ 651915 w 2011680"/>
              <a:gd name="connsiteY1-80" fmla="*/ 0 h 2828676"/>
              <a:gd name="connsiteX2-81" fmla="*/ 1005864 w 2011680"/>
              <a:gd name="connsiteY2-82" fmla="*/ 336042 h 2828676"/>
              <a:gd name="connsiteX3-83" fmla="*/ 1362480 w 2011680"/>
              <a:gd name="connsiteY3-84" fmla="*/ 1905 h 2828676"/>
              <a:gd name="connsiteX4-85" fmla="*/ 2011680 w 2011680"/>
              <a:gd name="connsiteY4-86" fmla="*/ 3503 h 2828676"/>
              <a:gd name="connsiteX5-87" fmla="*/ 2011680 w 2011680"/>
              <a:gd name="connsiteY5-88" fmla="*/ 2828676 h 2828676"/>
              <a:gd name="connsiteX6-89" fmla="*/ 0 w 2011680"/>
              <a:gd name="connsiteY6-90" fmla="*/ 2828676 h 2828676"/>
              <a:gd name="connsiteX7-91" fmla="*/ 0 w 2011680"/>
              <a:gd name="connsiteY7-92" fmla="*/ 3503 h 2828676"/>
              <a:gd name="connsiteX0-93" fmla="*/ 0 w 2011680"/>
              <a:gd name="connsiteY0-94" fmla="*/ 3503 h 2828676"/>
              <a:gd name="connsiteX1-95" fmla="*/ 651915 w 2011680"/>
              <a:gd name="connsiteY1-96" fmla="*/ 0 h 2828676"/>
              <a:gd name="connsiteX2-97" fmla="*/ 1005864 w 2011680"/>
              <a:gd name="connsiteY2-98" fmla="*/ 336042 h 2828676"/>
              <a:gd name="connsiteX3-99" fmla="*/ 1362480 w 2011680"/>
              <a:gd name="connsiteY3-100" fmla="*/ 1905 h 2828676"/>
              <a:gd name="connsiteX4-101" fmla="*/ 2011680 w 2011680"/>
              <a:gd name="connsiteY4-102" fmla="*/ 3503 h 2828676"/>
              <a:gd name="connsiteX5-103" fmla="*/ 2011680 w 2011680"/>
              <a:gd name="connsiteY5-104" fmla="*/ 2828676 h 2828676"/>
              <a:gd name="connsiteX6-105" fmla="*/ 0 w 2011680"/>
              <a:gd name="connsiteY6-106" fmla="*/ 2828676 h 2828676"/>
              <a:gd name="connsiteX7-107" fmla="*/ 0 w 2011680"/>
              <a:gd name="connsiteY7-108" fmla="*/ 3503 h 2828676"/>
              <a:gd name="connsiteX0-109" fmla="*/ 0 w 2011680"/>
              <a:gd name="connsiteY0-110" fmla="*/ 3503 h 2828676"/>
              <a:gd name="connsiteX1-111" fmla="*/ 651915 w 2011680"/>
              <a:gd name="connsiteY1-112" fmla="*/ 0 h 2828676"/>
              <a:gd name="connsiteX2-113" fmla="*/ 1005864 w 2011680"/>
              <a:gd name="connsiteY2-114" fmla="*/ 336042 h 2828676"/>
              <a:gd name="connsiteX3-115" fmla="*/ 1362480 w 2011680"/>
              <a:gd name="connsiteY3-116" fmla="*/ 1905 h 2828676"/>
              <a:gd name="connsiteX4-117" fmla="*/ 2011680 w 2011680"/>
              <a:gd name="connsiteY4-118" fmla="*/ 3503 h 2828676"/>
              <a:gd name="connsiteX5-119" fmla="*/ 2011680 w 2011680"/>
              <a:gd name="connsiteY5-120" fmla="*/ 2828676 h 2828676"/>
              <a:gd name="connsiteX6-121" fmla="*/ 0 w 2011680"/>
              <a:gd name="connsiteY6-122" fmla="*/ 2828676 h 2828676"/>
              <a:gd name="connsiteX7-123" fmla="*/ 0 w 2011680"/>
              <a:gd name="connsiteY7-124" fmla="*/ 3503 h 2828676"/>
              <a:gd name="connsiteX0-125" fmla="*/ 0 w 2011680"/>
              <a:gd name="connsiteY0-126" fmla="*/ 3503 h 2828676"/>
              <a:gd name="connsiteX1-127" fmla="*/ 651915 w 2011680"/>
              <a:gd name="connsiteY1-128" fmla="*/ 0 h 2828676"/>
              <a:gd name="connsiteX2-129" fmla="*/ 1005864 w 2011680"/>
              <a:gd name="connsiteY2-130" fmla="*/ 336042 h 2828676"/>
              <a:gd name="connsiteX3-131" fmla="*/ 1362480 w 2011680"/>
              <a:gd name="connsiteY3-132" fmla="*/ 1905 h 2828676"/>
              <a:gd name="connsiteX4-133" fmla="*/ 2011680 w 2011680"/>
              <a:gd name="connsiteY4-134" fmla="*/ 3503 h 2828676"/>
              <a:gd name="connsiteX5-135" fmla="*/ 2011680 w 2011680"/>
              <a:gd name="connsiteY5-136" fmla="*/ 2828676 h 2828676"/>
              <a:gd name="connsiteX6-137" fmla="*/ 0 w 2011680"/>
              <a:gd name="connsiteY6-138" fmla="*/ 2828676 h 2828676"/>
              <a:gd name="connsiteX7-139" fmla="*/ 0 w 2011680"/>
              <a:gd name="connsiteY7-140"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75" y="connsiteY7-76"/>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18" name="Rectangle 17"/>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9" name="Oval 8"/>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8" name="Text Placeholder 4"/>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9951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3503 h 2828676"/>
              <a:gd name="connsiteX1-13" fmla="*/ 649951 w 2011680"/>
              <a:gd name="connsiteY1-14" fmla="*/ 1905 h 2828676"/>
              <a:gd name="connsiteX2-15" fmla="*/ 1358611 w 2011680"/>
              <a:gd name="connsiteY2-16" fmla="*/ 0 h 2828676"/>
              <a:gd name="connsiteX3-17" fmla="*/ 2011680 w 2011680"/>
              <a:gd name="connsiteY3-18" fmla="*/ 3503 h 2828676"/>
              <a:gd name="connsiteX4-19" fmla="*/ 2011680 w 2011680"/>
              <a:gd name="connsiteY4-20" fmla="*/ 2828676 h 2828676"/>
              <a:gd name="connsiteX5-21" fmla="*/ 0 w 2011680"/>
              <a:gd name="connsiteY5-22" fmla="*/ 2828676 h 2828676"/>
              <a:gd name="connsiteX6" fmla="*/ 0 w 2011680"/>
              <a:gd name="connsiteY6" fmla="*/ 3503 h 2828676"/>
              <a:gd name="connsiteX0-23" fmla="*/ 0 w 2011680"/>
              <a:gd name="connsiteY0-24" fmla="*/ 3503 h 2828676"/>
              <a:gd name="connsiteX1-25" fmla="*/ 649951 w 2011680"/>
              <a:gd name="connsiteY1-26" fmla="*/ 1905 h 2828676"/>
              <a:gd name="connsiteX2-27" fmla="*/ 1006186 w 2011680"/>
              <a:gd name="connsiteY2-28" fmla="*/ 0 h 2828676"/>
              <a:gd name="connsiteX3-29" fmla="*/ 1358611 w 2011680"/>
              <a:gd name="connsiteY3-30" fmla="*/ 0 h 2828676"/>
              <a:gd name="connsiteX4-31" fmla="*/ 2011680 w 2011680"/>
              <a:gd name="connsiteY4-32" fmla="*/ 3503 h 2828676"/>
              <a:gd name="connsiteX5-33" fmla="*/ 2011680 w 2011680"/>
              <a:gd name="connsiteY5-34" fmla="*/ 2828676 h 2828676"/>
              <a:gd name="connsiteX6-35" fmla="*/ 0 w 2011680"/>
              <a:gd name="connsiteY6-36" fmla="*/ 2828676 h 2828676"/>
              <a:gd name="connsiteX7" fmla="*/ 0 w 2011680"/>
              <a:gd name="connsiteY7" fmla="*/ 3503 h 2828676"/>
              <a:gd name="connsiteX0-37" fmla="*/ 0 w 2011680"/>
              <a:gd name="connsiteY0-38" fmla="*/ 3503 h 2828676"/>
              <a:gd name="connsiteX1-39" fmla="*/ 649951 w 2011680"/>
              <a:gd name="connsiteY1-40" fmla="*/ 1905 h 2828676"/>
              <a:gd name="connsiteX2-41" fmla="*/ 1009996 w 2011680"/>
              <a:gd name="connsiteY2-42" fmla="*/ 333375 h 2828676"/>
              <a:gd name="connsiteX3-43" fmla="*/ 1358611 w 2011680"/>
              <a:gd name="connsiteY3-44" fmla="*/ 0 h 2828676"/>
              <a:gd name="connsiteX4-45" fmla="*/ 2011680 w 2011680"/>
              <a:gd name="connsiteY4-46" fmla="*/ 3503 h 2828676"/>
              <a:gd name="connsiteX5-47" fmla="*/ 2011680 w 2011680"/>
              <a:gd name="connsiteY5-48" fmla="*/ 2828676 h 2828676"/>
              <a:gd name="connsiteX6-49" fmla="*/ 0 w 2011680"/>
              <a:gd name="connsiteY6-50" fmla="*/ 2828676 h 2828676"/>
              <a:gd name="connsiteX7-51" fmla="*/ 0 w 2011680"/>
              <a:gd name="connsiteY7-52" fmla="*/ 3503 h 2828676"/>
              <a:gd name="connsiteX0-53" fmla="*/ 0 w 2011680"/>
              <a:gd name="connsiteY0-54" fmla="*/ 3503 h 2828676"/>
              <a:gd name="connsiteX1-55" fmla="*/ 649951 w 2011680"/>
              <a:gd name="connsiteY1-56" fmla="*/ 1905 h 2828676"/>
              <a:gd name="connsiteX2-57" fmla="*/ 1009996 w 2011680"/>
              <a:gd name="connsiteY2-58" fmla="*/ 333375 h 2828676"/>
              <a:gd name="connsiteX3-59" fmla="*/ 1358611 w 2011680"/>
              <a:gd name="connsiteY3-60" fmla="*/ 0 h 2828676"/>
              <a:gd name="connsiteX4-61" fmla="*/ 2011680 w 2011680"/>
              <a:gd name="connsiteY4-62" fmla="*/ 3503 h 2828676"/>
              <a:gd name="connsiteX5-63" fmla="*/ 2011680 w 2011680"/>
              <a:gd name="connsiteY5-64" fmla="*/ 2828676 h 2828676"/>
              <a:gd name="connsiteX6-65" fmla="*/ 0 w 2011680"/>
              <a:gd name="connsiteY6-66" fmla="*/ 2828676 h 2828676"/>
              <a:gd name="connsiteX7-67" fmla="*/ 0 w 2011680"/>
              <a:gd name="connsiteY7-68" fmla="*/ 3503 h 2828676"/>
              <a:gd name="connsiteX0-69" fmla="*/ 0 w 2011680"/>
              <a:gd name="connsiteY0-70" fmla="*/ 3503 h 2828676"/>
              <a:gd name="connsiteX1-71" fmla="*/ 649951 w 2011680"/>
              <a:gd name="connsiteY1-72" fmla="*/ 1905 h 2828676"/>
              <a:gd name="connsiteX2-73" fmla="*/ 1009996 w 2011680"/>
              <a:gd name="connsiteY2-74" fmla="*/ 333375 h 2828676"/>
              <a:gd name="connsiteX3-75" fmla="*/ 1358611 w 2011680"/>
              <a:gd name="connsiteY3-76" fmla="*/ 0 h 2828676"/>
              <a:gd name="connsiteX4-77" fmla="*/ 2011680 w 2011680"/>
              <a:gd name="connsiteY4-78" fmla="*/ 3503 h 2828676"/>
              <a:gd name="connsiteX5-79" fmla="*/ 2011680 w 2011680"/>
              <a:gd name="connsiteY5-80" fmla="*/ 2828676 h 2828676"/>
              <a:gd name="connsiteX6-81" fmla="*/ 0 w 2011680"/>
              <a:gd name="connsiteY6-82" fmla="*/ 2828676 h 2828676"/>
              <a:gd name="connsiteX7-83" fmla="*/ 0 w 2011680"/>
              <a:gd name="connsiteY7-84" fmla="*/ 3503 h 2828676"/>
              <a:gd name="connsiteX0-85" fmla="*/ 0 w 2011680"/>
              <a:gd name="connsiteY0-86" fmla="*/ 3503 h 2828676"/>
              <a:gd name="connsiteX1-87" fmla="*/ 649951 w 2011680"/>
              <a:gd name="connsiteY1-88" fmla="*/ 1905 h 2828676"/>
              <a:gd name="connsiteX2-89" fmla="*/ 1009996 w 2011680"/>
              <a:gd name="connsiteY2-90" fmla="*/ 333375 h 2828676"/>
              <a:gd name="connsiteX3-91" fmla="*/ 1358611 w 2011680"/>
              <a:gd name="connsiteY3-92" fmla="*/ 0 h 2828676"/>
              <a:gd name="connsiteX4-93" fmla="*/ 2011680 w 2011680"/>
              <a:gd name="connsiteY4-94" fmla="*/ 3503 h 2828676"/>
              <a:gd name="connsiteX5-95" fmla="*/ 2011680 w 2011680"/>
              <a:gd name="connsiteY5-96" fmla="*/ 2828676 h 2828676"/>
              <a:gd name="connsiteX6-97" fmla="*/ 0 w 2011680"/>
              <a:gd name="connsiteY6-98" fmla="*/ 2828676 h 2828676"/>
              <a:gd name="connsiteX7-99" fmla="*/ 0 w 2011680"/>
              <a:gd name="connsiteY7-100" fmla="*/ 3503 h 2828676"/>
              <a:gd name="connsiteX0-101" fmla="*/ 0 w 2011680"/>
              <a:gd name="connsiteY0-102" fmla="*/ 3503 h 2828676"/>
              <a:gd name="connsiteX1-103" fmla="*/ 649951 w 2011680"/>
              <a:gd name="connsiteY1-104" fmla="*/ 1905 h 2828676"/>
              <a:gd name="connsiteX2-105" fmla="*/ 1009996 w 2011680"/>
              <a:gd name="connsiteY2-106" fmla="*/ 333375 h 2828676"/>
              <a:gd name="connsiteX3-107" fmla="*/ 1358611 w 2011680"/>
              <a:gd name="connsiteY3-108" fmla="*/ 0 h 2828676"/>
              <a:gd name="connsiteX4-109" fmla="*/ 2011680 w 2011680"/>
              <a:gd name="connsiteY4-110" fmla="*/ 3503 h 2828676"/>
              <a:gd name="connsiteX5-111" fmla="*/ 2011680 w 2011680"/>
              <a:gd name="connsiteY5-112" fmla="*/ 2828676 h 2828676"/>
              <a:gd name="connsiteX6-113" fmla="*/ 0 w 2011680"/>
              <a:gd name="connsiteY6-114" fmla="*/ 2828676 h 2828676"/>
              <a:gd name="connsiteX7-115" fmla="*/ 0 w 2011680"/>
              <a:gd name="connsiteY7-116"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0" name="Rectangle 19"/>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10" name="Oval 9"/>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9" name="Text Placeholder 4"/>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51163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51163 w 2011680"/>
              <a:gd name="connsiteY1-14" fmla="*/ 0 h 2826771"/>
              <a:gd name="connsiteX2-15" fmla="*/ 1357283 w 2011680"/>
              <a:gd name="connsiteY2-16" fmla="*/ 254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1163 w 2011680"/>
              <a:gd name="connsiteY1-26" fmla="*/ 0 h 2826771"/>
              <a:gd name="connsiteX2-27" fmla="*/ 1014383 w 2011680"/>
              <a:gd name="connsiteY2-28" fmla="*/ 330200 h 2826771"/>
              <a:gd name="connsiteX3-29" fmla="*/ 1357283 w 2011680"/>
              <a:gd name="connsiteY3-30" fmla="*/ 254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1163 w 2011680"/>
              <a:gd name="connsiteY1-40" fmla="*/ 0 h 2826771"/>
              <a:gd name="connsiteX2-41" fmla="*/ 1014383 w 2011680"/>
              <a:gd name="connsiteY2-42" fmla="*/ 330200 h 2826771"/>
              <a:gd name="connsiteX3-43" fmla="*/ 1357283 w 2011680"/>
              <a:gd name="connsiteY3-44" fmla="*/ 254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1163 w 2011680"/>
              <a:gd name="connsiteY1-56" fmla="*/ 0 h 2826771"/>
              <a:gd name="connsiteX2-57" fmla="*/ 1014383 w 2011680"/>
              <a:gd name="connsiteY2-58" fmla="*/ 330200 h 2826771"/>
              <a:gd name="connsiteX3-59" fmla="*/ 1357283 w 2011680"/>
              <a:gd name="connsiteY3-60" fmla="*/ 254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1163 w 2011680"/>
              <a:gd name="connsiteY1-72" fmla="*/ 0 h 2826771"/>
              <a:gd name="connsiteX2-73" fmla="*/ 1014383 w 2011680"/>
              <a:gd name="connsiteY2-74" fmla="*/ 330200 h 2826771"/>
              <a:gd name="connsiteX3-75" fmla="*/ 1357283 w 2011680"/>
              <a:gd name="connsiteY3-76" fmla="*/ 254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1163 w 2011680"/>
              <a:gd name="connsiteY1-88" fmla="*/ 0 h 2826771"/>
              <a:gd name="connsiteX2-89" fmla="*/ 1014383 w 2011680"/>
              <a:gd name="connsiteY2-90" fmla="*/ 330200 h 2826771"/>
              <a:gd name="connsiteX3-91" fmla="*/ 1357283 w 2011680"/>
              <a:gd name="connsiteY3-92" fmla="*/ 254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51163 w 2011680"/>
              <a:gd name="connsiteY1-104" fmla="*/ 0 h 2826771"/>
              <a:gd name="connsiteX2-105" fmla="*/ 1014383 w 2011680"/>
              <a:gd name="connsiteY2-106" fmla="*/ 330200 h 2826771"/>
              <a:gd name="connsiteX3-107" fmla="*/ 1357283 w 2011680"/>
              <a:gd name="connsiteY3-108" fmla="*/ 254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4" name="Rectangle 23"/>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11" name="Oval 10"/>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50" name="Text Placeholder 4"/>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0 h 2825173"/>
              <a:gd name="connsiteX1-3" fmla="*/ 655551 w 2011680"/>
              <a:gd name="connsiteY1-4" fmla="*/ 942 h 2825173"/>
              <a:gd name="connsiteX2-5" fmla="*/ 2011680 w 2011680"/>
              <a:gd name="connsiteY2-6" fmla="*/ 0 h 2825173"/>
              <a:gd name="connsiteX3-7" fmla="*/ 2011680 w 2011680"/>
              <a:gd name="connsiteY3-8" fmla="*/ 2825173 h 2825173"/>
              <a:gd name="connsiteX4-9" fmla="*/ 0 w 2011680"/>
              <a:gd name="connsiteY4-10" fmla="*/ 2825173 h 2825173"/>
              <a:gd name="connsiteX5" fmla="*/ 0 w 2011680"/>
              <a:gd name="connsiteY5" fmla="*/ 0 h 2825173"/>
              <a:gd name="connsiteX0-11" fmla="*/ 0 w 2011680"/>
              <a:gd name="connsiteY0-12" fmla="*/ 1598 h 2826771"/>
              <a:gd name="connsiteX1-13" fmla="*/ 655551 w 2011680"/>
              <a:gd name="connsiteY1-14" fmla="*/ 2540 h 2826771"/>
              <a:gd name="connsiteX2-15" fmla="*/ 1364211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5551 w 2011680"/>
              <a:gd name="connsiteY1-26" fmla="*/ 2540 h 2826771"/>
              <a:gd name="connsiteX2-27" fmla="*/ 1016231 w 2011680"/>
              <a:gd name="connsiteY2-28" fmla="*/ 327660 h 2826771"/>
              <a:gd name="connsiteX3-29" fmla="*/ 1364211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5551 w 2011680"/>
              <a:gd name="connsiteY1-40" fmla="*/ 2540 h 2826771"/>
              <a:gd name="connsiteX2-41" fmla="*/ 1016231 w 2011680"/>
              <a:gd name="connsiteY2-42" fmla="*/ 327660 h 2826771"/>
              <a:gd name="connsiteX3-43" fmla="*/ 1364211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5551 w 2011680"/>
              <a:gd name="connsiteY1-56" fmla="*/ 2540 h 2826771"/>
              <a:gd name="connsiteX2-57" fmla="*/ 1016231 w 2011680"/>
              <a:gd name="connsiteY2-58" fmla="*/ 327660 h 2826771"/>
              <a:gd name="connsiteX3-59" fmla="*/ 1364211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5551 w 2011680"/>
              <a:gd name="connsiteY1-72" fmla="*/ 2540 h 2826771"/>
              <a:gd name="connsiteX2-73" fmla="*/ 1016231 w 2011680"/>
              <a:gd name="connsiteY2-74" fmla="*/ 327660 h 2826771"/>
              <a:gd name="connsiteX3-75" fmla="*/ 1364211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5551 w 2011680"/>
              <a:gd name="connsiteY1-88" fmla="*/ 2540 h 2826771"/>
              <a:gd name="connsiteX2-89" fmla="*/ 1016231 w 2011680"/>
              <a:gd name="connsiteY2-90" fmla="*/ 327660 h 2826771"/>
              <a:gd name="connsiteX3-91" fmla="*/ 1364211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2" name="Rectangle 21"/>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30" name="Image 2"/>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7" name="Text Placeholder 51"/>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8" name="Text Placeholder 51"/>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9" name="Text Placeholder 51"/>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40" name="Text Placeholder 51"/>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64" name="Picture Placeholder 62"/>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46" name="Text Placeholder 2"/>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6845 h 3563861"/>
              <a:gd name="connsiteX1-3" fmla="*/ 1191768 w 3328416"/>
              <a:gd name="connsiteY1-4" fmla="*/ 0 h 3563861"/>
              <a:gd name="connsiteX2-5" fmla="*/ 3328416 w 3328416"/>
              <a:gd name="connsiteY2-6" fmla="*/ 6845 h 3563861"/>
              <a:gd name="connsiteX3-7" fmla="*/ 3328416 w 3328416"/>
              <a:gd name="connsiteY3-8" fmla="*/ 3563861 h 3563861"/>
              <a:gd name="connsiteX4-9" fmla="*/ 0 w 3328416"/>
              <a:gd name="connsiteY4-10" fmla="*/ 3563861 h 3563861"/>
              <a:gd name="connsiteX5" fmla="*/ 0 w 3328416"/>
              <a:gd name="connsiteY5" fmla="*/ 6845 h 3563861"/>
              <a:gd name="connsiteX0-11" fmla="*/ 0 w 3328416"/>
              <a:gd name="connsiteY0-12" fmla="*/ 6845 h 3563861"/>
              <a:gd name="connsiteX1-13" fmla="*/ 1191768 w 3328416"/>
              <a:gd name="connsiteY1-14" fmla="*/ 0 h 3563861"/>
              <a:gd name="connsiteX2-15" fmla="*/ 2126488 w 3328416"/>
              <a:gd name="connsiteY2-16" fmla="*/ 1 h 3563861"/>
              <a:gd name="connsiteX3-17" fmla="*/ 3328416 w 3328416"/>
              <a:gd name="connsiteY3-18" fmla="*/ 6845 h 3563861"/>
              <a:gd name="connsiteX4-19" fmla="*/ 3328416 w 3328416"/>
              <a:gd name="connsiteY4-20" fmla="*/ 3563861 h 3563861"/>
              <a:gd name="connsiteX5-21" fmla="*/ 0 w 3328416"/>
              <a:gd name="connsiteY5-22" fmla="*/ 3563861 h 3563861"/>
              <a:gd name="connsiteX6" fmla="*/ 0 w 3328416"/>
              <a:gd name="connsiteY6" fmla="*/ 6845 h 3563861"/>
              <a:gd name="connsiteX0-23" fmla="*/ 0 w 3328416"/>
              <a:gd name="connsiteY0-24" fmla="*/ 6845 h 3563861"/>
              <a:gd name="connsiteX1-25" fmla="*/ 1191768 w 3328416"/>
              <a:gd name="connsiteY1-26" fmla="*/ 0 h 3563861"/>
              <a:gd name="connsiteX2-27" fmla="*/ 2126488 w 3328416"/>
              <a:gd name="connsiteY2-28" fmla="*/ 1 h 3563861"/>
              <a:gd name="connsiteX3-29" fmla="*/ 3328416 w 3328416"/>
              <a:gd name="connsiteY3-30" fmla="*/ 6845 h 3563861"/>
              <a:gd name="connsiteX4-31" fmla="*/ 3328416 w 3328416"/>
              <a:gd name="connsiteY4-32" fmla="*/ 3563861 h 3563861"/>
              <a:gd name="connsiteX5-33" fmla="*/ 0 w 3328416"/>
              <a:gd name="connsiteY5-34" fmla="*/ 3563861 h 3563861"/>
              <a:gd name="connsiteX6-35" fmla="*/ 0 w 3328416"/>
              <a:gd name="connsiteY6-36" fmla="*/ 6845 h 3563861"/>
              <a:gd name="connsiteX0-37" fmla="*/ 0 w 3328416"/>
              <a:gd name="connsiteY0-38" fmla="*/ 6845 h 3563861"/>
              <a:gd name="connsiteX1-39" fmla="*/ 1191768 w 3328416"/>
              <a:gd name="connsiteY1-40" fmla="*/ 0 h 3563861"/>
              <a:gd name="connsiteX2-41" fmla="*/ 2126488 w 3328416"/>
              <a:gd name="connsiteY2-42" fmla="*/ 1 h 3563861"/>
              <a:gd name="connsiteX3-43" fmla="*/ 3328416 w 3328416"/>
              <a:gd name="connsiteY3-44" fmla="*/ 6845 h 3563861"/>
              <a:gd name="connsiteX4-45" fmla="*/ 3328416 w 3328416"/>
              <a:gd name="connsiteY4-46" fmla="*/ 3563861 h 3563861"/>
              <a:gd name="connsiteX5-47" fmla="*/ 0 w 3328416"/>
              <a:gd name="connsiteY5-48" fmla="*/ 3563861 h 3563861"/>
              <a:gd name="connsiteX6-49" fmla="*/ 0 w 3328416"/>
              <a:gd name="connsiteY6-50" fmla="*/ 6845 h 3563861"/>
              <a:gd name="connsiteX0-51" fmla="*/ 0 w 3328416"/>
              <a:gd name="connsiteY0-52" fmla="*/ 6845 h 3563861"/>
              <a:gd name="connsiteX1-53" fmla="*/ 1191768 w 3328416"/>
              <a:gd name="connsiteY1-54" fmla="*/ 0 h 3563861"/>
              <a:gd name="connsiteX2-55" fmla="*/ 1679448 w 3328416"/>
              <a:gd name="connsiteY2-56" fmla="*/ 452121 h 3563861"/>
              <a:gd name="connsiteX3-57" fmla="*/ 2126488 w 3328416"/>
              <a:gd name="connsiteY3-58" fmla="*/ 1 h 3563861"/>
              <a:gd name="connsiteX4-59" fmla="*/ 3328416 w 3328416"/>
              <a:gd name="connsiteY4-60" fmla="*/ 6845 h 3563861"/>
              <a:gd name="connsiteX5-61" fmla="*/ 3328416 w 3328416"/>
              <a:gd name="connsiteY5-62" fmla="*/ 3563861 h 3563861"/>
              <a:gd name="connsiteX6-63" fmla="*/ 0 w 3328416"/>
              <a:gd name="connsiteY6-64" fmla="*/ 3563861 h 3563861"/>
              <a:gd name="connsiteX7" fmla="*/ 0 w 3328416"/>
              <a:gd name="connsiteY7" fmla="*/ 6845 h 3563861"/>
              <a:gd name="connsiteX0-65" fmla="*/ 0 w 3328416"/>
              <a:gd name="connsiteY0-66" fmla="*/ 6845 h 3563861"/>
              <a:gd name="connsiteX1-67" fmla="*/ 1191768 w 3328416"/>
              <a:gd name="connsiteY1-68" fmla="*/ 0 h 3563861"/>
              <a:gd name="connsiteX2-69" fmla="*/ 1679448 w 3328416"/>
              <a:gd name="connsiteY2-70" fmla="*/ 452121 h 3563861"/>
              <a:gd name="connsiteX3-71" fmla="*/ 2126488 w 3328416"/>
              <a:gd name="connsiteY3-72" fmla="*/ 1 h 3563861"/>
              <a:gd name="connsiteX4-73" fmla="*/ 3328416 w 3328416"/>
              <a:gd name="connsiteY4-74" fmla="*/ 6845 h 3563861"/>
              <a:gd name="connsiteX5-75" fmla="*/ 3328416 w 3328416"/>
              <a:gd name="connsiteY5-76" fmla="*/ 3563861 h 3563861"/>
              <a:gd name="connsiteX6-77" fmla="*/ 0 w 3328416"/>
              <a:gd name="connsiteY6-78" fmla="*/ 3563861 h 3563861"/>
              <a:gd name="connsiteX7-79" fmla="*/ 0 w 3328416"/>
              <a:gd name="connsiteY7-80" fmla="*/ 6845 h 3563861"/>
              <a:gd name="connsiteX0-81" fmla="*/ 0 w 3328416"/>
              <a:gd name="connsiteY0-82" fmla="*/ 6845 h 3563861"/>
              <a:gd name="connsiteX1-83" fmla="*/ 1191768 w 3328416"/>
              <a:gd name="connsiteY1-84" fmla="*/ 0 h 3563861"/>
              <a:gd name="connsiteX2-85" fmla="*/ 1679448 w 3328416"/>
              <a:gd name="connsiteY2-86" fmla="*/ 452121 h 3563861"/>
              <a:gd name="connsiteX3-87" fmla="*/ 2126488 w 3328416"/>
              <a:gd name="connsiteY3-88" fmla="*/ 1 h 3563861"/>
              <a:gd name="connsiteX4-89" fmla="*/ 3328416 w 3328416"/>
              <a:gd name="connsiteY4-90" fmla="*/ 6845 h 3563861"/>
              <a:gd name="connsiteX5-91" fmla="*/ 3328416 w 3328416"/>
              <a:gd name="connsiteY5-92" fmla="*/ 3563861 h 3563861"/>
              <a:gd name="connsiteX6-93" fmla="*/ 0 w 3328416"/>
              <a:gd name="connsiteY6-94" fmla="*/ 3563861 h 3563861"/>
              <a:gd name="connsiteX7-95" fmla="*/ 0 w 3328416"/>
              <a:gd name="connsiteY7-96" fmla="*/ 6845 h 35638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2" name="Text Placeholder 51"/>
          <p:cNvSpPr>
            <a:spLocks noGrp="1"/>
          </p:cNvSpPr>
          <p:nvPr>
            <p:ph type="body" sz="quarter" idx="18" hasCustomPrompt="1"/>
          </p:nvPr>
        </p:nvSpPr>
        <p:spPr>
          <a:xfrm>
            <a:off x="992124"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a:t>Click to add text</a:t>
            </a:r>
          </a:p>
        </p:txBody>
      </p:sp>
      <p:sp>
        <p:nvSpPr>
          <p:cNvPr id="66" name="Picture Placeholder 62"/>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49" name="Text Placeholder 4"/>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1765 h 3558781"/>
              <a:gd name="connsiteX1-3" fmla="*/ 1189736 w 3328416"/>
              <a:gd name="connsiteY1-4" fmla="*/ 0 h 3558781"/>
              <a:gd name="connsiteX2-5" fmla="*/ 3328416 w 3328416"/>
              <a:gd name="connsiteY2-6" fmla="*/ 1765 h 3558781"/>
              <a:gd name="connsiteX3-7" fmla="*/ 3328416 w 3328416"/>
              <a:gd name="connsiteY3-8" fmla="*/ 3558781 h 3558781"/>
              <a:gd name="connsiteX4-9" fmla="*/ 0 w 3328416"/>
              <a:gd name="connsiteY4-10" fmla="*/ 3558781 h 3558781"/>
              <a:gd name="connsiteX5" fmla="*/ 0 w 3328416"/>
              <a:gd name="connsiteY5" fmla="*/ 1765 h 3558781"/>
              <a:gd name="connsiteX0-11" fmla="*/ 0 w 3328416"/>
              <a:gd name="connsiteY0-12" fmla="*/ 1765 h 3558781"/>
              <a:gd name="connsiteX1-13" fmla="*/ 1189736 w 3328416"/>
              <a:gd name="connsiteY1-14" fmla="*/ 0 h 3558781"/>
              <a:gd name="connsiteX2-15" fmla="*/ 2134616 w 3328416"/>
              <a:gd name="connsiteY2-16" fmla="*/ 1 h 3558781"/>
              <a:gd name="connsiteX3-17" fmla="*/ 3328416 w 3328416"/>
              <a:gd name="connsiteY3-18" fmla="*/ 1765 h 3558781"/>
              <a:gd name="connsiteX4-19" fmla="*/ 3328416 w 3328416"/>
              <a:gd name="connsiteY4-20" fmla="*/ 3558781 h 3558781"/>
              <a:gd name="connsiteX5-21" fmla="*/ 0 w 3328416"/>
              <a:gd name="connsiteY5-22" fmla="*/ 3558781 h 3558781"/>
              <a:gd name="connsiteX6" fmla="*/ 0 w 3328416"/>
              <a:gd name="connsiteY6" fmla="*/ 1765 h 3558781"/>
              <a:gd name="connsiteX0-23" fmla="*/ 0 w 3328416"/>
              <a:gd name="connsiteY0-24" fmla="*/ 1765 h 3558781"/>
              <a:gd name="connsiteX1-25" fmla="*/ 1189736 w 3328416"/>
              <a:gd name="connsiteY1-26" fmla="*/ 0 h 3558781"/>
              <a:gd name="connsiteX2-27" fmla="*/ 1672336 w 3328416"/>
              <a:gd name="connsiteY2-28" fmla="*/ 1 h 3558781"/>
              <a:gd name="connsiteX3-29" fmla="*/ 2134616 w 3328416"/>
              <a:gd name="connsiteY3-30" fmla="*/ 1 h 3558781"/>
              <a:gd name="connsiteX4-31" fmla="*/ 3328416 w 3328416"/>
              <a:gd name="connsiteY4-32" fmla="*/ 1765 h 3558781"/>
              <a:gd name="connsiteX5-33" fmla="*/ 3328416 w 3328416"/>
              <a:gd name="connsiteY5-34" fmla="*/ 3558781 h 3558781"/>
              <a:gd name="connsiteX6-35" fmla="*/ 0 w 3328416"/>
              <a:gd name="connsiteY6-36" fmla="*/ 3558781 h 3558781"/>
              <a:gd name="connsiteX7" fmla="*/ 0 w 3328416"/>
              <a:gd name="connsiteY7" fmla="*/ 1765 h 3558781"/>
              <a:gd name="connsiteX0-37" fmla="*/ 0 w 3328416"/>
              <a:gd name="connsiteY0-38" fmla="*/ 1765 h 3558781"/>
              <a:gd name="connsiteX1-39" fmla="*/ 1189736 w 3328416"/>
              <a:gd name="connsiteY1-40" fmla="*/ 0 h 3558781"/>
              <a:gd name="connsiteX2-41" fmla="*/ 1672336 w 3328416"/>
              <a:gd name="connsiteY2-42" fmla="*/ 472441 h 3558781"/>
              <a:gd name="connsiteX3-43" fmla="*/ 2134616 w 3328416"/>
              <a:gd name="connsiteY3-44" fmla="*/ 1 h 3558781"/>
              <a:gd name="connsiteX4-45" fmla="*/ 3328416 w 3328416"/>
              <a:gd name="connsiteY4-46" fmla="*/ 1765 h 3558781"/>
              <a:gd name="connsiteX5-47" fmla="*/ 3328416 w 3328416"/>
              <a:gd name="connsiteY5-48" fmla="*/ 3558781 h 3558781"/>
              <a:gd name="connsiteX6-49" fmla="*/ 0 w 3328416"/>
              <a:gd name="connsiteY6-50" fmla="*/ 3558781 h 3558781"/>
              <a:gd name="connsiteX7-51" fmla="*/ 0 w 3328416"/>
              <a:gd name="connsiteY7-52" fmla="*/ 1765 h 3558781"/>
              <a:gd name="connsiteX0-53" fmla="*/ 0 w 3328416"/>
              <a:gd name="connsiteY0-54" fmla="*/ 1765 h 3558781"/>
              <a:gd name="connsiteX1-55" fmla="*/ 1189736 w 3328416"/>
              <a:gd name="connsiteY1-56" fmla="*/ 0 h 3558781"/>
              <a:gd name="connsiteX2-57" fmla="*/ 1672336 w 3328416"/>
              <a:gd name="connsiteY2-58" fmla="*/ 472441 h 3558781"/>
              <a:gd name="connsiteX3-59" fmla="*/ 2134616 w 3328416"/>
              <a:gd name="connsiteY3-60" fmla="*/ 1 h 3558781"/>
              <a:gd name="connsiteX4-61" fmla="*/ 3328416 w 3328416"/>
              <a:gd name="connsiteY4-62" fmla="*/ 1765 h 3558781"/>
              <a:gd name="connsiteX5-63" fmla="*/ 3328416 w 3328416"/>
              <a:gd name="connsiteY5-64" fmla="*/ 3558781 h 3558781"/>
              <a:gd name="connsiteX6-65" fmla="*/ 0 w 3328416"/>
              <a:gd name="connsiteY6-66" fmla="*/ 3558781 h 3558781"/>
              <a:gd name="connsiteX7-67" fmla="*/ 0 w 3328416"/>
              <a:gd name="connsiteY7-68" fmla="*/ 1765 h 3558781"/>
              <a:gd name="connsiteX0-69" fmla="*/ 0 w 3328416"/>
              <a:gd name="connsiteY0-70" fmla="*/ 1765 h 3558781"/>
              <a:gd name="connsiteX1-71" fmla="*/ 1189736 w 3328416"/>
              <a:gd name="connsiteY1-72" fmla="*/ 0 h 3558781"/>
              <a:gd name="connsiteX2-73" fmla="*/ 1672336 w 3328416"/>
              <a:gd name="connsiteY2-74" fmla="*/ 472441 h 3558781"/>
              <a:gd name="connsiteX3-75" fmla="*/ 2134616 w 3328416"/>
              <a:gd name="connsiteY3-76" fmla="*/ 1 h 3558781"/>
              <a:gd name="connsiteX4-77" fmla="*/ 3328416 w 3328416"/>
              <a:gd name="connsiteY4-78" fmla="*/ 1765 h 3558781"/>
              <a:gd name="connsiteX5-79" fmla="*/ 3328416 w 3328416"/>
              <a:gd name="connsiteY5-80" fmla="*/ 3558781 h 3558781"/>
              <a:gd name="connsiteX6-81" fmla="*/ 0 w 3328416"/>
              <a:gd name="connsiteY6-82" fmla="*/ 3558781 h 3558781"/>
              <a:gd name="connsiteX7-83" fmla="*/ 0 w 3328416"/>
              <a:gd name="connsiteY7-84" fmla="*/ 1765 h 3558781"/>
              <a:gd name="connsiteX0-85" fmla="*/ 0 w 3328416"/>
              <a:gd name="connsiteY0-86" fmla="*/ 1765 h 3558781"/>
              <a:gd name="connsiteX1-87" fmla="*/ 1189736 w 3328416"/>
              <a:gd name="connsiteY1-88" fmla="*/ 0 h 3558781"/>
              <a:gd name="connsiteX2-89" fmla="*/ 1672336 w 3328416"/>
              <a:gd name="connsiteY2-90" fmla="*/ 472441 h 3558781"/>
              <a:gd name="connsiteX3-91" fmla="*/ 2134616 w 3328416"/>
              <a:gd name="connsiteY3-92" fmla="*/ 1 h 3558781"/>
              <a:gd name="connsiteX4-93" fmla="*/ 3328416 w 3328416"/>
              <a:gd name="connsiteY4-94" fmla="*/ 1765 h 3558781"/>
              <a:gd name="connsiteX5-95" fmla="*/ 3328416 w 3328416"/>
              <a:gd name="connsiteY5-96" fmla="*/ 3558781 h 3558781"/>
              <a:gd name="connsiteX6-97" fmla="*/ 0 w 3328416"/>
              <a:gd name="connsiteY6-98" fmla="*/ 3558781 h 3558781"/>
              <a:gd name="connsiteX7-99" fmla="*/ 0 w 3328416"/>
              <a:gd name="connsiteY7-100" fmla="*/ 1765 h 3558781"/>
              <a:gd name="connsiteX0-101" fmla="*/ 0 w 3328416"/>
              <a:gd name="connsiteY0-102" fmla="*/ 1765 h 3558781"/>
              <a:gd name="connsiteX1-103" fmla="*/ 1189736 w 3328416"/>
              <a:gd name="connsiteY1-104" fmla="*/ 0 h 3558781"/>
              <a:gd name="connsiteX2-105" fmla="*/ 1672336 w 3328416"/>
              <a:gd name="connsiteY2-106" fmla="*/ 472441 h 3558781"/>
              <a:gd name="connsiteX3-107" fmla="*/ 2134616 w 3328416"/>
              <a:gd name="connsiteY3-108" fmla="*/ 1 h 3558781"/>
              <a:gd name="connsiteX4-109" fmla="*/ 3328416 w 3328416"/>
              <a:gd name="connsiteY4-110" fmla="*/ 1765 h 3558781"/>
              <a:gd name="connsiteX5-111" fmla="*/ 3328416 w 3328416"/>
              <a:gd name="connsiteY5-112" fmla="*/ 3558781 h 3558781"/>
              <a:gd name="connsiteX6-113" fmla="*/ 0 w 3328416"/>
              <a:gd name="connsiteY6-114" fmla="*/ 3558781 h 3558781"/>
              <a:gd name="connsiteX7-115" fmla="*/ 0 w 3328416"/>
              <a:gd name="connsiteY7-116" fmla="*/ 1765 h 3558781"/>
              <a:gd name="connsiteX0-117" fmla="*/ 0 w 3328416"/>
              <a:gd name="connsiteY0-118" fmla="*/ 1765 h 3558781"/>
              <a:gd name="connsiteX1-119" fmla="*/ 1189736 w 3328416"/>
              <a:gd name="connsiteY1-120" fmla="*/ 0 h 3558781"/>
              <a:gd name="connsiteX2-121" fmla="*/ 1672336 w 3328416"/>
              <a:gd name="connsiteY2-122" fmla="*/ 461011 h 3558781"/>
              <a:gd name="connsiteX3-123" fmla="*/ 2134616 w 3328416"/>
              <a:gd name="connsiteY3-124" fmla="*/ 1 h 3558781"/>
              <a:gd name="connsiteX4-125" fmla="*/ 3328416 w 3328416"/>
              <a:gd name="connsiteY4-126" fmla="*/ 1765 h 3558781"/>
              <a:gd name="connsiteX5-127" fmla="*/ 3328416 w 3328416"/>
              <a:gd name="connsiteY5-128" fmla="*/ 3558781 h 3558781"/>
              <a:gd name="connsiteX6-129" fmla="*/ 0 w 3328416"/>
              <a:gd name="connsiteY6-130" fmla="*/ 3558781 h 3558781"/>
              <a:gd name="connsiteX7-131" fmla="*/ 0 w 3328416"/>
              <a:gd name="connsiteY7-132" fmla="*/ 1765 h 3558781"/>
              <a:gd name="connsiteX0-133" fmla="*/ 0 w 3328416"/>
              <a:gd name="connsiteY0-134" fmla="*/ 1765 h 3558781"/>
              <a:gd name="connsiteX1-135" fmla="*/ 1189736 w 3328416"/>
              <a:gd name="connsiteY1-136" fmla="*/ 0 h 3558781"/>
              <a:gd name="connsiteX2-137" fmla="*/ 1672336 w 3328416"/>
              <a:gd name="connsiteY2-138" fmla="*/ 461011 h 3558781"/>
              <a:gd name="connsiteX3-139" fmla="*/ 2134616 w 3328416"/>
              <a:gd name="connsiteY3-140" fmla="*/ 1 h 3558781"/>
              <a:gd name="connsiteX4-141" fmla="*/ 3328416 w 3328416"/>
              <a:gd name="connsiteY4-142" fmla="*/ 1765 h 3558781"/>
              <a:gd name="connsiteX5-143" fmla="*/ 3328416 w 3328416"/>
              <a:gd name="connsiteY5-144" fmla="*/ 3558781 h 3558781"/>
              <a:gd name="connsiteX6-145" fmla="*/ 0 w 3328416"/>
              <a:gd name="connsiteY6-146" fmla="*/ 3558781 h 3558781"/>
              <a:gd name="connsiteX7-147" fmla="*/ 0 w 3328416"/>
              <a:gd name="connsiteY7-148" fmla="*/ 1765 h 3558781"/>
              <a:gd name="connsiteX0-149" fmla="*/ 0 w 3328416"/>
              <a:gd name="connsiteY0-150" fmla="*/ 1765 h 3558781"/>
              <a:gd name="connsiteX1-151" fmla="*/ 1189736 w 3328416"/>
              <a:gd name="connsiteY1-152" fmla="*/ 0 h 3558781"/>
              <a:gd name="connsiteX2-153" fmla="*/ 1672336 w 3328416"/>
              <a:gd name="connsiteY2-154" fmla="*/ 461011 h 3558781"/>
              <a:gd name="connsiteX3-155" fmla="*/ 2134616 w 3328416"/>
              <a:gd name="connsiteY3-156" fmla="*/ 1 h 3558781"/>
              <a:gd name="connsiteX4-157" fmla="*/ 3328416 w 3328416"/>
              <a:gd name="connsiteY4-158" fmla="*/ 1765 h 3558781"/>
              <a:gd name="connsiteX5-159" fmla="*/ 3328416 w 3328416"/>
              <a:gd name="connsiteY5-160" fmla="*/ 3558781 h 3558781"/>
              <a:gd name="connsiteX6-161" fmla="*/ 0 w 3328416"/>
              <a:gd name="connsiteY6-162" fmla="*/ 3558781 h 3558781"/>
              <a:gd name="connsiteX7-163" fmla="*/ 0 w 3328416"/>
              <a:gd name="connsiteY7-164" fmla="*/ 1765 h 3558781"/>
              <a:gd name="connsiteX0-165" fmla="*/ 0 w 3328416"/>
              <a:gd name="connsiteY0-166" fmla="*/ 1765 h 3558781"/>
              <a:gd name="connsiteX1-167" fmla="*/ 1189736 w 3328416"/>
              <a:gd name="connsiteY1-168" fmla="*/ 0 h 3558781"/>
              <a:gd name="connsiteX2-169" fmla="*/ 1672336 w 3328416"/>
              <a:gd name="connsiteY2-170" fmla="*/ 461011 h 3558781"/>
              <a:gd name="connsiteX3-171" fmla="*/ 2134616 w 3328416"/>
              <a:gd name="connsiteY3-172" fmla="*/ 1 h 3558781"/>
              <a:gd name="connsiteX4-173" fmla="*/ 3328416 w 3328416"/>
              <a:gd name="connsiteY4-174" fmla="*/ 1765 h 3558781"/>
              <a:gd name="connsiteX5-175" fmla="*/ 3328416 w 3328416"/>
              <a:gd name="connsiteY5-176" fmla="*/ 3558781 h 3558781"/>
              <a:gd name="connsiteX6-177" fmla="*/ 0 w 3328416"/>
              <a:gd name="connsiteY6-178" fmla="*/ 3558781 h 3558781"/>
              <a:gd name="connsiteX7-179" fmla="*/ 0 w 3328416"/>
              <a:gd name="connsiteY7-180" fmla="*/ 1765 h 3558781"/>
              <a:gd name="connsiteX0-181" fmla="*/ 0 w 3328416"/>
              <a:gd name="connsiteY0-182" fmla="*/ 1765 h 3558781"/>
              <a:gd name="connsiteX1-183" fmla="*/ 1189736 w 3328416"/>
              <a:gd name="connsiteY1-184" fmla="*/ 0 h 3558781"/>
              <a:gd name="connsiteX2-185" fmla="*/ 1672336 w 3328416"/>
              <a:gd name="connsiteY2-186" fmla="*/ 461011 h 3558781"/>
              <a:gd name="connsiteX3-187" fmla="*/ 2134616 w 3328416"/>
              <a:gd name="connsiteY3-188" fmla="*/ 1 h 3558781"/>
              <a:gd name="connsiteX4-189" fmla="*/ 3328416 w 3328416"/>
              <a:gd name="connsiteY4-190" fmla="*/ 1765 h 3558781"/>
              <a:gd name="connsiteX5-191" fmla="*/ 3328416 w 3328416"/>
              <a:gd name="connsiteY5-192" fmla="*/ 3558781 h 3558781"/>
              <a:gd name="connsiteX6-193" fmla="*/ 0 w 3328416"/>
              <a:gd name="connsiteY6-194" fmla="*/ 3558781 h 3558781"/>
              <a:gd name="connsiteX7-195" fmla="*/ 0 w 3328416"/>
              <a:gd name="connsiteY7-196" fmla="*/ 1765 h 3558781"/>
              <a:gd name="connsiteX0-197" fmla="*/ 0 w 3328416"/>
              <a:gd name="connsiteY0-198" fmla="*/ 1765 h 3558781"/>
              <a:gd name="connsiteX1-199" fmla="*/ 1189736 w 3328416"/>
              <a:gd name="connsiteY1-200" fmla="*/ 0 h 3558781"/>
              <a:gd name="connsiteX2-201" fmla="*/ 1672336 w 3328416"/>
              <a:gd name="connsiteY2-202" fmla="*/ 461011 h 3558781"/>
              <a:gd name="connsiteX3-203" fmla="*/ 2134616 w 3328416"/>
              <a:gd name="connsiteY3-204" fmla="*/ 1 h 3558781"/>
              <a:gd name="connsiteX4-205" fmla="*/ 3328416 w 3328416"/>
              <a:gd name="connsiteY4-206" fmla="*/ 1765 h 3558781"/>
              <a:gd name="connsiteX5-207" fmla="*/ 3328416 w 3328416"/>
              <a:gd name="connsiteY5-208" fmla="*/ 3558781 h 3558781"/>
              <a:gd name="connsiteX6-209" fmla="*/ 0 w 3328416"/>
              <a:gd name="connsiteY6-210" fmla="*/ 3558781 h 3558781"/>
              <a:gd name="connsiteX7-211" fmla="*/ 0 w 3328416"/>
              <a:gd name="connsiteY7-212" fmla="*/ 1765 h 3558781"/>
              <a:gd name="connsiteX0-213" fmla="*/ 0 w 3328416"/>
              <a:gd name="connsiteY0-214" fmla="*/ 1765 h 3558781"/>
              <a:gd name="connsiteX1-215" fmla="*/ 1189736 w 3328416"/>
              <a:gd name="connsiteY1-216" fmla="*/ 0 h 3558781"/>
              <a:gd name="connsiteX2-217" fmla="*/ 1672336 w 3328416"/>
              <a:gd name="connsiteY2-218" fmla="*/ 461011 h 3558781"/>
              <a:gd name="connsiteX3-219" fmla="*/ 2134616 w 3328416"/>
              <a:gd name="connsiteY3-220" fmla="*/ 1 h 3558781"/>
              <a:gd name="connsiteX4-221" fmla="*/ 3328416 w 3328416"/>
              <a:gd name="connsiteY4-222" fmla="*/ 1765 h 3558781"/>
              <a:gd name="connsiteX5-223" fmla="*/ 3328416 w 3328416"/>
              <a:gd name="connsiteY5-224" fmla="*/ 3558781 h 3558781"/>
              <a:gd name="connsiteX6-225" fmla="*/ 0 w 3328416"/>
              <a:gd name="connsiteY6-226" fmla="*/ 3558781 h 3558781"/>
              <a:gd name="connsiteX7-227" fmla="*/ 0 w 3328416"/>
              <a:gd name="connsiteY7-228" fmla="*/ 1765 h 3558781"/>
              <a:gd name="connsiteX0-229" fmla="*/ 0 w 3328416"/>
              <a:gd name="connsiteY0-230" fmla="*/ 1765 h 3558781"/>
              <a:gd name="connsiteX1-231" fmla="*/ 1189736 w 3328416"/>
              <a:gd name="connsiteY1-232" fmla="*/ 0 h 3558781"/>
              <a:gd name="connsiteX2-233" fmla="*/ 1672336 w 3328416"/>
              <a:gd name="connsiteY2-234" fmla="*/ 461011 h 3558781"/>
              <a:gd name="connsiteX3-235" fmla="*/ 2134616 w 3328416"/>
              <a:gd name="connsiteY3-236" fmla="*/ 1 h 3558781"/>
              <a:gd name="connsiteX4-237" fmla="*/ 3328416 w 3328416"/>
              <a:gd name="connsiteY4-238" fmla="*/ 1765 h 3558781"/>
              <a:gd name="connsiteX5-239" fmla="*/ 3328416 w 3328416"/>
              <a:gd name="connsiteY5-240" fmla="*/ 3558781 h 3558781"/>
              <a:gd name="connsiteX6-241" fmla="*/ 0 w 3328416"/>
              <a:gd name="connsiteY6-242" fmla="*/ 3558781 h 3558781"/>
              <a:gd name="connsiteX7-243" fmla="*/ 0 w 3328416"/>
              <a:gd name="connsiteY7-244" fmla="*/ 1765 h 35587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0" name="Text Placeholder 51"/>
          <p:cNvSpPr>
            <a:spLocks noGrp="1"/>
          </p:cNvSpPr>
          <p:nvPr>
            <p:ph type="body" sz="quarter" idx="21" hasCustomPrompt="1"/>
          </p:nvPr>
        </p:nvSpPr>
        <p:spPr>
          <a:xfrm>
            <a:off x="4722876"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a:t>Click to add text</a:t>
            </a:r>
          </a:p>
        </p:txBody>
      </p:sp>
      <p:sp>
        <p:nvSpPr>
          <p:cNvPr id="65" name="Picture Placeholder 62"/>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50" name="Text Placeholder 4"/>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495 h 3557511"/>
              <a:gd name="connsiteX1-3" fmla="*/ 1184910 w 3328416"/>
              <a:gd name="connsiteY1-4" fmla="*/ 0 h 3557511"/>
              <a:gd name="connsiteX2-5" fmla="*/ 3328416 w 3328416"/>
              <a:gd name="connsiteY2-6" fmla="*/ 495 h 3557511"/>
              <a:gd name="connsiteX3-7" fmla="*/ 3328416 w 3328416"/>
              <a:gd name="connsiteY3-8" fmla="*/ 3557511 h 3557511"/>
              <a:gd name="connsiteX4-9" fmla="*/ 0 w 3328416"/>
              <a:gd name="connsiteY4-10" fmla="*/ 3557511 h 3557511"/>
              <a:gd name="connsiteX5" fmla="*/ 0 w 3328416"/>
              <a:gd name="connsiteY5" fmla="*/ 495 h 3557511"/>
              <a:gd name="connsiteX0-11" fmla="*/ 0 w 3328416"/>
              <a:gd name="connsiteY0-12" fmla="*/ 495 h 3557511"/>
              <a:gd name="connsiteX1-13" fmla="*/ 1184910 w 3328416"/>
              <a:gd name="connsiteY1-14" fmla="*/ 0 h 3557511"/>
              <a:gd name="connsiteX2-15" fmla="*/ 2133600 w 3328416"/>
              <a:gd name="connsiteY2-16" fmla="*/ 1 h 3557511"/>
              <a:gd name="connsiteX3-17" fmla="*/ 3328416 w 3328416"/>
              <a:gd name="connsiteY3-18" fmla="*/ 495 h 3557511"/>
              <a:gd name="connsiteX4-19" fmla="*/ 3328416 w 3328416"/>
              <a:gd name="connsiteY4-20" fmla="*/ 3557511 h 3557511"/>
              <a:gd name="connsiteX5-21" fmla="*/ 0 w 3328416"/>
              <a:gd name="connsiteY5-22" fmla="*/ 3557511 h 3557511"/>
              <a:gd name="connsiteX6" fmla="*/ 0 w 3328416"/>
              <a:gd name="connsiteY6" fmla="*/ 495 h 3557511"/>
              <a:gd name="connsiteX0-23" fmla="*/ 0 w 3328416"/>
              <a:gd name="connsiteY0-24" fmla="*/ 495 h 3557511"/>
              <a:gd name="connsiteX1-25" fmla="*/ 1184910 w 3328416"/>
              <a:gd name="connsiteY1-26" fmla="*/ 0 h 3557511"/>
              <a:gd name="connsiteX2-27" fmla="*/ 1642110 w 3328416"/>
              <a:gd name="connsiteY2-28" fmla="*/ 476251 h 3557511"/>
              <a:gd name="connsiteX3-29" fmla="*/ 2133600 w 3328416"/>
              <a:gd name="connsiteY3-30" fmla="*/ 1 h 3557511"/>
              <a:gd name="connsiteX4-31" fmla="*/ 3328416 w 3328416"/>
              <a:gd name="connsiteY4-32" fmla="*/ 495 h 3557511"/>
              <a:gd name="connsiteX5-33" fmla="*/ 3328416 w 3328416"/>
              <a:gd name="connsiteY5-34" fmla="*/ 3557511 h 3557511"/>
              <a:gd name="connsiteX6-35" fmla="*/ 0 w 3328416"/>
              <a:gd name="connsiteY6-36" fmla="*/ 3557511 h 3557511"/>
              <a:gd name="connsiteX7" fmla="*/ 0 w 3328416"/>
              <a:gd name="connsiteY7" fmla="*/ 495 h 3557511"/>
              <a:gd name="connsiteX0-37" fmla="*/ 0 w 3328416"/>
              <a:gd name="connsiteY0-38" fmla="*/ 495 h 3557511"/>
              <a:gd name="connsiteX1-39" fmla="*/ 1184910 w 3328416"/>
              <a:gd name="connsiteY1-40" fmla="*/ 0 h 3557511"/>
              <a:gd name="connsiteX2-41" fmla="*/ 1672590 w 3328416"/>
              <a:gd name="connsiteY2-42" fmla="*/ 457201 h 3557511"/>
              <a:gd name="connsiteX3-43" fmla="*/ 2133600 w 3328416"/>
              <a:gd name="connsiteY3-44" fmla="*/ 1 h 3557511"/>
              <a:gd name="connsiteX4-45" fmla="*/ 3328416 w 3328416"/>
              <a:gd name="connsiteY4-46" fmla="*/ 495 h 3557511"/>
              <a:gd name="connsiteX5-47" fmla="*/ 3328416 w 3328416"/>
              <a:gd name="connsiteY5-48" fmla="*/ 3557511 h 3557511"/>
              <a:gd name="connsiteX6-49" fmla="*/ 0 w 3328416"/>
              <a:gd name="connsiteY6-50" fmla="*/ 3557511 h 3557511"/>
              <a:gd name="connsiteX7-51" fmla="*/ 0 w 3328416"/>
              <a:gd name="connsiteY7-52" fmla="*/ 495 h 3557511"/>
              <a:gd name="connsiteX0-53" fmla="*/ 0 w 3328416"/>
              <a:gd name="connsiteY0-54" fmla="*/ 495 h 3557511"/>
              <a:gd name="connsiteX1-55" fmla="*/ 1184910 w 3328416"/>
              <a:gd name="connsiteY1-56" fmla="*/ 0 h 3557511"/>
              <a:gd name="connsiteX2-57" fmla="*/ 1672590 w 3328416"/>
              <a:gd name="connsiteY2-58" fmla="*/ 457201 h 3557511"/>
              <a:gd name="connsiteX3-59" fmla="*/ 2133600 w 3328416"/>
              <a:gd name="connsiteY3-60" fmla="*/ 1 h 3557511"/>
              <a:gd name="connsiteX4-61" fmla="*/ 3328416 w 3328416"/>
              <a:gd name="connsiteY4-62" fmla="*/ 495 h 3557511"/>
              <a:gd name="connsiteX5-63" fmla="*/ 3328416 w 3328416"/>
              <a:gd name="connsiteY5-64" fmla="*/ 3557511 h 3557511"/>
              <a:gd name="connsiteX6-65" fmla="*/ 0 w 3328416"/>
              <a:gd name="connsiteY6-66" fmla="*/ 3557511 h 3557511"/>
              <a:gd name="connsiteX7-67" fmla="*/ 0 w 3328416"/>
              <a:gd name="connsiteY7-68" fmla="*/ 495 h 3557511"/>
              <a:gd name="connsiteX0-69" fmla="*/ 0 w 3328416"/>
              <a:gd name="connsiteY0-70" fmla="*/ 495 h 3557511"/>
              <a:gd name="connsiteX1-71" fmla="*/ 1184910 w 3328416"/>
              <a:gd name="connsiteY1-72" fmla="*/ 0 h 3557511"/>
              <a:gd name="connsiteX2-73" fmla="*/ 1672590 w 3328416"/>
              <a:gd name="connsiteY2-74" fmla="*/ 457201 h 3557511"/>
              <a:gd name="connsiteX3-75" fmla="*/ 2133600 w 3328416"/>
              <a:gd name="connsiteY3-76" fmla="*/ 1 h 3557511"/>
              <a:gd name="connsiteX4-77" fmla="*/ 3328416 w 3328416"/>
              <a:gd name="connsiteY4-78" fmla="*/ 495 h 3557511"/>
              <a:gd name="connsiteX5-79" fmla="*/ 3328416 w 3328416"/>
              <a:gd name="connsiteY5-80" fmla="*/ 3557511 h 3557511"/>
              <a:gd name="connsiteX6-81" fmla="*/ 0 w 3328416"/>
              <a:gd name="connsiteY6-82" fmla="*/ 3557511 h 3557511"/>
              <a:gd name="connsiteX7-83" fmla="*/ 0 w 3328416"/>
              <a:gd name="connsiteY7-84" fmla="*/ 495 h 3557511"/>
              <a:gd name="connsiteX0-85" fmla="*/ 0 w 3328416"/>
              <a:gd name="connsiteY0-86" fmla="*/ 495 h 3557511"/>
              <a:gd name="connsiteX1-87" fmla="*/ 1184910 w 3328416"/>
              <a:gd name="connsiteY1-88" fmla="*/ 0 h 3557511"/>
              <a:gd name="connsiteX2-89" fmla="*/ 1672590 w 3328416"/>
              <a:gd name="connsiteY2-90" fmla="*/ 457201 h 3557511"/>
              <a:gd name="connsiteX3-91" fmla="*/ 2133600 w 3328416"/>
              <a:gd name="connsiteY3-92" fmla="*/ 1 h 3557511"/>
              <a:gd name="connsiteX4-93" fmla="*/ 3328416 w 3328416"/>
              <a:gd name="connsiteY4-94" fmla="*/ 495 h 3557511"/>
              <a:gd name="connsiteX5-95" fmla="*/ 3328416 w 3328416"/>
              <a:gd name="connsiteY5-96" fmla="*/ 3557511 h 3557511"/>
              <a:gd name="connsiteX6-97" fmla="*/ 0 w 3328416"/>
              <a:gd name="connsiteY6-98" fmla="*/ 3557511 h 3557511"/>
              <a:gd name="connsiteX7-99" fmla="*/ 0 w 3328416"/>
              <a:gd name="connsiteY7-100" fmla="*/ 495 h 3557511"/>
              <a:gd name="connsiteX0-101" fmla="*/ 0 w 3328416"/>
              <a:gd name="connsiteY0-102" fmla="*/ 495 h 3557511"/>
              <a:gd name="connsiteX1-103" fmla="*/ 1184910 w 3328416"/>
              <a:gd name="connsiteY1-104" fmla="*/ 0 h 3557511"/>
              <a:gd name="connsiteX2-105" fmla="*/ 1672590 w 3328416"/>
              <a:gd name="connsiteY2-106" fmla="*/ 457201 h 3557511"/>
              <a:gd name="connsiteX3-107" fmla="*/ 2133600 w 3328416"/>
              <a:gd name="connsiteY3-108" fmla="*/ 1 h 3557511"/>
              <a:gd name="connsiteX4-109" fmla="*/ 3328416 w 3328416"/>
              <a:gd name="connsiteY4-110" fmla="*/ 495 h 3557511"/>
              <a:gd name="connsiteX5-111" fmla="*/ 3328416 w 3328416"/>
              <a:gd name="connsiteY5-112" fmla="*/ 3557511 h 3557511"/>
              <a:gd name="connsiteX6-113" fmla="*/ 0 w 3328416"/>
              <a:gd name="connsiteY6-114" fmla="*/ 3557511 h 3557511"/>
              <a:gd name="connsiteX7-115" fmla="*/ 0 w 3328416"/>
              <a:gd name="connsiteY7-116" fmla="*/ 495 h 35575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1" name="Text Placeholder 51"/>
          <p:cNvSpPr>
            <a:spLocks noGrp="1"/>
          </p:cNvSpPr>
          <p:nvPr>
            <p:ph type="body" sz="quarter" idx="22" hasCustomPrompt="1"/>
          </p:nvPr>
        </p:nvSpPr>
        <p:spPr>
          <a:xfrm>
            <a:off x="8371332"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a:t>Click to add text</a:t>
            </a:r>
          </a:p>
        </p:txBody>
      </p:sp>
      <p:sp>
        <p:nvSpPr>
          <p:cNvPr id="3" name="Oval 2"/>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a:t>Click to add title</a:t>
            </a:r>
          </a:p>
        </p:txBody>
      </p:sp>
      <p:sp>
        <p:nvSpPr>
          <p:cNvPr id="4" name="Footer Placeholder 3"/>
          <p:cNvSpPr>
            <a:spLocks noGrp="1"/>
          </p:cNvSpPr>
          <p:nvPr>
            <p:ph type="ftr" sz="quarter" idx="13"/>
          </p:nvPr>
        </p:nvSpPr>
        <p:spPr/>
        <p:txBody>
          <a:bodyPr/>
          <a:lstStyle>
            <a:lvl1pPr>
              <a:defRPr>
                <a:latin typeface="+mn-lt"/>
              </a:defRPr>
            </a:lvl1pPr>
          </a:lstStyle>
          <a:p>
            <a:r>
              <a:rPr lang="en-US"/>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19" name="Freeform: Shape 18"/>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8" name="Title 19"/>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19" name="Content Placeholder 3"/>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p:txBody>
          <a:bodyPr/>
          <a:lstStyle/>
          <a:p>
            <a:r>
              <a:rPr lang="en-US"/>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a:t>Click to add title</a:t>
            </a:r>
          </a:p>
        </p:txBody>
      </p:sp>
      <p:sp>
        <p:nvSpPr>
          <p:cNvPr id="13" name="Content Placeholder 2"/>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11/22/2023</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18"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a:t>Click to add title</a:t>
            </a:r>
          </a:p>
        </p:txBody>
      </p:sp>
      <p:sp>
        <p:nvSpPr>
          <p:cNvPr id="13" name="Content Placeholder 2"/>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t>Click to add subtitle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57" name="Text Placeholder 54"/>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a:t>“</a:t>
            </a:r>
          </a:p>
        </p:txBody>
      </p:sp>
      <p:sp>
        <p:nvSpPr>
          <p:cNvPr id="55" name="Text Placeholder 54"/>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a:t>Click to add subtitle</a:t>
            </a:r>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Click to add text</a:t>
            </a:r>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Click to add text</a:t>
            </a:r>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Click to add text</a:t>
            </a:r>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Click to add text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0"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4"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7"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17" name="Picture Placeholder 16"/>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a:t>Click to add picture</a:t>
            </a:r>
          </a:p>
        </p:txBody>
      </p:sp>
      <p:sp>
        <p:nvSpPr>
          <p:cNvPr id="19" name="Text Placeholder 18"/>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1" name="Text Placeholder 20"/>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0" name="Picture Placeholder 16"/>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14" name="Text Placeholder 18"/>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15" name="Text Placeholder 20"/>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3" name="Picture Placeholder 16"/>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2" name="Text Placeholder 18"/>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4" name="Text Placeholder 20"/>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1" name="Picture Placeholder 16"/>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16" name="Text Placeholder 18"/>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18" name="Text Placeholder 20"/>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6" name="Picture Placeholder 16"/>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5" name="Text Placeholder 18"/>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7" name="Text Placeholder 20"/>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2" name="Picture Placeholder 16"/>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0" name="Text Placeholder 18"/>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1" name="Text Placeholder 20"/>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9" name="Picture Placeholder 16"/>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8" name="Text Placeholder 18"/>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0" name="Text Placeholder 20"/>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3" name="Picture Placeholder 16"/>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32" name="Text Placeholder 18"/>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3" name="Text Placeholder 20"/>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a:t>Click to add text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7" name="Oval 6"/>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6" name="Text Placeholder 2"/>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6257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46257 w 2011680"/>
              <a:gd name="connsiteY1-14" fmla="*/ 0 h 2826771"/>
              <a:gd name="connsiteX2-15" fmla="*/ 1358727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46257 w 2011680"/>
              <a:gd name="connsiteY1-26" fmla="*/ 0 h 2826771"/>
              <a:gd name="connsiteX2-27" fmla="*/ 1010112 w 2011680"/>
              <a:gd name="connsiteY2-28" fmla="*/ 0 h 2826771"/>
              <a:gd name="connsiteX3-29" fmla="*/ 1358727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46257 w 2011680"/>
              <a:gd name="connsiteY1-40" fmla="*/ 0 h 2826771"/>
              <a:gd name="connsiteX2-41" fmla="*/ 1012017 w 2011680"/>
              <a:gd name="connsiteY2-42" fmla="*/ 335280 h 2826771"/>
              <a:gd name="connsiteX3-43" fmla="*/ 1358727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46257 w 2011680"/>
              <a:gd name="connsiteY1-56" fmla="*/ 0 h 2826771"/>
              <a:gd name="connsiteX2-57" fmla="*/ 1012017 w 2011680"/>
              <a:gd name="connsiteY2-58" fmla="*/ 335280 h 2826771"/>
              <a:gd name="connsiteX3-59" fmla="*/ 1358727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46257 w 2011680"/>
              <a:gd name="connsiteY1-72" fmla="*/ 0 h 2826771"/>
              <a:gd name="connsiteX2-73" fmla="*/ 1012017 w 2011680"/>
              <a:gd name="connsiteY2-74" fmla="*/ 335280 h 2826771"/>
              <a:gd name="connsiteX3-75" fmla="*/ 1358727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46257 w 2011680"/>
              <a:gd name="connsiteY1-88" fmla="*/ 0 h 2826771"/>
              <a:gd name="connsiteX2-89" fmla="*/ 1012017 w 2011680"/>
              <a:gd name="connsiteY2-90" fmla="*/ 335280 h 2826771"/>
              <a:gd name="connsiteX3-91" fmla="*/ 1358727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46257 w 2011680"/>
              <a:gd name="connsiteY1-104" fmla="*/ 0 h 2826771"/>
              <a:gd name="connsiteX2-105" fmla="*/ 1012017 w 2011680"/>
              <a:gd name="connsiteY2-106" fmla="*/ 335280 h 2826771"/>
              <a:gd name="connsiteX3-107" fmla="*/ 1358727 w 2011680"/>
              <a:gd name="connsiteY3-108" fmla="*/ 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 name="connsiteX0-117" fmla="*/ 0 w 2011680"/>
              <a:gd name="connsiteY0-118" fmla="*/ 1598 h 2826771"/>
              <a:gd name="connsiteX1-119" fmla="*/ 646257 w 2011680"/>
              <a:gd name="connsiteY1-120" fmla="*/ 0 h 2826771"/>
              <a:gd name="connsiteX2-121" fmla="*/ 1012017 w 2011680"/>
              <a:gd name="connsiteY2-122" fmla="*/ 335280 h 2826771"/>
              <a:gd name="connsiteX3-123" fmla="*/ 1358727 w 2011680"/>
              <a:gd name="connsiteY3-124" fmla="*/ 0 h 2826771"/>
              <a:gd name="connsiteX4-125" fmla="*/ 2011680 w 2011680"/>
              <a:gd name="connsiteY4-126" fmla="*/ 1598 h 2826771"/>
              <a:gd name="connsiteX5-127" fmla="*/ 2011680 w 2011680"/>
              <a:gd name="connsiteY5-128" fmla="*/ 2826771 h 2826771"/>
              <a:gd name="connsiteX6-129" fmla="*/ 0 w 2011680"/>
              <a:gd name="connsiteY6-130" fmla="*/ 2826771 h 2826771"/>
              <a:gd name="connsiteX7-131" fmla="*/ 0 w 2011680"/>
              <a:gd name="connsiteY7-132" fmla="*/ 1598 h 2826771"/>
              <a:gd name="connsiteX0-133" fmla="*/ 0 w 2011680"/>
              <a:gd name="connsiteY0-134" fmla="*/ 1598 h 2826771"/>
              <a:gd name="connsiteX1-135" fmla="*/ 646257 w 2011680"/>
              <a:gd name="connsiteY1-136" fmla="*/ 0 h 2826771"/>
              <a:gd name="connsiteX2-137" fmla="*/ 1012017 w 2011680"/>
              <a:gd name="connsiteY2-138" fmla="*/ 335280 h 2826771"/>
              <a:gd name="connsiteX3-139" fmla="*/ 1358727 w 2011680"/>
              <a:gd name="connsiteY3-140" fmla="*/ 0 h 2826771"/>
              <a:gd name="connsiteX4-141" fmla="*/ 2011680 w 2011680"/>
              <a:gd name="connsiteY4-142" fmla="*/ 1598 h 2826771"/>
              <a:gd name="connsiteX5-143" fmla="*/ 2011680 w 2011680"/>
              <a:gd name="connsiteY5-144" fmla="*/ 2826771 h 2826771"/>
              <a:gd name="connsiteX6-145" fmla="*/ 0 w 2011680"/>
              <a:gd name="connsiteY6-146" fmla="*/ 2826771 h 2826771"/>
              <a:gd name="connsiteX7-147" fmla="*/ 0 w 2011680"/>
              <a:gd name="connsiteY7-148" fmla="*/ 1598 h 2826771"/>
              <a:gd name="connsiteX0-149" fmla="*/ 0 w 2011680"/>
              <a:gd name="connsiteY0-150" fmla="*/ 1598 h 2826771"/>
              <a:gd name="connsiteX1-151" fmla="*/ 646257 w 2011680"/>
              <a:gd name="connsiteY1-152" fmla="*/ 0 h 2826771"/>
              <a:gd name="connsiteX2-153" fmla="*/ 1012017 w 2011680"/>
              <a:gd name="connsiteY2-154" fmla="*/ 335280 h 2826771"/>
              <a:gd name="connsiteX3-155" fmla="*/ 1358727 w 2011680"/>
              <a:gd name="connsiteY3-156" fmla="*/ 0 h 2826771"/>
              <a:gd name="connsiteX4-157" fmla="*/ 2011680 w 2011680"/>
              <a:gd name="connsiteY4-158" fmla="*/ 1598 h 2826771"/>
              <a:gd name="connsiteX5-159" fmla="*/ 2011680 w 2011680"/>
              <a:gd name="connsiteY5-160" fmla="*/ 2826771 h 2826771"/>
              <a:gd name="connsiteX6-161" fmla="*/ 0 w 2011680"/>
              <a:gd name="connsiteY6-162" fmla="*/ 2826771 h 2826771"/>
              <a:gd name="connsiteX7-163" fmla="*/ 0 w 2011680"/>
              <a:gd name="connsiteY7-164"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16" name="Rectangle 15"/>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8" name="Oval 7"/>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7" name="Text Placeholder 4"/>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4646 h 2829819"/>
              <a:gd name="connsiteX1-3" fmla="*/ 994434 w 2011680"/>
              <a:gd name="connsiteY1-4" fmla="*/ 0 h 2829819"/>
              <a:gd name="connsiteX2-5" fmla="*/ 2011680 w 2011680"/>
              <a:gd name="connsiteY2-6" fmla="*/ 4646 h 2829819"/>
              <a:gd name="connsiteX3-7" fmla="*/ 2011680 w 2011680"/>
              <a:gd name="connsiteY3-8" fmla="*/ 2829819 h 2829819"/>
              <a:gd name="connsiteX4-9" fmla="*/ 0 w 2011680"/>
              <a:gd name="connsiteY4-10" fmla="*/ 2829819 h 2829819"/>
              <a:gd name="connsiteX5" fmla="*/ 0 w 2011680"/>
              <a:gd name="connsiteY5" fmla="*/ 4646 h 2829819"/>
              <a:gd name="connsiteX0-11" fmla="*/ 0 w 2011680"/>
              <a:gd name="connsiteY0-12" fmla="*/ 4646 h 2829819"/>
              <a:gd name="connsiteX1-13" fmla="*/ 994434 w 2011680"/>
              <a:gd name="connsiteY1-14" fmla="*/ 0 h 2829819"/>
              <a:gd name="connsiteX2-15" fmla="*/ 2011680 w 2011680"/>
              <a:gd name="connsiteY2-16" fmla="*/ 4646 h 2829819"/>
              <a:gd name="connsiteX3-17" fmla="*/ 2011680 w 2011680"/>
              <a:gd name="connsiteY3-18" fmla="*/ 2829819 h 2829819"/>
              <a:gd name="connsiteX4-19" fmla="*/ 0 w 2011680"/>
              <a:gd name="connsiteY4-20" fmla="*/ 2829819 h 2829819"/>
              <a:gd name="connsiteX5-21" fmla="*/ 0 w 2011680"/>
              <a:gd name="connsiteY5-22" fmla="*/ 4646 h 2829819"/>
              <a:gd name="connsiteX0-23" fmla="*/ 0 w 2011680"/>
              <a:gd name="connsiteY0-24" fmla="*/ 4646 h 2829819"/>
              <a:gd name="connsiteX1-25" fmla="*/ 994434 w 2011680"/>
              <a:gd name="connsiteY1-26" fmla="*/ 0 h 2829819"/>
              <a:gd name="connsiteX2-27" fmla="*/ 2011680 w 2011680"/>
              <a:gd name="connsiteY2-28" fmla="*/ 4646 h 2829819"/>
              <a:gd name="connsiteX3-29" fmla="*/ 2011680 w 2011680"/>
              <a:gd name="connsiteY3-30" fmla="*/ 2829819 h 2829819"/>
              <a:gd name="connsiteX4-31" fmla="*/ 0 w 2011680"/>
              <a:gd name="connsiteY4-32" fmla="*/ 2829819 h 2829819"/>
              <a:gd name="connsiteX5-33" fmla="*/ 0 w 2011680"/>
              <a:gd name="connsiteY5-34" fmla="*/ 4646 h 2829819"/>
              <a:gd name="connsiteX0-35" fmla="*/ 0 w 2011680"/>
              <a:gd name="connsiteY0-36" fmla="*/ 4646 h 2829819"/>
              <a:gd name="connsiteX1-37" fmla="*/ 994434 w 2011680"/>
              <a:gd name="connsiteY1-38" fmla="*/ 0 h 2829819"/>
              <a:gd name="connsiteX2-39" fmla="*/ 1362480 w 2011680"/>
              <a:gd name="connsiteY2-40" fmla="*/ 3048 h 2829819"/>
              <a:gd name="connsiteX3-41" fmla="*/ 2011680 w 2011680"/>
              <a:gd name="connsiteY3-42" fmla="*/ 4646 h 2829819"/>
              <a:gd name="connsiteX4-43" fmla="*/ 2011680 w 2011680"/>
              <a:gd name="connsiteY4-44" fmla="*/ 2829819 h 2829819"/>
              <a:gd name="connsiteX5-45" fmla="*/ 0 w 2011680"/>
              <a:gd name="connsiteY5-46" fmla="*/ 2829819 h 2829819"/>
              <a:gd name="connsiteX6" fmla="*/ 0 w 2011680"/>
              <a:gd name="connsiteY6" fmla="*/ 4646 h 2829819"/>
              <a:gd name="connsiteX0-47" fmla="*/ 0 w 2011680"/>
              <a:gd name="connsiteY0-48" fmla="*/ 4646 h 2829819"/>
              <a:gd name="connsiteX1-49" fmla="*/ 651915 w 2011680"/>
              <a:gd name="connsiteY1-50" fmla="*/ 1143 h 2829819"/>
              <a:gd name="connsiteX2-51" fmla="*/ 994434 w 2011680"/>
              <a:gd name="connsiteY2-52" fmla="*/ 0 h 2829819"/>
              <a:gd name="connsiteX3-53" fmla="*/ 1362480 w 2011680"/>
              <a:gd name="connsiteY3-54" fmla="*/ 3048 h 2829819"/>
              <a:gd name="connsiteX4-55" fmla="*/ 2011680 w 2011680"/>
              <a:gd name="connsiteY4-56" fmla="*/ 4646 h 2829819"/>
              <a:gd name="connsiteX5-57" fmla="*/ 2011680 w 2011680"/>
              <a:gd name="connsiteY5-58" fmla="*/ 2829819 h 2829819"/>
              <a:gd name="connsiteX6-59" fmla="*/ 0 w 2011680"/>
              <a:gd name="connsiteY6-60" fmla="*/ 2829819 h 2829819"/>
              <a:gd name="connsiteX7" fmla="*/ 0 w 2011680"/>
              <a:gd name="connsiteY7" fmla="*/ 4646 h 2829819"/>
              <a:gd name="connsiteX0-61" fmla="*/ 0 w 2011680"/>
              <a:gd name="connsiteY0-62" fmla="*/ 3503 h 2828676"/>
              <a:gd name="connsiteX1-63" fmla="*/ 651915 w 2011680"/>
              <a:gd name="connsiteY1-64" fmla="*/ 0 h 2828676"/>
              <a:gd name="connsiteX2-65" fmla="*/ 1005864 w 2011680"/>
              <a:gd name="connsiteY2-66" fmla="*/ 336042 h 2828676"/>
              <a:gd name="connsiteX3-67" fmla="*/ 1362480 w 2011680"/>
              <a:gd name="connsiteY3-68" fmla="*/ 1905 h 2828676"/>
              <a:gd name="connsiteX4-69" fmla="*/ 2011680 w 2011680"/>
              <a:gd name="connsiteY4-70" fmla="*/ 3503 h 2828676"/>
              <a:gd name="connsiteX5-71" fmla="*/ 2011680 w 2011680"/>
              <a:gd name="connsiteY5-72" fmla="*/ 2828676 h 2828676"/>
              <a:gd name="connsiteX6-73" fmla="*/ 0 w 2011680"/>
              <a:gd name="connsiteY6-74" fmla="*/ 2828676 h 2828676"/>
              <a:gd name="connsiteX7-75" fmla="*/ 0 w 2011680"/>
              <a:gd name="connsiteY7-76" fmla="*/ 3503 h 2828676"/>
              <a:gd name="connsiteX0-77" fmla="*/ 0 w 2011680"/>
              <a:gd name="connsiteY0-78" fmla="*/ 3503 h 2828676"/>
              <a:gd name="connsiteX1-79" fmla="*/ 651915 w 2011680"/>
              <a:gd name="connsiteY1-80" fmla="*/ 0 h 2828676"/>
              <a:gd name="connsiteX2-81" fmla="*/ 1005864 w 2011680"/>
              <a:gd name="connsiteY2-82" fmla="*/ 336042 h 2828676"/>
              <a:gd name="connsiteX3-83" fmla="*/ 1362480 w 2011680"/>
              <a:gd name="connsiteY3-84" fmla="*/ 1905 h 2828676"/>
              <a:gd name="connsiteX4-85" fmla="*/ 2011680 w 2011680"/>
              <a:gd name="connsiteY4-86" fmla="*/ 3503 h 2828676"/>
              <a:gd name="connsiteX5-87" fmla="*/ 2011680 w 2011680"/>
              <a:gd name="connsiteY5-88" fmla="*/ 2828676 h 2828676"/>
              <a:gd name="connsiteX6-89" fmla="*/ 0 w 2011680"/>
              <a:gd name="connsiteY6-90" fmla="*/ 2828676 h 2828676"/>
              <a:gd name="connsiteX7-91" fmla="*/ 0 w 2011680"/>
              <a:gd name="connsiteY7-92" fmla="*/ 3503 h 2828676"/>
              <a:gd name="connsiteX0-93" fmla="*/ 0 w 2011680"/>
              <a:gd name="connsiteY0-94" fmla="*/ 3503 h 2828676"/>
              <a:gd name="connsiteX1-95" fmla="*/ 651915 w 2011680"/>
              <a:gd name="connsiteY1-96" fmla="*/ 0 h 2828676"/>
              <a:gd name="connsiteX2-97" fmla="*/ 1005864 w 2011680"/>
              <a:gd name="connsiteY2-98" fmla="*/ 336042 h 2828676"/>
              <a:gd name="connsiteX3-99" fmla="*/ 1362480 w 2011680"/>
              <a:gd name="connsiteY3-100" fmla="*/ 1905 h 2828676"/>
              <a:gd name="connsiteX4-101" fmla="*/ 2011680 w 2011680"/>
              <a:gd name="connsiteY4-102" fmla="*/ 3503 h 2828676"/>
              <a:gd name="connsiteX5-103" fmla="*/ 2011680 w 2011680"/>
              <a:gd name="connsiteY5-104" fmla="*/ 2828676 h 2828676"/>
              <a:gd name="connsiteX6-105" fmla="*/ 0 w 2011680"/>
              <a:gd name="connsiteY6-106" fmla="*/ 2828676 h 2828676"/>
              <a:gd name="connsiteX7-107" fmla="*/ 0 w 2011680"/>
              <a:gd name="connsiteY7-108" fmla="*/ 3503 h 2828676"/>
              <a:gd name="connsiteX0-109" fmla="*/ 0 w 2011680"/>
              <a:gd name="connsiteY0-110" fmla="*/ 3503 h 2828676"/>
              <a:gd name="connsiteX1-111" fmla="*/ 651915 w 2011680"/>
              <a:gd name="connsiteY1-112" fmla="*/ 0 h 2828676"/>
              <a:gd name="connsiteX2-113" fmla="*/ 1005864 w 2011680"/>
              <a:gd name="connsiteY2-114" fmla="*/ 336042 h 2828676"/>
              <a:gd name="connsiteX3-115" fmla="*/ 1362480 w 2011680"/>
              <a:gd name="connsiteY3-116" fmla="*/ 1905 h 2828676"/>
              <a:gd name="connsiteX4-117" fmla="*/ 2011680 w 2011680"/>
              <a:gd name="connsiteY4-118" fmla="*/ 3503 h 2828676"/>
              <a:gd name="connsiteX5-119" fmla="*/ 2011680 w 2011680"/>
              <a:gd name="connsiteY5-120" fmla="*/ 2828676 h 2828676"/>
              <a:gd name="connsiteX6-121" fmla="*/ 0 w 2011680"/>
              <a:gd name="connsiteY6-122" fmla="*/ 2828676 h 2828676"/>
              <a:gd name="connsiteX7-123" fmla="*/ 0 w 2011680"/>
              <a:gd name="connsiteY7-124" fmla="*/ 3503 h 2828676"/>
              <a:gd name="connsiteX0-125" fmla="*/ 0 w 2011680"/>
              <a:gd name="connsiteY0-126" fmla="*/ 3503 h 2828676"/>
              <a:gd name="connsiteX1-127" fmla="*/ 651915 w 2011680"/>
              <a:gd name="connsiteY1-128" fmla="*/ 0 h 2828676"/>
              <a:gd name="connsiteX2-129" fmla="*/ 1005864 w 2011680"/>
              <a:gd name="connsiteY2-130" fmla="*/ 336042 h 2828676"/>
              <a:gd name="connsiteX3-131" fmla="*/ 1362480 w 2011680"/>
              <a:gd name="connsiteY3-132" fmla="*/ 1905 h 2828676"/>
              <a:gd name="connsiteX4-133" fmla="*/ 2011680 w 2011680"/>
              <a:gd name="connsiteY4-134" fmla="*/ 3503 h 2828676"/>
              <a:gd name="connsiteX5-135" fmla="*/ 2011680 w 2011680"/>
              <a:gd name="connsiteY5-136" fmla="*/ 2828676 h 2828676"/>
              <a:gd name="connsiteX6-137" fmla="*/ 0 w 2011680"/>
              <a:gd name="connsiteY6-138" fmla="*/ 2828676 h 2828676"/>
              <a:gd name="connsiteX7-139" fmla="*/ 0 w 2011680"/>
              <a:gd name="connsiteY7-140"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59" y="connsiteY6-60"/>
              </a:cxn>
              <a:cxn ang="0">
                <a:pos x="connsiteX7-75" y="connsiteY7-76"/>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18" name="Rectangle 17"/>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9" name="Oval 8"/>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8" name="Text Placeholder 4"/>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49951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3503 h 2828676"/>
              <a:gd name="connsiteX1-13" fmla="*/ 649951 w 2011680"/>
              <a:gd name="connsiteY1-14" fmla="*/ 1905 h 2828676"/>
              <a:gd name="connsiteX2-15" fmla="*/ 1358611 w 2011680"/>
              <a:gd name="connsiteY2-16" fmla="*/ 0 h 2828676"/>
              <a:gd name="connsiteX3-17" fmla="*/ 2011680 w 2011680"/>
              <a:gd name="connsiteY3-18" fmla="*/ 3503 h 2828676"/>
              <a:gd name="connsiteX4-19" fmla="*/ 2011680 w 2011680"/>
              <a:gd name="connsiteY4-20" fmla="*/ 2828676 h 2828676"/>
              <a:gd name="connsiteX5-21" fmla="*/ 0 w 2011680"/>
              <a:gd name="connsiteY5-22" fmla="*/ 2828676 h 2828676"/>
              <a:gd name="connsiteX6" fmla="*/ 0 w 2011680"/>
              <a:gd name="connsiteY6" fmla="*/ 3503 h 2828676"/>
              <a:gd name="connsiteX0-23" fmla="*/ 0 w 2011680"/>
              <a:gd name="connsiteY0-24" fmla="*/ 3503 h 2828676"/>
              <a:gd name="connsiteX1-25" fmla="*/ 649951 w 2011680"/>
              <a:gd name="connsiteY1-26" fmla="*/ 1905 h 2828676"/>
              <a:gd name="connsiteX2-27" fmla="*/ 1006186 w 2011680"/>
              <a:gd name="connsiteY2-28" fmla="*/ 0 h 2828676"/>
              <a:gd name="connsiteX3-29" fmla="*/ 1358611 w 2011680"/>
              <a:gd name="connsiteY3-30" fmla="*/ 0 h 2828676"/>
              <a:gd name="connsiteX4-31" fmla="*/ 2011680 w 2011680"/>
              <a:gd name="connsiteY4-32" fmla="*/ 3503 h 2828676"/>
              <a:gd name="connsiteX5-33" fmla="*/ 2011680 w 2011680"/>
              <a:gd name="connsiteY5-34" fmla="*/ 2828676 h 2828676"/>
              <a:gd name="connsiteX6-35" fmla="*/ 0 w 2011680"/>
              <a:gd name="connsiteY6-36" fmla="*/ 2828676 h 2828676"/>
              <a:gd name="connsiteX7" fmla="*/ 0 w 2011680"/>
              <a:gd name="connsiteY7" fmla="*/ 3503 h 2828676"/>
              <a:gd name="connsiteX0-37" fmla="*/ 0 w 2011680"/>
              <a:gd name="connsiteY0-38" fmla="*/ 3503 h 2828676"/>
              <a:gd name="connsiteX1-39" fmla="*/ 649951 w 2011680"/>
              <a:gd name="connsiteY1-40" fmla="*/ 1905 h 2828676"/>
              <a:gd name="connsiteX2-41" fmla="*/ 1009996 w 2011680"/>
              <a:gd name="connsiteY2-42" fmla="*/ 333375 h 2828676"/>
              <a:gd name="connsiteX3-43" fmla="*/ 1358611 w 2011680"/>
              <a:gd name="connsiteY3-44" fmla="*/ 0 h 2828676"/>
              <a:gd name="connsiteX4-45" fmla="*/ 2011680 w 2011680"/>
              <a:gd name="connsiteY4-46" fmla="*/ 3503 h 2828676"/>
              <a:gd name="connsiteX5-47" fmla="*/ 2011680 w 2011680"/>
              <a:gd name="connsiteY5-48" fmla="*/ 2828676 h 2828676"/>
              <a:gd name="connsiteX6-49" fmla="*/ 0 w 2011680"/>
              <a:gd name="connsiteY6-50" fmla="*/ 2828676 h 2828676"/>
              <a:gd name="connsiteX7-51" fmla="*/ 0 w 2011680"/>
              <a:gd name="connsiteY7-52" fmla="*/ 3503 h 2828676"/>
              <a:gd name="connsiteX0-53" fmla="*/ 0 w 2011680"/>
              <a:gd name="connsiteY0-54" fmla="*/ 3503 h 2828676"/>
              <a:gd name="connsiteX1-55" fmla="*/ 649951 w 2011680"/>
              <a:gd name="connsiteY1-56" fmla="*/ 1905 h 2828676"/>
              <a:gd name="connsiteX2-57" fmla="*/ 1009996 w 2011680"/>
              <a:gd name="connsiteY2-58" fmla="*/ 333375 h 2828676"/>
              <a:gd name="connsiteX3-59" fmla="*/ 1358611 w 2011680"/>
              <a:gd name="connsiteY3-60" fmla="*/ 0 h 2828676"/>
              <a:gd name="connsiteX4-61" fmla="*/ 2011680 w 2011680"/>
              <a:gd name="connsiteY4-62" fmla="*/ 3503 h 2828676"/>
              <a:gd name="connsiteX5-63" fmla="*/ 2011680 w 2011680"/>
              <a:gd name="connsiteY5-64" fmla="*/ 2828676 h 2828676"/>
              <a:gd name="connsiteX6-65" fmla="*/ 0 w 2011680"/>
              <a:gd name="connsiteY6-66" fmla="*/ 2828676 h 2828676"/>
              <a:gd name="connsiteX7-67" fmla="*/ 0 w 2011680"/>
              <a:gd name="connsiteY7-68" fmla="*/ 3503 h 2828676"/>
              <a:gd name="connsiteX0-69" fmla="*/ 0 w 2011680"/>
              <a:gd name="connsiteY0-70" fmla="*/ 3503 h 2828676"/>
              <a:gd name="connsiteX1-71" fmla="*/ 649951 w 2011680"/>
              <a:gd name="connsiteY1-72" fmla="*/ 1905 h 2828676"/>
              <a:gd name="connsiteX2-73" fmla="*/ 1009996 w 2011680"/>
              <a:gd name="connsiteY2-74" fmla="*/ 333375 h 2828676"/>
              <a:gd name="connsiteX3-75" fmla="*/ 1358611 w 2011680"/>
              <a:gd name="connsiteY3-76" fmla="*/ 0 h 2828676"/>
              <a:gd name="connsiteX4-77" fmla="*/ 2011680 w 2011680"/>
              <a:gd name="connsiteY4-78" fmla="*/ 3503 h 2828676"/>
              <a:gd name="connsiteX5-79" fmla="*/ 2011680 w 2011680"/>
              <a:gd name="connsiteY5-80" fmla="*/ 2828676 h 2828676"/>
              <a:gd name="connsiteX6-81" fmla="*/ 0 w 2011680"/>
              <a:gd name="connsiteY6-82" fmla="*/ 2828676 h 2828676"/>
              <a:gd name="connsiteX7-83" fmla="*/ 0 w 2011680"/>
              <a:gd name="connsiteY7-84" fmla="*/ 3503 h 2828676"/>
              <a:gd name="connsiteX0-85" fmla="*/ 0 w 2011680"/>
              <a:gd name="connsiteY0-86" fmla="*/ 3503 h 2828676"/>
              <a:gd name="connsiteX1-87" fmla="*/ 649951 w 2011680"/>
              <a:gd name="connsiteY1-88" fmla="*/ 1905 h 2828676"/>
              <a:gd name="connsiteX2-89" fmla="*/ 1009996 w 2011680"/>
              <a:gd name="connsiteY2-90" fmla="*/ 333375 h 2828676"/>
              <a:gd name="connsiteX3-91" fmla="*/ 1358611 w 2011680"/>
              <a:gd name="connsiteY3-92" fmla="*/ 0 h 2828676"/>
              <a:gd name="connsiteX4-93" fmla="*/ 2011680 w 2011680"/>
              <a:gd name="connsiteY4-94" fmla="*/ 3503 h 2828676"/>
              <a:gd name="connsiteX5-95" fmla="*/ 2011680 w 2011680"/>
              <a:gd name="connsiteY5-96" fmla="*/ 2828676 h 2828676"/>
              <a:gd name="connsiteX6-97" fmla="*/ 0 w 2011680"/>
              <a:gd name="connsiteY6-98" fmla="*/ 2828676 h 2828676"/>
              <a:gd name="connsiteX7-99" fmla="*/ 0 w 2011680"/>
              <a:gd name="connsiteY7-100" fmla="*/ 3503 h 2828676"/>
              <a:gd name="connsiteX0-101" fmla="*/ 0 w 2011680"/>
              <a:gd name="connsiteY0-102" fmla="*/ 3503 h 2828676"/>
              <a:gd name="connsiteX1-103" fmla="*/ 649951 w 2011680"/>
              <a:gd name="connsiteY1-104" fmla="*/ 1905 h 2828676"/>
              <a:gd name="connsiteX2-105" fmla="*/ 1009996 w 2011680"/>
              <a:gd name="connsiteY2-106" fmla="*/ 333375 h 2828676"/>
              <a:gd name="connsiteX3-107" fmla="*/ 1358611 w 2011680"/>
              <a:gd name="connsiteY3-108" fmla="*/ 0 h 2828676"/>
              <a:gd name="connsiteX4-109" fmla="*/ 2011680 w 2011680"/>
              <a:gd name="connsiteY4-110" fmla="*/ 3503 h 2828676"/>
              <a:gd name="connsiteX5-111" fmla="*/ 2011680 w 2011680"/>
              <a:gd name="connsiteY5-112" fmla="*/ 2828676 h 2828676"/>
              <a:gd name="connsiteX6-113" fmla="*/ 0 w 2011680"/>
              <a:gd name="connsiteY6-114" fmla="*/ 2828676 h 2828676"/>
              <a:gd name="connsiteX7-115" fmla="*/ 0 w 2011680"/>
              <a:gd name="connsiteY7-116" fmla="*/ 3503 h 28286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0" name="Rectangle 19"/>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10" name="Oval 9"/>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49" name="Text Placeholder 4"/>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1598 h 2826771"/>
              <a:gd name="connsiteX1-3" fmla="*/ 651163 w 2011680"/>
              <a:gd name="connsiteY1-4" fmla="*/ 0 h 2826771"/>
              <a:gd name="connsiteX2-5" fmla="*/ 2011680 w 2011680"/>
              <a:gd name="connsiteY2-6" fmla="*/ 1598 h 2826771"/>
              <a:gd name="connsiteX3-7" fmla="*/ 2011680 w 2011680"/>
              <a:gd name="connsiteY3-8" fmla="*/ 2826771 h 2826771"/>
              <a:gd name="connsiteX4-9" fmla="*/ 0 w 2011680"/>
              <a:gd name="connsiteY4-10" fmla="*/ 2826771 h 2826771"/>
              <a:gd name="connsiteX5" fmla="*/ 0 w 2011680"/>
              <a:gd name="connsiteY5" fmla="*/ 1598 h 2826771"/>
              <a:gd name="connsiteX0-11" fmla="*/ 0 w 2011680"/>
              <a:gd name="connsiteY0-12" fmla="*/ 1598 h 2826771"/>
              <a:gd name="connsiteX1-13" fmla="*/ 651163 w 2011680"/>
              <a:gd name="connsiteY1-14" fmla="*/ 0 h 2826771"/>
              <a:gd name="connsiteX2-15" fmla="*/ 1357283 w 2011680"/>
              <a:gd name="connsiteY2-16" fmla="*/ 254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1163 w 2011680"/>
              <a:gd name="connsiteY1-26" fmla="*/ 0 h 2826771"/>
              <a:gd name="connsiteX2-27" fmla="*/ 1014383 w 2011680"/>
              <a:gd name="connsiteY2-28" fmla="*/ 330200 h 2826771"/>
              <a:gd name="connsiteX3-29" fmla="*/ 1357283 w 2011680"/>
              <a:gd name="connsiteY3-30" fmla="*/ 254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1163 w 2011680"/>
              <a:gd name="connsiteY1-40" fmla="*/ 0 h 2826771"/>
              <a:gd name="connsiteX2-41" fmla="*/ 1014383 w 2011680"/>
              <a:gd name="connsiteY2-42" fmla="*/ 330200 h 2826771"/>
              <a:gd name="connsiteX3-43" fmla="*/ 1357283 w 2011680"/>
              <a:gd name="connsiteY3-44" fmla="*/ 254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1163 w 2011680"/>
              <a:gd name="connsiteY1-56" fmla="*/ 0 h 2826771"/>
              <a:gd name="connsiteX2-57" fmla="*/ 1014383 w 2011680"/>
              <a:gd name="connsiteY2-58" fmla="*/ 330200 h 2826771"/>
              <a:gd name="connsiteX3-59" fmla="*/ 1357283 w 2011680"/>
              <a:gd name="connsiteY3-60" fmla="*/ 254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1163 w 2011680"/>
              <a:gd name="connsiteY1-72" fmla="*/ 0 h 2826771"/>
              <a:gd name="connsiteX2-73" fmla="*/ 1014383 w 2011680"/>
              <a:gd name="connsiteY2-74" fmla="*/ 330200 h 2826771"/>
              <a:gd name="connsiteX3-75" fmla="*/ 1357283 w 2011680"/>
              <a:gd name="connsiteY3-76" fmla="*/ 254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1163 w 2011680"/>
              <a:gd name="connsiteY1-88" fmla="*/ 0 h 2826771"/>
              <a:gd name="connsiteX2-89" fmla="*/ 1014383 w 2011680"/>
              <a:gd name="connsiteY2-90" fmla="*/ 330200 h 2826771"/>
              <a:gd name="connsiteX3-91" fmla="*/ 1357283 w 2011680"/>
              <a:gd name="connsiteY3-92" fmla="*/ 254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 name="connsiteX0-101" fmla="*/ 0 w 2011680"/>
              <a:gd name="connsiteY0-102" fmla="*/ 1598 h 2826771"/>
              <a:gd name="connsiteX1-103" fmla="*/ 651163 w 2011680"/>
              <a:gd name="connsiteY1-104" fmla="*/ 0 h 2826771"/>
              <a:gd name="connsiteX2-105" fmla="*/ 1014383 w 2011680"/>
              <a:gd name="connsiteY2-106" fmla="*/ 330200 h 2826771"/>
              <a:gd name="connsiteX3-107" fmla="*/ 1357283 w 2011680"/>
              <a:gd name="connsiteY3-108" fmla="*/ 2540 h 2826771"/>
              <a:gd name="connsiteX4-109" fmla="*/ 2011680 w 2011680"/>
              <a:gd name="connsiteY4-110" fmla="*/ 1598 h 2826771"/>
              <a:gd name="connsiteX5-111" fmla="*/ 2011680 w 2011680"/>
              <a:gd name="connsiteY5-112" fmla="*/ 2826771 h 2826771"/>
              <a:gd name="connsiteX6-113" fmla="*/ 0 w 2011680"/>
              <a:gd name="connsiteY6-114" fmla="*/ 2826771 h 2826771"/>
              <a:gd name="connsiteX7-115" fmla="*/ 0 w 2011680"/>
              <a:gd name="connsiteY7-116"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4" name="Rectangle 23"/>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
        <p:nvSpPr>
          <p:cNvPr id="11" name="Oval 10"/>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a:t>Picture</a:t>
            </a:r>
          </a:p>
        </p:txBody>
      </p:sp>
      <p:sp>
        <p:nvSpPr>
          <p:cNvPr id="50" name="Text Placeholder 4"/>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1" fmla="*/ 0 w 2011680"/>
              <a:gd name="connsiteY0-2" fmla="*/ 0 h 2825173"/>
              <a:gd name="connsiteX1-3" fmla="*/ 655551 w 2011680"/>
              <a:gd name="connsiteY1-4" fmla="*/ 942 h 2825173"/>
              <a:gd name="connsiteX2-5" fmla="*/ 2011680 w 2011680"/>
              <a:gd name="connsiteY2-6" fmla="*/ 0 h 2825173"/>
              <a:gd name="connsiteX3-7" fmla="*/ 2011680 w 2011680"/>
              <a:gd name="connsiteY3-8" fmla="*/ 2825173 h 2825173"/>
              <a:gd name="connsiteX4-9" fmla="*/ 0 w 2011680"/>
              <a:gd name="connsiteY4-10" fmla="*/ 2825173 h 2825173"/>
              <a:gd name="connsiteX5" fmla="*/ 0 w 2011680"/>
              <a:gd name="connsiteY5" fmla="*/ 0 h 2825173"/>
              <a:gd name="connsiteX0-11" fmla="*/ 0 w 2011680"/>
              <a:gd name="connsiteY0-12" fmla="*/ 1598 h 2826771"/>
              <a:gd name="connsiteX1-13" fmla="*/ 655551 w 2011680"/>
              <a:gd name="connsiteY1-14" fmla="*/ 2540 h 2826771"/>
              <a:gd name="connsiteX2-15" fmla="*/ 1364211 w 2011680"/>
              <a:gd name="connsiteY2-16" fmla="*/ 0 h 2826771"/>
              <a:gd name="connsiteX3-17" fmla="*/ 2011680 w 2011680"/>
              <a:gd name="connsiteY3-18" fmla="*/ 1598 h 2826771"/>
              <a:gd name="connsiteX4-19" fmla="*/ 2011680 w 2011680"/>
              <a:gd name="connsiteY4-20" fmla="*/ 2826771 h 2826771"/>
              <a:gd name="connsiteX5-21" fmla="*/ 0 w 2011680"/>
              <a:gd name="connsiteY5-22" fmla="*/ 2826771 h 2826771"/>
              <a:gd name="connsiteX6" fmla="*/ 0 w 2011680"/>
              <a:gd name="connsiteY6" fmla="*/ 1598 h 2826771"/>
              <a:gd name="connsiteX0-23" fmla="*/ 0 w 2011680"/>
              <a:gd name="connsiteY0-24" fmla="*/ 1598 h 2826771"/>
              <a:gd name="connsiteX1-25" fmla="*/ 655551 w 2011680"/>
              <a:gd name="connsiteY1-26" fmla="*/ 2540 h 2826771"/>
              <a:gd name="connsiteX2-27" fmla="*/ 1016231 w 2011680"/>
              <a:gd name="connsiteY2-28" fmla="*/ 327660 h 2826771"/>
              <a:gd name="connsiteX3-29" fmla="*/ 1364211 w 2011680"/>
              <a:gd name="connsiteY3-30" fmla="*/ 0 h 2826771"/>
              <a:gd name="connsiteX4-31" fmla="*/ 2011680 w 2011680"/>
              <a:gd name="connsiteY4-32" fmla="*/ 1598 h 2826771"/>
              <a:gd name="connsiteX5-33" fmla="*/ 2011680 w 2011680"/>
              <a:gd name="connsiteY5-34" fmla="*/ 2826771 h 2826771"/>
              <a:gd name="connsiteX6-35" fmla="*/ 0 w 2011680"/>
              <a:gd name="connsiteY6-36" fmla="*/ 2826771 h 2826771"/>
              <a:gd name="connsiteX7" fmla="*/ 0 w 2011680"/>
              <a:gd name="connsiteY7" fmla="*/ 1598 h 2826771"/>
              <a:gd name="connsiteX0-37" fmla="*/ 0 w 2011680"/>
              <a:gd name="connsiteY0-38" fmla="*/ 1598 h 2826771"/>
              <a:gd name="connsiteX1-39" fmla="*/ 655551 w 2011680"/>
              <a:gd name="connsiteY1-40" fmla="*/ 2540 h 2826771"/>
              <a:gd name="connsiteX2-41" fmla="*/ 1016231 w 2011680"/>
              <a:gd name="connsiteY2-42" fmla="*/ 327660 h 2826771"/>
              <a:gd name="connsiteX3-43" fmla="*/ 1364211 w 2011680"/>
              <a:gd name="connsiteY3-44" fmla="*/ 0 h 2826771"/>
              <a:gd name="connsiteX4-45" fmla="*/ 2011680 w 2011680"/>
              <a:gd name="connsiteY4-46" fmla="*/ 1598 h 2826771"/>
              <a:gd name="connsiteX5-47" fmla="*/ 2011680 w 2011680"/>
              <a:gd name="connsiteY5-48" fmla="*/ 2826771 h 2826771"/>
              <a:gd name="connsiteX6-49" fmla="*/ 0 w 2011680"/>
              <a:gd name="connsiteY6-50" fmla="*/ 2826771 h 2826771"/>
              <a:gd name="connsiteX7-51" fmla="*/ 0 w 2011680"/>
              <a:gd name="connsiteY7-52" fmla="*/ 1598 h 2826771"/>
              <a:gd name="connsiteX0-53" fmla="*/ 0 w 2011680"/>
              <a:gd name="connsiteY0-54" fmla="*/ 1598 h 2826771"/>
              <a:gd name="connsiteX1-55" fmla="*/ 655551 w 2011680"/>
              <a:gd name="connsiteY1-56" fmla="*/ 2540 h 2826771"/>
              <a:gd name="connsiteX2-57" fmla="*/ 1016231 w 2011680"/>
              <a:gd name="connsiteY2-58" fmla="*/ 327660 h 2826771"/>
              <a:gd name="connsiteX3-59" fmla="*/ 1364211 w 2011680"/>
              <a:gd name="connsiteY3-60" fmla="*/ 0 h 2826771"/>
              <a:gd name="connsiteX4-61" fmla="*/ 2011680 w 2011680"/>
              <a:gd name="connsiteY4-62" fmla="*/ 1598 h 2826771"/>
              <a:gd name="connsiteX5-63" fmla="*/ 2011680 w 2011680"/>
              <a:gd name="connsiteY5-64" fmla="*/ 2826771 h 2826771"/>
              <a:gd name="connsiteX6-65" fmla="*/ 0 w 2011680"/>
              <a:gd name="connsiteY6-66" fmla="*/ 2826771 h 2826771"/>
              <a:gd name="connsiteX7-67" fmla="*/ 0 w 2011680"/>
              <a:gd name="connsiteY7-68" fmla="*/ 1598 h 2826771"/>
              <a:gd name="connsiteX0-69" fmla="*/ 0 w 2011680"/>
              <a:gd name="connsiteY0-70" fmla="*/ 1598 h 2826771"/>
              <a:gd name="connsiteX1-71" fmla="*/ 655551 w 2011680"/>
              <a:gd name="connsiteY1-72" fmla="*/ 2540 h 2826771"/>
              <a:gd name="connsiteX2-73" fmla="*/ 1016231 w 2011680"/>
              <a:gd name="connsiteY2-74" fmla="*/ 327660 h 2826771"/>
              <a:gd name="connsiteX3-75" fmla="*/ 1364211 w 2011680"/>
              <a:gd name="connsiteY3-76" fmla="*/ 0 h 2826771"/>
              <a:gd name="connsiteX4-77" fmla="*/ 2011680 w 2011680"/>
              <a:gd name="connsiteY4-78" fmla="*/ 1598 h 2826771"/>
              <a:gd name="connsiteX5-79" fmla="*/ 2011680 w 2011680"/>
              <a:gd name="connsiteY5-80" fmla="*/ 2826771 h 2826771"/>
              <a:gd name="connsiteX6-81" fmla="*/ 0 w 2011680"/>
              <a:gd name="connsiteY6-82" fmla="*/ 2826771 h 2826771"/>
              <a:gd name="connsiteX7-83" fmla="*/ 0 w 2011680"/>
              <a:gd name="connsiteY7-84" fmla="*/ 1598 h 2826771"/>
              <a:gd name="connsiteX0-85" fmla="*/ 0 w 2011680"/>
              <a:gd name="connsiteY0-86" fmla="*/ 1598 h 2826771"/>
              <a:gd name="connsiteX1-87" fmla="*/ 655551 w 2011680"/>
              <a:gd name="connsiteY1-88" fmla="*/ 2540 h 2826771"/>
              <a:gd name="connsiteX2-89" fmla="*/ 1016231 w 2011680"/>
              <a:gd name="connsiteY2-90" fmla="*/ 327660 h 2826771"/>
              <a:gd name="connsiteX3-91" fmla="*/ 1364211 w 2011680"/>
              <a:gd name="connsiteY3-92" fmla="*/ 0 h 2826771"/>
              <a:gd name="connsiteX4-93" fmla="*/ 2011680 w 2011680"/>
              <a:gd name="connsiteY4-94" fmla="*/ 1598 h 2826771"/>
              <a:gd name="connsiteX5-95" fmla="*/ 2011680 w 2011680"/>
              <a:gd name="connsiteY5-96" fmla="*/ 2826771 h 2826771"/>
              <a:gd name="connsiteX6-97" fmla="*/ 0 w 2011680"/>
              <a:gd name="connsiteY6-98" fmla="*/ 2826771 h 2826771"/>
              <a:gd name="connsiteX7-99" fmla="*/ 0 w 2011680"/>
              <a:gd name="connsiteY7-100" fmla="*/ 1598 h 28267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22" name="Rectangle 21"/>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add text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a:p>
        </p:txBody>
      </p:sp>
      <p:sp>
        <p:nvSpPr>
          <p:cNvPr id="26"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16"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30" name="Image 2"/>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cxnSp>
        <p:nvCxnSpPr>
          <p:cNvPr id="42" name="Straight Connector 41"/>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7" name="Text Placeholder 51"/>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8" name="Text Placeholder 51"/>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39" name="Text Placeholder 51"/>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
        <p:nvSpPr>
          <p:cNvPr id="40" name="Text Placeholder 51"/>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add text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64" name="Picture Placeholder 62"/>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46" name="Text Placeholder 2"/>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6845 h 3563861"/>
              <a:gd name="connsiteX1-3" fmla="*/ 1191768 w 3328416"/>
              <a:gd name="connsiteY1-4" fmla="*/ 0 h 3563861"/>
              <a:gd name="connsiteX2-5" fmla="*/ 3328416 w 3328416"/>
              <a:gd name="connsiteY2-6" fmla="*/ 6845 h 3563861"/>
              <a:gd name="connsiteX3-7" fmla="*/ 3328416 w 3328416"/>
              <a:gd name="connsiteY3-8" fmla="*/ 3563861 h 3563861"/>
              <a:gd name="connsiteX4-9" fmla="*/ 0 w 3328416"/>
              <a:gd name="connsiteY4-10" fmla="*/ 3563861 h 3563861"/>
              <a:gd name="connsiteX5" fmla="*/ 0 w 3328416"/>
              <a:gd name="connsiteY5" fmla="*/ 6845 h 3563861"/>
              <a:gd name="connsiteX0-11" fmla="*/ 0 w 3328416"/>
              <a:gd name="connsiteY0-12" fmla="*/ 6845 h 3563861"/>
              <a:gd name="connsiteX1-13" fmla="*/ 1191768 w 3328416"/>
              <a:gd name="connsiteY1-14" fmla="*/ 0 h 3563861"/>
              <a:gd name="connsiteX2-15" fmla="*/ 2126488 w 3328416"/>
              <a:gd name="connsiteY2-16" fmla="*/ 1 h 3563861"/>
              <a:gd name="connsiteX3-17" fmla="*/ 3328416 w 3328416"/>
              <a:gd name="connsiteY3-18" fmla="*/ 6845 h 3563861"/>
              <a:gd name="connsiteX4-19" fmla="*/ 3328416 w 3328416"/>
              <a:gd name="connsiteY4-20" fmla="*/ 3563861 h 3563861"/>
              <a:gd name="connsiteX5-21" fmla="*/ 0 w 3328416"/>
              <a:gd name="connsiteY5-22" fmla="*/ 3563861 h 3563861"/>
              <a:gd name="connsiteX6" fmla="*/ 0 w 3328416"/>
              <a:gd name="connsiteY6" fmla="*/ 6845 h 3563861"/>
              <a:gd name="connsiteX0-23" fmla="*/ 0 w 3328416"/>
              <a:gd name="connsiteY0-24" fmla="*/ 6845 h 3563861"/>
              <a:gd name="connsiteX1-25" fmla="*/ 1191768 w 3328416"/>
              <a:gd name="connsiteY1-26" fmla="*/ 0 h 3563861"/>
              <a:gd name="connsiteX2-27" fmla="*/ 2126488 w 3328416"/>
              <a:gd name="connsiteY2-28" fmla="*/ 1 h 3563861"/>
              <a:gd name="connsiteX3-29" fmla="*/ 3328416 w 3328416"/>
              <a:gd name="connsiteY3-30" fmla="*/ 6845 h 3563861"/>
              <a:gd name="connsiteX4-31" fmla="*/ 3328416 w 3328416"/>
              <a:gd name="connsiteY4-32" fmla="*/ 3563861 h 3563861"/>
              <a:gd name="connsiteX5-33" fmla="*/ 0 w 3328416"/>
              <a:gd name="connsiteY5-34" fmla="*/ 3563861 h 3563861"/>
              <a:gd name="connsiteX6-35" fmla="*/ 0 w 3328416"/>
              <a:gd name="connsiteY6-36" fmla="*/ 6845 h 3563861"/>
              <a:gd name="connsiteX0-37" fmla="*/ 0 w 3328416"/>
              <a:gd name="connsiteY0-38" fmla="*/ 6845 h 3563861"/>
              <a:gd name="connsiteX1-39" fmla="*/ 1191768 w 3328416"/>
              <a:gd name="connsiteY1-40" fmla="*/ 0 h 3563861"/>
              <a:gd name="connsiteX2-41" fmla="*/ 2126488 w 3328416"/>
              <a:gd name="connsiteY2-42" fmla="*/ 1 h 3563861"/>
              <a:gd name="connsiteX3-43" fmla="*/ 3328416 w 3328416"/>
              <a:gd name="connsiteY3-44" fmla="*/ 6845 h 3563861"/>
              <a:gd name="connsiteX4-45" fmla="*/ 3328416 w 3328416"/>
              <a:gd name="connsiteY4-46" fmla="*/ 3563861 h 3563861"/>
              <a:gd name="connsiteX5-47" fmla="*/ 0 w 3328416"/>
              <a:gd name="connsiteY5-48" fmla="*/ 3563861 h 3563861"/>
              <a:gd name="connsiteX6-49" fmla="*/ 0 w 3328416"/>
              <a:gd name="connsiteY6-50" fmla="*/ 6845 h 3563861"/>
              <a:gd name="connsiteX0-51" fmla="*/ 0 w 3328416"/>
              <a:gd name="connsiteY0-52" fmla="*/ 6845 h 3563861"/>
              <a:gd name="connsiteX1-53" fmla="*/ 1191768 w 3328416"/>
              <a:gd name="connsiteY1-54" fmla="*/ 0 h 3563861"/>
              <a:gd name="connsiteX2-55" fmla="*/ 1679448 w 3328416"/>
              <a:gd name="connsiteY2-56" fmla="*/ 452121 h 3563861"/>
              <a:gd name="connsiteX3-57" fmla="*/ 2126488 w 3328416"/>
              <a:gd name="connsiteY3-58" fmla="*/ 1 h 3563861"/>
              <a:gd name="connsiteX4-59" fmla="*/ 3328416 w 3328416"/>
              <a:gd name="connsiteY4-60" fmla="*/ 6845 h 3563861"/>
              <a:gd name="connsiteX5-61" fmla="*/ 3328416 w 3328416"/>
              <a:gd name="connsiteY5-62" fmla="*/ 3563861 h 3563861"/>
              <a:gd name="connsiteX6-63" fmla="*/ 0 w 3328416"/>
              <a:gd name="connsiteY6-64" fmla="*/ 3563861 h 3563861"/>
              <a:gd name="connsiteX7" fmla="*/ 0 w 3328416"/>
              <a:gd name="connsiteY7" fmla="*/ 6845 h 3563861"/>
              <a:gd name="connsiteX0-65" fmla="*/ 0 w 3328416"/>
              <a:gd name="connsiteY0-66" fmla="*/ 6845 h 3563861"/>
              <a:gd name="connsiteX1-67" fmla="*/ 1191768 w 3328416"/>
              <a:gd name="connsiteY1-68" fmla="*/ 0 h 3563861"/>
              <a:gd name="connsiteX2-69" fmla="*/ 1679448 w 3328416"/>
              <a:gd name="connsiteY2-70" fmla="*/ 452121 h 3563861"/>
              <a:gd name="connsiteX3-71" fmla="*/ 2126488 w 3328416"/>
              <a:gd name="connsiteY3-72" fmla="*/ 1 h 3563861"/>
              <a:gd name="connsiteX4-73" fmla="*/ 3328416 w 3328416"/>
              <a:gd name="connsiteY4-74" fmla="*/ 6845 h 3563861"/>
              <a:gd name="connsiteX5-75" fmla="*/ 3328416 w 3328416"/>
              <a:gd name="connsiteY5-76" fmla="*/ 3563861 h 3563861"/>
              <a:gd name="connsiteX6-77" fmla="*/ 0 w 3328416"/>
              <a:gd name="connsiteY6-78" fmla="*/ 3563861 h 3563861"/>
              <a:gd name="connsiteX7-79" fmla="*/ 0 w 3328416"/>
              <a:gd name="connsiteY7-80" fmla="*/ 6845 h 3563861"/>
              <a:gd name="connsiteX0-81" fmla="*/ 0 w 3328416"/>
              <a:gd name="connsiteY0-82" fmla="*/ 6845 h 3563861"/>
              <a:gd name="connsiteX1-83" fmla="*/ 1191768 w 3328416"/>
              <a:gd name="connsiteY1-84" fmla="*/ 0 h 3563861"/>
              <a:gd name="connsiteX2-85" fmla="*/ 1679448 w 3328416"/>
              <a:gd name="connsiteY2-86" fmla="*/ 452121 h 3563861"/>
              <a:gd name="connsiteX3-87" fmla="*/ 2126488 w 3328416"/>
              <a:gd name="connsiteY3-88" fmla="*/ 1 h 3563861"/>
              <a:gd name="connsiteX4-89" fmla="*/ 3328416 w 3328416"/>
              <a:gd name="connsiteY4-90" fmla="*/ 6845 h 3563861"/>
              <a:gd name="connsiteX5-91" fmla="*/ 3328416 w 3328416"/>
              <a:gd name="connsiteY5-92" fmla="*/ 3563861 h 3563861"/>
              <a:gd name="connsiteX6-93" fmla="*/ 0 w 3328416"/>
              <a:gd name="connsiteY6-94" fmla="*/ 3563861 h 3563861"/>
              <a:gd name="connsiteX7-95" fmla="*/ 0 w 3328416"/>
              <a:gd name="connsiteY7-96" fmla="*/ 6845 h 356386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79" y="connsiteY7-80"/>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2" name="Text Placeholder 51"/>
          <p:cNvSpPr>
            <a:spLocks noGrp="1"/>
          </p:cNvSpPr>
          <p:nvPr>
            <p:ph type="body" sz="quarter" idx="18" hasCustomPrompt="1"/>
          </p:nvPr>
        </p:nvSpPr>
        <p:spPr>
          <a:xfrm>
            <a:off x="992124"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a:t>Click to add text</a:t>
            </a:r>
          </a:p>
        </p:txBody>
      </p:sp>
      <p:sp>
        <p:nvSpPr>
          <p:cNvPr id="66" name="Picture Placeholder 62"/>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49" name="Text Placeholder 4"/>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1765 h 3558781"/>
              <a:gd name="connsiteX1-3" fmla="*/ 1189736 w 3328416"/>
              <a:gd name="connsiteY1-4" fmla="*/ 0 h 3558781"/>
              <a:gd name="connsiteX2-5" fmla="*/ 3328416 w 3328416"/>
              <a:gd name="connsiteY2-6" fmla="*/ 1765 h 3558781"/>
              <a:gd name="connsiteX3-7" fmla="*/ 3328416 w 3328416"/>
              <a:gd name="connsiteY3-8" fmla="*/ 3558781 h 3558781"/>
              <a:gd name="connsiteX4-9" fmla="*/ 0 w 3328416"/>
              <a:gd name="connsiteY4-10" fmla="*/ 3558781 h 3558781"/>
              <a:gd name="connsiteX5" fmla="*/ 0 w 3328416"/>
              <a:gd name="connsiteY5" fmla="*/ 1765 h 3558781"/>
              <a:gd name="connsiteX0-11" fmla="*/ 0 w 3328416"/>
              <a:gd name="connsiteY0-12" fmla="*/ 1765 h 3558781"/>
              <a:gd name="connsiteX1-13" fmla="*/ 1189736 w 3328416"/>
              <a:gd name="connsiteY1-14" fmla="*/ 0 h 3558781"/>
              <a:gd name="connsiteX2-15" fmla="*/ 2134616 w 3328416"/>
              <a:gd name="connsiteY2-16" fmla="*/ 1 h 3558781"/>
              <a:gd name="connsiteX3-17" fmla="*/ 3328416 w 3328416"/>
              <a:gd name="connsiteY3-18" fmla="*/ 1765 h 3558781"/>
              <a:gd name="connsiteX4-19" fmla="*/ 3328416 w 3328416"/>
              <a:gd name="connsiteY4-20" fmla="*/ 3558781 h 3558781"/>
              <a:gd name="connsiteX5-21" fmla="*/ 0 w 3328416"/>
              <a:gd name="connsiteY5-22" fmla="*/ 3558781 h 3558781"/>
              <a:gd name="connsiteX6" fmla="*/ 0 w 3328416"/>
              <a:gd name="connsiteY6" fmla="*/ 1765 h 3558781"/>
              <a:gd name="connsiteX0-23" fmla="*/ 0 w 3328416"/>
              <a:gd name="connsiteY0-24" fmla="*/ 1765 h 3558781"/>
              <a:gd name="connsiteX1-25" fmla="*/ 1189736 w 3328416"/>
              <a:gd name="connsiteY1-26" fmla="*/ 0 h 3558781"/>
              <a:gd name="connsiteX2-27" fmla="*/ 1672336 w 3328416"/>
              <a:gd name="connsiteY2-28" fmla="*/ 1 h 3558781"/>
              <a:gd name="connsiteX3-29" fmla="*/ 2134616 w 3328416"/>
              <a:gd name="connsiteY3-30" fmla="*/ 1 h 3558781"/>
              <a:gd name="connsiteX4-31" fmla="*/ 3328416 w 3328416"/>
              <a:gd name="connsiteY4-32" fmla="*/ 1765 h 3558781"/>
              <a:gd name="connsiteX5-33" fmla="*/ 3328416 w 3328416"/>
              <a:gd name="connsiteY5-34" fmla="*/ 3558781 h 3558781"/>
              <a:gd name="connsiteX6-35" fmla="*/ 0 w 3328416"/>
              <a:gd name="connsiteY6-36" fmla="*/ 3558781 h 3558781"/>
              <a:gd name="connsiteX7" fmla="*/ 0 w 3328416"/>
              <a:gd name="connsiteY7" fmla="*/ 1765 h 3558781"/>
              <a:gd name="connsiteX0-37" fmla="*/ 0 w 3328416"/>
              <a:gd name="connsiteY0-38" fmla="*/ 1765 h 3558781"/>
              <a:gd name="connsiteX1-39" fmla="*/ 1189736 w 3328416"/>
              <a:gd name="connsiteY1-40" fmla="*/ 0 h 3558781"/>
              <a:gd name="connsiteX2-41" fmla="*/ 1672336 w 3328416"/>
              <a:gd name="connsiteY2-42" fmla="*/ 472441 h 3558781"/>
              <a:gd name="connsiteX3-43" fmla="*/ 2134616 w 3328416"/>
              <a:gd name="connsiteY3-44" fmla="*/ 1 h 3558781"/>
              <a:gd name="connsiteX4-45" fmla="*/ 3328416 w 3328416"/>
              <a:gd name="connsiteY4-46" fmla="*/ 1765 h 3558781"/>
              <a:gd name="connsiteX5-47" fmla="*/ 3328416 w 3328416"/>
              <a:gd name="connsiteY5-48" fmla="*/ 3558781 h 3558781"/>
              <a:gd name="connsiteX6-49" fmla="*/ 0 w 3328416"/>
              <a:gd name="connsiteY6-50" fmla="*/ 3558781 h 3558781"/>
              <a:gd name="connsiteX7-51" fmla="*/ 0 w 3328416"/>
              <a:gd name="connsiteY7-52" fmla="*/ 1765 h 3558781"/>
              <a:gd name="connsiteX0-53" fmla="*/ 0 w 3328416"/>
              <a:gd name="connsiteY0-54" fmla="*/ 1765 h 3558781"/>
              <a:gd name="connsiteX1-55" fmla="*/ 1189736 w 3328416"/>
              <a:gd name="connsiteY1-56" fmla="*/ 0 h 3558781"/>
              <a:gd name="connsiteX2-57" fmla="*/ 1672336 w 3328416"/>
              <a:gd name="connsiteY2-58" fmla="*/ 472441 h 3558781"/>
              <a:gd name="connsiteX3-59" fmla="*/ 2134616 w 3328416"/>
              <a:gd name="connsiteY3-60" fmla="*/ 1 h 3558781"/>
              <a:gd name="connsiteX4-61" fmla="*/ 3328416 w 3328416"/>
              <a:gd name="connsiteY4-62" fmla="*/ 1765 h 3558781"/>
              <a:gd name="connsiteX5-63" fmla="*/ 3328416 w 3328416"/>
              <a:gd name="connsiteY5-64" fmla="*/ 3558781 h 3558781"/>
              <a:gd name="connsiteX6-65" fmla="*/ 0 w 3328416"/>
              <a:gd name="connsiteY6-66" fmla="*/ 3558781 h 3558781"/>
              <a:gd name="connsiteX7-67" fmla="*/ 0 w 3328416"/>
              <a:gd name="connsiteY7-68" fmla="*/ 1765 h 3558781"/>
              <a:gd name="connsiteX0-69" fmla="*/ 0 w 3328416"/>
              <a:gd name="connsiteY0-70" fmla="*/ 1765 h 3558781"/>
              <a:gd name="connsiteX1-71" fmla="*/ 1189736 w 3328416"/>
              <a:gd name="connsiteY1-72" fmla="*/ 0 h 3558781"/>
              <a:gd name="connsiteX2-73" fmla="*/ 1672336 w 3328416"/>
              <a:gd name="connsiteY2-74" fmla="*/ 472441 h 3558781"/>
              <a:gd name="connsiteX3-75" fmla="*/ 2134616 w 3328416"/>
              <a:gd name="connsiteY3-76" fmla="*/ 1 h 3558781"/>
              <a:gd name="connsiteX4-77" fmla="*/ 3328416 w 3328416"/>
              <a:gd name="connsiteY4-78" fmla="*/ 1765 h 3558781"/>
              <a:gd name="connsiteX5-79" fmla="*/ 3328416 w 3328416"/>
              <a:gd name="connsiteY5-80" fmla="*/ 3558781 h 3558781"/>
              <a:gd name="connsiteX6-81" fmla="*/ 0 w 3328416"/>
              <a:gd name="connsiteY6-82" fmla="*/ 3558781 h 3558781"/>
              <a:gd name="connsiteX7-83" fmla="*/ 0 w 3328416"/>
              <a:gd name="connsiteY7-84" fmla="*/ 1765 h 3558781"/>
              <a:gd name="connsiteX0-85" fmla="*/ 0 w 3328416"/>
              <a:gd name="connsiteY0-86" fmla="*/ 1765 h 3558781"/>
              <a:gd name="connsiteX1-87" fmla="*/ 1189736 w 3328416"/>
              <a:gd name="connsiteY1-88" fmla="*/ 0 h 3558781"/>
              <a:gd name="connsiteX2-89" fmla="*/ 1672336 w 3328416"/>
              <a:gd name="connsiteY2-90" fmla="*/ 472441 h 3558781"/>
              <a:gd name="connsiteX3-91" fmla="*/ 2134616 w 3328416"/>
              <a:gd name="connsiteY3-92" fmla="*/ 1 h 3558781"/>
              <a:gd name="connsiteX4-93" fmla="*/ 3328416 w 3328416"/>
              <a:gd name="connsiteY4-94" fmla="*/ 1765 h 3558781"/>
              <a:gd name="connsiteX5-95" fmla="*/ 3328416 w 3328416"/>
              <a:gd name="connsiteY5-96" fmla="*/ 3558781 h 3558781"/>
              <a:gd name="connsiteX6-97" fmla="*/ 0 w 3328416"/>
              <a:gd name="connsiteY6-98" fmla="*/ 3558781 h 3558781"/>
              <a:gd name="connsiteX7-99" fmla="*/ 0 w 3328416"/>
              <a:gd name="connsiteY7-100" fmla="*/ 1765 h 3558781"/>
              <a:gd name="connsiteX0-101" fmla="*/ 0 w 3328416"/>
              <a:gd name="connsiteY0-102" fmla="*/ 1765 h 3558781"/>
              <a:gd name="connsiteX1-103" fmla="*/ 1189736 w 3328416"/>
              <a:gd name="connsiteY1-104" fmla="*/ 0 h 3558781"/>
              <a:gd name="connsiteX2-105" fmla="*/ 1672336 w 3328416"/>
              <a:gd name="connsiteY2-106" fmla="*/ 472441 h 3558781"/>
              <a:gd name="connsiteX3-107" fmla="*/ 2134616 w 3328416"/>
              <a:gd name="connsiteY3-108" fmla="*/ 1 h 3558781"/>
              <a:gd name="connsiteX4-109" fmla="*/ 3328416 w 3328416"/>
              <a:gd name="connsiteY4-110" fmla="*/ 1765 h 3558781"/>
              <a:gd name="connsiteX5-111" fmla="*/ 3328416 w 3328416"/>
              <a:gd name="connsiteY5-112" fmla="*/ 3558781 h 3558781"/>
              <a:gd name="connsiteX6-113" fmla="*/ 0 w 3328416"/>
              <a:gd name="connsiteY6-114" fmla="*/ 3558781 h 3558781"/>
              <a:gd name="connsiteX7-115" fmla="*/ 0 w 3328416"/>
              <a:gd name="connsiteY7-116" fmla="*/ 1765 h 3558781"/>
              <a:gd name="connsiteX0-117" fmla="*/ 0 w 3328416"/>
              <a:gd name="connsiteY0-118" fmla="*/ 1765 h 3558781"/>
              <a:gd name="connsiteX1-119" fmla="*/ 1189736 w 3328416"/>
              <a:gd name="connsiteY1-120" fmla="*/ 0 h 3558781"/>
              <a:gd name="connsiteX2-121" fmla="*/ 1672336 w 3328416"/>
              <a:gd name="connsiteY2-122" fmla="*/ 461011 h 3558781"/>
              <a:gd name="connsiteX3-123" fmla="*/ 2134616 w 3328416"/>
              <a:gd name="connsiteY3-124" fmla="*/ 1 h 3558781"/>
              <a:gd name="connsiteX4-125" fmla="*/ 3328416 w 3328416"/>
              <a:gd name="connsiteY4-126" fmla="*/ 1765 h 3558781"/>
              <a:gd name="connsiteX5-127" fmla="*/ 3328416 w 3328416"/>
              <a:gd name="connsiteY5-128" fmla="*/ 3558781 h 3558781"/>
              <a:gd name="connsiteX6-129" fmla="*/ 0 w 3328416"/>
              <a:gd name="connsiteY6-130" fmla="*/ 3558781 h 3558781"/>
              <a:gd name="connsiteX7-131" fmla="*/ 0 w 3328416"/>
              <a:gd name="connsiteY7-132" fmla="*/ 1765 h 3558781"/>
              <a:gd name="connsiteX0-133" fmla="*/ 0 w 3328416"/>
              <a:gd name="connsiteY0-134" fmla="*/ 1765 h 3558781"/>
              <a:gd name="connsiteX1-135" fmla="*/ 1189736 w 3328416"/>
              <a:gd name="connsiteY1-136" fmla="*/ 0 h 3558781"/>
              <a:gd name="connsiteX2-137" fmla="*/ 1672336 w 3328416"/>
              <a:gd name="connsiteY2-138" fmla="*/ 461011 h 3558781"/>
              <a:gd name="connsiteX3-139" fmla="*/ 2134616 w 3328416"/>
              <a:gd name="connsiteY3-140" fmla="*/ 1 h 3558781"/>
              <a:gd name="connsiteX4-141" fmla="*/ 3328416 w 3328416"/>
              <a:gd name="connsiteY4-142" fmla="*/ 1765 h 3558781"/>
              <a:gd name="connsiteX5-143" fmla="*/ 3328416 w 3328416"/>
              <a:gd name="connsiteY5-144" fmla="*/ 3558781 h 3558781"/>
              <a:gd name="connsiteX6-145" fmla="*/ 0 w 3328416"/>
              <a:gd name="connsiteY6-146" fmla="*/ 3558781 h 3558781"/>
              <a:gd name="connsiteX7-147" fmla="*/ 0 w 3328416"/>
              <a:gd name="connsiteY7-148" fmla="*/ 1765 h 3558781"/>
              <a:gd name="connsiteX0-149" fmla="*/ 0 w 3328416"/>
              <a:gd name="connsiteY0-150" fmla="*/ 1765 h 3558781"/>
              <a:gd name="connsiteX1-151" fmla="*/ 1189736 w 3328416"/>
              <a:gd name="connsiteY1-152" fmla="*/ 0 h 3558781"/>
              <a:gd name="connsiteX2-153" fmla="*/ 1672336 w 3328416"/>
              <a:gd name="connsiteY2-154" fmla="*/ 461011 h 3558781"/>
              <a:gd name="connsiteX3-155" fmla="*/ 2134616 w 3328416"/>
              <a:gd name="connsiteY3-156" fmla="*/ 1 h 3558781"/>
              <a:gd name="connsiteX4-157" fmla="*/ 3328416 w 3328416"/>
              <a:gd name="connsiteY4-158" fmla="*/ 1765 h 3558781"/>
              <a:gd name="connsiteX5-159" fmla="*/ 3328416 w 3328416"/>
              <a:gd name="connsiteY5-160" fmla="*/ 3558781 h 3558781"/>
              <a:gd name="connsiteX6-161" fmla="*/ 0 w 3328416"/>
              <a:gd name="connsiteY6-162" fmla="*/ 3558781 h 3558781"/>
              <a:gd name="connsiteX7-163" fmla="*/ 0 w 3328416"/>
              <a:gd name="connsiteY7-164" fmla="*/ 1765 h 3558781"/>
              <a:gd name="connsiteX0-165" fmla="*/ 0 w 3328416"/>
              <a:gd name="connsiteY0-166" fmla="*/ 1765 h 3558781"/>
              <a:gd name="connsiteX1-167" fmla="*/ 1189736 w 3328416"/>
              <a:gd name="connsiteY1-168" fmla="*/ 0 h 3558781"/>
              <a:gd name="connsiteX2-169" fmla="*/ 1672336 w 3328416"/>
              <a:gd name="connsiteY2-170" fmla="*/ 461011 h 3558781"/>
              <a:gd name="connsiteX3-171" fmla="*/ 2134616 w 3328416"/>
              <a:gd name="connsiteY3-172" fmla="*/ 1 h 3558781"/>
              <a:gd name="connsiteX4-173" fmla="*/ 3328416 w 3328416"/>
              <a:gd name="connsiteY4-174" fmla="*/ 1765 h 3558781"/>
              <a:gd name="connsiteX5-175" fmla="*/ 3328416 w 3328416"/>
              <a:gd name="connsiteY5-176" fmla="*/ 3558781 h 3558781"/>
              <a:gd name="connsiteX6-177" fmla="*/ 0 w 3328416"/>
              <a:gd name="connsiteY6-178" fmla="*/ 3558781 h 3558781"/>
              <a:gd name="connsiteX7-179" fmla="*/ 0 w 3328416"/>
              <a:gd name="connsiteY7-180" fmla="*/ 1765 h 3558781"/>
              <a:gd name="connsiteX0-181" fmla="*/ 0 w 3328416"/>
              <a:gd name="connsiteY0-182" fmla="*/ 1765 h 3558781"/>
              <a:gd name="connsiteX1-183" fmla="*/ 1189736 w 3328416"/>
              <a:gd name="connsiteY1-184" fmla="*/ 0 h 3558781"/>
              <a:gd name="connsiteX2-185" fmla="*/ 1672336 w 3328416"/>
              <a:gd name="connsiteY2-186" fmla="*/ 461011 h 3558781"/>
              <a:gd name="connsiteX3-187" fmla="*/ 2134616 w 3328416"/>
              <a:gd name="connsiteY3-188" fmla="*/ 1 h 3558781"/>
              <a:gd name="connsiteX4-189" fmla="*/ 3328416 w 3328416"/>
              <a:gd name="connsiteY4-190" fmla="*/ 1765 h 3558781"/>
              <a:gd name="connsiteX5-191" fmla="*/ 3328416 w 3328416"/>
              <a:gd name="connsiteY5-192" fmla="*/ 3558781 h 3558781"/>
              <a:gd name="connsiteX6-193" fmla="*/ 0 w 3328416"/>
              <a:gd name="connsiteY6-194" fmla="*/ 3558781 h 3558781"/>
              <a:gd name="connsiteX7-195" fmla="*/ 0 w 3328416"/>
              <a:gd name="connsiteY7-196" fmla="*/ 1765 h 3558781"/>
              <a:gd name="connsiteX0-197" fmla="*/ 0 w 3328416"/>
              <a:gd name="connsiteY0-198" fmla="*/ 1765 h 3558781"/>
              <a:gd name="connsiteX1-199" fmla="*/ 1189736 w 3328416"/>
              <a:gd name="connsiteY1-200" fmla="*/ 0 h 3558781"/>
              <a:gd name="connsiteX2-201" fmla="*/ 1672336 w 3328416"/>
              <a:gd name="connsiteY2-202" fmla="*/ 461011 h 3558781"/>
              <a:gd name="connsiteX3-203" fmla="*/ 2134616 w 3328416"/>
              <a:gd name="connsiteY3-204" fmla="*/ 1 h 3558781"/>
              <a:gd name="connsiteX4-205" fmla="*/ 3328416 w 3328416"/>
              <a:gd name="connsiteY4-206" fmla="*/ 1765 h 3558781"/>
              <a:gd name="connsiteX5-207" fmla="*/ 3328416 w 3328416"/>
              <a:gd name="connsiteY5-208" fmla="*/ 3558781 h 3558781"/>
              <a:gd name="connsiteX6-209" fmla="*/ 0 w 3328416"/>
              <a:gd name="connsiteY6-210" fmla="*/ 3558781 h 3558781"/>
              <a:gd name="connsiteX7-211" fmla="*/ 0 w 3328416"/>
              <a:gd name="connsiteY7-212" fmla="*/ 1765 h 3558781"/>
              <a:gd name="connsiteX0-213" fmla="*/ 0 w 3328416"/>
              <a:gd name="connsiteY0-214" fmla="*/ 1765 h 3558781"/>
              <a:gd name="connsiteX1-215" fmla="*/ 1189736 w 3328416"/>
              <a:gd name="connsiteY1-216" fmla="*/ 0 h 3558781"/>
              <a:gd name="connsiteX2-217" fmla="*/ 1672336 w 3328416"/>
              <a:gd name="connsiteY2-218" fmla="*/ 461011 h 3558781"/>
              <a:gd name="connsiteX3-219" fmla="*/ 2134616 w 3328416"/>
              <a:gd name="connsiteY3-220" fmla="*/ 1 h 3558781"/>
              <a:gd name="connsiteX4-221" fmla="*/ 3328416 w 3328416"/>
              <a:gd name="connsiteY4-222" fmla="*/ 1765 h 3558781"/>
              <a:gd name="connsiteX5-223" fmla="*/ 3328416 w 3328416"/>
              <a:gd name="connsiteY5-224" fmla="*/ 3558781 h 3558781"/>
              <a:gd name="connsiteX6-225" fmla="*/ 0 w 3328416"/>
              <a:gd name="connsiteY6-226" fmla="*/ 3558781 h 3558781"/>
              <a:gd name="connsiteX7-227" fmla="*/ 0 w 3328416"/>
              <a:gd name="connsiteY7-228" fmla="*/ 1765 h 3558781"/>
              <a:gd name="connsiteX0-229" fmla="*/ 0 w 3328416"/>
              <a:gd name="connsiteY0-230" fmla="*/ 1765 h 3558781"/>
              <a:gd name="connsiteX1-231" fmla="*/ 1189736 w 3328416"/>
              <a:gd name="connsiteY1-232" fmla="*/ 0 h 3558781"/>
              <a:gd name="connsiteX2-233" fmla="*/ 1672336 w 3328416"/>
              <a:gd name="connsiteY2-234" fmla="*/ 461011 h 3558781"/>
              <a:gd name="connsiteX3-235" fmla="*/ 2134616 w 3328416"/>
              <a:gd name="connsiteY3-236" fmla="*/ 1 h 3558781"/>
              <a:gd name="connsiteX4-237" fmla="*/ 3328416 w 3328416"/>
              <a:gd name="connsiteY4-238" fmla="*/ 1765 h 3558781"/>
              <a:gd name="connsiteX5-239" fmla="*/ 3328416 w 3328416"/>
              <a:gd name="connsiteY5-240" fmla="*/ 3558781 h 3558781"/>
              <a:gd name="connsiteX6-241" fmla="*/ 0 w 3328416"/>
              <a:gd name="connsiteY6-242" fmla="*/ 3558781 h 3558781"/>
              <a:gd name="connsiteX7-243" fmla="*/ 0 w 3328416"/>
              <a:gd name="connsiteY7-244" fmla="*/ 1765 h 35587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0" name="Text Placeholder 51"/>
          <p:cNvSpPr>
            <a:spLocks noGrp="1"/>
          </p:cNvSpPr>
          <p:nvPr>
            <p:ph type="body" sz="quarter" idx="21" hasCustomPrompt="1"/>
          </p:nvPr>
        </p:nvSpPr>
        <p:spPr>
          <a:xfrm>
            <a:off x="4722876"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a:t>Click to add text</a:t>
            </a:r>
          </a:p>
        </p:txBody>
      </p:sp>
      <p:sp>
        <p:nvSpPr>
          <p:cNvPr id="65" name="Picture Placeholder 62"/>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a:t>Picture</a:t>
            </a:r>
          </a:p>
        </p:txBody>
      </p:sp>
      <p:sp>
        <p:nvSpPr>
          <p:cNvPr id="50" name="Text Placeholder 4"/>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1" fmla="*/ 0 w 3328416"/>
              <a:gd name="connsiteY0-2" fmla="*/ 495 h 3557511"/>
              <a:gd name="connsiteX1-3" fmla="*/ 1184910 w 3328416"/>
              <a:gd name="connsiteY1-4" fmla="*/ 0 h 3557511"/>
              <a:gd name="connsiteX2-5" fmla="*/ 3328416 w 3328416"/>
              <a:gd name="connsiteY2-6" fmla="*/ 495 h 3557511"/>
              <a:gd name="connsiteX3-7" fmla="*/ 3328416 w 3328416"/>
              <a:gd name="connsiteY3-8" fmla="*/ 3557511 h 3557511"/>
              <a:gd name="connsiteX4-9" fmla="*/ 0 w 3328416"/>
              <a:gd name="connsiteY4-10" fmla="*/ 3557511 h 3557511"/>
              <a:gd name="connsiteX5" fmla="*/ 0 w 3328416"/>
              <a:gd name="connsiteY5" fmla="*/ 495 h 3557511"/>
              <a:gd name="connsiteX0-11" fmla="*/ 0 w 3328416"/>
              <a:gd name="connsiteY0-12" fmla="*/ 495 h 3557511"/>
              <a:gd name="connsiteX1-13" fmla="*/ 1184910 w 3328416"/>
              <a:gd name="connsiteY1-14" fmla="*/ 0 h 3557511"/>
              <a:gd name="connsiteX2-15" fmla="*/ 2133600 w 3328416"/>
              <a:gd name="connsiteY2-16" fmla="*/ 1 h 3557511"/>
              <a:gd name="connsiteX3-17" fmla="*/ 3328416 w 3328416"/>
              <a:gd name="connsiteY3-18" fmla="*/ 495 h 3557511"/>
              <a:gd name="connsiteX4-19" fmla="*/ 3328416 w 3328416"/>
              <a:gd name="connsiteY4-20" fmla="*/ 3557511 h 3557511"/>
              <a:gd name="connsiteX5-21" fmla="*/ 0 w 3328416"/>
              <a:gd name="connsiteY5-22" fmla="*/ 3557511 h 3557511"/>
              <a:gd name="connsiteX6" fmla="*/ 0 w 3328416"/>
              <a:gd name="connsiteY6" fmla="*/ 495 h 3557511"/>
              <a:gd name="connsiteX0-23" fmla="*/ 0 w 3328416"/>
              <a:gd name="connsiteY0-24" fmla="*/ 495 h 3557511"/>
              <a:gd name="connsiteX1-25" fmla="*/ 1184910 w 3328416"/>
              <a:gd name="connsiteY1-26" fmla="*/ 0 h 3557511"/>
              <a:gd name="connsiteX2-27" fmla="*/ 1642110 w 3328416"/>
              <a:gd name="connsiteY2-28" fmla="*/ 476251 h 3557511"/>
              <a:gd name="connsiteX3-29" fmla="*/ 2133600 w 3328416"/>
              <a:gd name="connsiteY3-30" fmla="*/ 1 h 3557511"/>
              <a:gd name="connsiteX4-31" fmla="*/ 3328416 w 3328416"/>
              <a:gd name="connsiteY4-32" fmla="*/ 495 h 3557511"/>
              <a:gd name="connsiteX5-33" fmla="*/ 3328416 w 3328416"/>
              <a:gd name="connsiteY5-34" fmla="*/ 3557511 h 3557511"/>
              <a:gd name="connsiteX6-35" fmla="*/ 0 w 3328416"/>
              <a:gd name="connsiteY6-36" fmla="*/ 3557511 h 3557511"/>
              <a:gd name="connsiteX7" fmla="*/ 0 w 3328416"/>
              <a:gd name="connsiteY7" fmla="*/ 495 h 3557511"/>
              <a:gd name="connsiteX0-37" fmla="*/ 0 w 3328416"/>
              <a:gd name="connsiteY0-38" fmla="*/ 495 h 3557511"/>
              <a:gd name="connsiteX1-39" fmla="*/ 1184910 w 3328416"/>
              <a:gd name="connsiteY1-40" fmla="*/ 0 h 3557511"/>
              <a:gd name="connsiteX2-41" fmla="*/ 1672590 w 3328416"/>
              <a:gd name="connsiteY2-42" fmla="*/ 457201 h 3557511"/>
              <a:gd name="connsiteX3-43" fmla="*/ 2133600 w 3328416"/>
              <a:gd name="connsiteY3-44" fmla="*/ 1 h 3557511"/>
              <a:gd name="connsiteX4-45" fmla="*/ 3328416 w 3328416"/>
              <a:gd name="connsiteY4-46" fmla="*/ 495 h 3557511"/>
              <a:gd name="connsiteX5-47" fmla="*/ 3328416 w 3328416"/>
              <a:gd name="connsiteY5-48" fmla="*/ 3557511 h 3557511"/>
              <a:gd name="connsiteX6-49" fmla="*/ 0 w 3328416"/>
              <a:gd name="connsiteY6-50" fmla="*/ 3557511 h 3557511"/>
              <a:gd name="connsiteX7-51" fmla="*/ 0 w 3328416"/>
              <a:gd name="connsiteY7-52" fmla="*/ 495 h 3557511"/>
              <a:gd name="connsiteX0-53" fmla="*/ 0 w 3328416"/>
              <a:gd name="connsiteY0-54" fmla="*/ 495 h 3557511"/>
              <a:gd name="connsiteX1-55" fmla="*/ 1184910 w 3328416"/>
              <a:gd name="connsiteY1-56" fmla="*/ 0 h 3557511"/>
              <a:gd name="connsiteX2-57" fmla="*/ 1672590 w 3328416"/>
              <a:gd name="connsiteY2-58" fmla="*/ 457201 h 3557511"/>
              <a:gd name="connsiteX3-59" fmla="*/ 2133600 w 3328416"/>
              <a:gd name="connsiteY3-60" fmla="*/ 1 h 3557511"/>
              <a:gd name="connsiteX4-61" fmla="*/ 3328416 w 3328416"/>
              <a:gd name="connsiteY4-62" fmla="*/ 495 h 3557511"/>
              <a:gd name="connsiteX5-63" fmla="*/ 3328416 w 3328416"/>
              <a:gd name="connsiteY5-64" fmla="*/ 3557511 h 3557511"/>
              <a:gd name="connsiteX6-65" fmla="*/ 0 w 3328416"/>
              <a:gd name="connsiteY6-66" fmla="*/ 3557511 h 3557511"/>
              <a:gd name="connsiteX7-67" fmla="*/ 0 w 3328416"/>
              <a:gd name="connsiteY7-68" fmla="*/ 495 h 3557511"/>
              <a:gd name="connsiteX0-69" fmla="*/ 0 w 3328416"/>
              <a:gd name="connsiteY0-70" fmla="*/ 495 h 3557511"/>
              <a:gd name="connsiteX1-71" fmla="*/ 1184910 w 3328416"/>
              <a:gd name="connsiteY1-72" fmla="*/ 0 h 3557511"/>
              <a:gd name="connsiteX2-73" fmla="*/ 1672590 w 3328416"/>
              <a:gd name="connsiteY2-74" fmla="*/ 457201 h 3557511"/>
              <a:gd name="connsiteX3-75" fmla="*/ 2133600 w 3328416"/>
              <a:gd name="connsiteY3-76" fmla="*/ 1 h 3557511"/>
              <a:gd name="connsiteX4-77" fmla="*/ 3328416 w 3328416"/>
              <a:gd name="connsiteY4-78" fmla="*/ 495 h 3557511"/>
              <a:gd name="connsiteX5-79" fmla="*/ 3328416 w 3328416"/>
              <a:gd name="connsiteY5-80" fmla="*/ 3557511 h 3557511"/>
              <a:gd name="connsiteX6-81" fmla="*/ 0 w 3328416"/>
              <a:gd name="connsiteY6-82" fmla="*/ 3557511 h 3557511"/>
              <a:gd name="connsiteX7-83" fmla="*/ 0 w 3328416"/>
              <a:gd name="connsiteY7-84" fmla="*/ 495 h 3557511"/>
              <a:gd name="connsiteX0-85" fmla="*/ 0 w 3328416"/>
              <a:gd name="connsiteY0-86" fmla="*/ 495 h 3557511"/>
              <a:gd name="connsiteX1-87" fmla="*/ 1184910 w 3328416"/>
              <a:gd name="connsiteY1-88" fmla="*/ 0 h 3557511"/>
              <a:gd name="connsiteX2-89" fmla="*/ 1672590 w 3328416"/>
              <a:gd name="connsiteY2-90" fmla="*/ 457201 h 3557511"/>
              <a:gd name="connsiteX3-91" fmla="*/ 2133600 w 3328416"/>
              <a:gd name="connsiteY3-92" fmla="*/ 1 h 3557511"/>
              <a:gd name="connsiteX4-93" fmla="*/ 3328416 w 3328416"/>
              <a:gd name="connsiteY4-94" fmla="*/ 495 h 3557511"/>
              <a:gd name="connsiteX5-95" fmla="*/ 3328416 w 3328416"/>
              <a:gd name="connsiteY5-96" fmla="*/ 3557511 h 3557511"/>
              <a:gd name="connsiteX6-97" fmla="*/ 0 w 3328416"/>
              <a:gd name="connsiteY6-98" fmla="*/ 3557511 h 3557511"/>
              <a:gd name="connsiteX7-99" fmla="*/ 0 w 3328416"/>
              <a:gd name="connsiteY7-100" fmla="*/ 495 h 3557511"/>
              <a:gd name="connsiteX0-101" fmla="*/ 0 w 3328416"/>
              <a:gd name="connsiteY0-102" fmla="*/ 495 h 3557511"/>
              <a:gd name="connsiteX1-103" fmla="*/ 1184910 w 3328416"/>
              <a:gd name="connsiteY1-104" fmla="*/ 0 h 3557511"/>
              <a:gd name="connsiteX2-105" fmla="*/ 1672590 w 3328416"/>
              <a:gd name="connsiteY2-106" fmla="*/ 457201 h 3557511"/>
              <a:gd name="connsiteX3-107" fmla="*/ 2133600 w 3328416"/>
              <a:gd name="connsiteY3-108" fmla="*/ 1 h 3557511"/>
              <a:gd name="connsiteX4-109" fmla="*/ 3328416 w 3328416"/>
              <a:gd name="connsiteY4-110" fmla="*/ 495 h 3557511"/>
              <a:gd name="connsiteX5-111" fmla="*/ 3328416 w 3328416"/>
              <a:gd name="connsiteY5-112" fmla="*/ 3557511 h 3557511"/>
              <a:gd name="connsiteX6-113" fmla="*/ 0 w 3328416"/>
              <a:gd name="connsiteY6-114" fmla="*/ 3557511 h 3557511"/>
              <a:gd name="connsiteX7-115" fmla="*/ 0 w 3328416"/>
              <a:gd name="connsiteY7-116" fmla="*/ 495 h 355751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61" name="Text Placeholder 51"/>
          <p:cNvSpPr>
            <a:spLocks noGrp="1"/>
          </p:cNvSpPr>
          <p:nvPr>
            <p:ph type="body" sz="quarter" idx="22" hasCustomPrompt="1"/>
          </p:nvPr>
        </p:nvSpPr>
        <p:spPr>
          <a:xfrm>
            <a:off x="8371332" y="4099293"/>
            <a:ext cx="2770632" cy="2206752"/>
          </a:xfrm>
          <a:noFill/>
        </p:spPr>
        <p:txBody>
          <a:bodyPr lIns="91440" rIns="91440" anchor="t">
            <a:normAutofit/>
          </a:bodyPr>
          <a:lstStyle>
            <a:lvl1pPr marL="347345" indent="-347345" algn="l">
              <a:spcBef>
                <a:spcPts val="360"/>
              </a:spcBef>
              <a:buFont typeface="Arial" panose="020B0604020202020204" pitchFamily="34" charset="0"/>
              <a:buChar char="•"/>
              <a:defRPr sz="1500"/>
            </a:lvl1pPr>
          </a:lstStyle>
          <a:p>
            <a:pPr lvl="0"/>
            <a:r>
              <a:rPr lang="en-US"/>
              <a:t>Click to add text</a:t>
            </a:r>
          </a:p>
        </p:txBody>
      </p:sp>
      <p:sp>
        <p:nvSpPr>
          <p:cNvPr id="3" name="Oval 2"/>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9991886" y="3441269"/>
            <a:ext cx="2200114" cy="2200114"/>
          </a:xfrm>
          <a:prstGeom prst="rect">
            <a:avLst/>
          </a:prstGeom>
        </p:spPr>
      </p:pic>
      <p:sp>
        <p:nvSpPr>
          <p:cNvPr id="54" name="Image 2"/>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a:t>Click to add title</a:t>
            </a:r>
          </a:p>
        </p:txBody>
      </p:sp>
      <p:sp>
        <p:nvSpPr>
          <p:cNvPr id="4" name="Footer Placeholder 3"/>
          <p:cNvSpPr>
            <a:spLocks noGrp="1"/>
          </p:cNvSpPr>
          <p:nvPr>
            <p:ph type="ftr" sz="quarter" idx="13"/>
          </p:nvPr>
        </p:nvSpPr>
        <p:spPr/>
        <p:txBody>
          <a:bodyPr/>
          <a:lstStyle>
            <a:lvl1pPr>
              <a:defRPr>
                <a:latin typeface="+mn-lt"/>
              </a:defRPr>
            </a:lvl1pPr>
          </a:lstStyle>
          <a:p>
            <a:r>
              <a:rPr lang="en-US"/>
              <a:t>Presentation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19" name="Freeform: Shape 18"/>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13"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8" name="Title 19"/>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19" name="Content Placeholder 3"/>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p:txBody>
          <a:bodyPr/>
          <a:lstStyle/>
          <a:p>
            <a:r>
              <a:rPr lang="en-US"/>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46"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43"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49"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40"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noAutofit/>
          </a:bodyPr>
          <a:lstStyle/>
          <a:p>
            <a:pPr lvl="0"/>
            <a:endParaRPr lang="en-US">
              <a:solidFill>
                <a:schemeClr val="tx1"/>
              </a:solidFill>
            </a:endParaRPr>
          </a:p>
        </p:txBody>
      </p:sp>
      <p:sp>
        <p:nvSpPr>
          <p:cNvPr id="37"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a:t>Click to add subtitle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11/22/2023</a:t>
            </a:fld>
            <a:endParaRPr lang="en-US"/>
          </a:p>
        </p:txBody>
      </p:sp>
      <p:sp>
        <p:nvSpPr>
          <p:cNvPr id="5" name="Footer Placeholder 4"/>
          <p:cNvSpPr>
            <a:spLocks noGrp="1"/>
          </p:cNvSpPr>
          <p:nvPr>
            <p:ph type="ftr" sz="quarter" idx="11"/>
          </p:nvPr>
        </p:nvSpPr>
        <p:spPr/>
        <p:txBody>
          <a:bodyPr/>
          <a:lstStyle/>
          <a:p>
            <a:r>
              <a:rPr lang="en-US"/>
              <a:t>Presentation title</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noAutofit/>
          </a:bodyPr>
          <a:lstStyle/>
          <a:p>
            <a:endParaRPr lang="en-US"/>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57" name="Text Placeholder 54"/>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a:t>“</a:t>
            </a:r>
          </a:p>
        </p:txBody>
      </p:sp>
      <p:sp>
        <p:nvSpPr>
          <p:cNvPr id="55" name="Text Placeholder 54"/>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a:t>Click to add subtitle</a:t>
            </a:r>
          </a:p>
        </p:txBody>
      </p:sp>
      <p:sp>
        <p:nvSpPr>
          <p:cNvPr id="56" name="Text Placeholder 54"/>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17"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19" name="Text Placeholder 18"/>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1" name="Text Placeholder 20"/>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Click to add text</a:t>
            </a:r>
          </a:p>
        </p:txBody>
      </p:sp>
      <p:sp>
        <p:nvSpPr>
          <p:cNvPr id="23"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2" name="Text Placeholder 18"/>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4" name="Text Placeholder 20"/>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Click to add text</a:t>
            </a:r>
          </a:p>
        </p:txBody>
      </p:sp>
      <p:sp>
        <p:nvSpPr>
          <p:cNvPr id="26"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5" name="Text Placeholder 18"/>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27" name="Text Placeholder 20"/>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Click to add text</a:t>
            </a:r>
          </a:p>
        </p:txBody>
      </p:sp>
      <p:sp>
        <p:nvSpPr>
          <p:cNvPr id="29"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p>
        </p:txBody>
      </p:sp>
      <p:sp>
        <p:nvSpPr>
          <p:cNvPr id="28" name="Text Placeholder 18"/>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a:t>add text</a:t>
            </a:r>
          </a:p>
        </p:txBody>
      </p:sp>
      <p:sp>
        <p:nvSpPr>
          <p:cNvPr id="30" name="Text Placeholder 20"/>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Click to add text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a:t>Click to add title</a:t>
            </a:r>
          </a:p>
        </p:txBody>
      </p:sp>
      <p:sp>
        <p:nvSpPr>
          <p:cNvPr id="4" name="Footer Placeholder 3"/>
          <p:cNvSpPr>
            <a:spLocks noGrp="1"/>
          </p:cNvSpPr>
          <p:nvPr>
            <p:ph type="ftr" sz="quarter" idx="11"/>
          </p:nvPr>
        </p:nvSpPr>
        <p:spPr/>
        <p:txBody>
          <a:bodyPr>
            <a:noAutofit/>
          </a:bodyPr>
          <a:lstStyle>
            <a:lvl1pPr>
              <a:defRPr>
                <a:latin typeface="+mn-lt"/>
              </a:defRPr>
            </a:lvl1pPr>
          </a:lstStyle>
          <a:p>
            <a:r>
              <a:rPr lang="en-US"/>
              <a:t>Presentation title</a:t>
            </a:r>
          </a:p>
        </p:txBody>
      </p:sp>
      <p:sp>
        <p:nvSpPr>
          <p:cNvPr id="5" name="Slide Number Placeholder 4"/>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t>‹#›</a:t>
            </a:fld>
            <a:endParaRPr lang="en-US"/>
          </a:p>
        </p:txBody>
      </p:sp>
      <p:sp>
        <p:nvSpPr>
          <p:cNvPr id="17" name="Picture Placeholder 16"/>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a:t>Click to add picture</a:t>
            </a:r>
          </a:p>
        </p:txBody>
      </p:sp>
      <p:sp>
        <p:nvSpPr>
          <p:cNvPr id="19" name="Text Placeholder 18"/>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1" name="Text Placeholder 20"/>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0" name="Picture Placeholder 16"/>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14" name="Text Placeholder 18"/>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15" name="Text Placeholder 20"/>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3" name="Picture Placeholder 16"/>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2" name="Text Placeholder 18"/>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4" name="Text Placeholder 20"/>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1" name="Picture Placeholder 16"/>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16" name="Text Placeholder 18"/>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18" name="Text Placeholder 20"/>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6" name="Picture Placeholder 16"/>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5" name="Text Placeholder 18"/>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27" name="Text Placeholder 20"/>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2" name="Picture Placeholder 16"/>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0" name="Text Placeholder 18"/>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1" name="Text Placeholder 20"/>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29" name="Picture Placeholder 16"/>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28" name="Text Placeholder 18"/>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0" name="Text Placeholder 20"/>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a:t>Click to add text</a:t>
            </a:r>
          </a:p>
        </p:txBody>
      </p:sp>
      <p:sp>
        <p:nvSpPr>
          <p:cNvPr id="13" name="Picture Placeholder 16"/>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defRPr/>
            </a:pPr>
            <a:r>
              <a:rPr lang="en-US"/>
              <a:t>Click to add picture</a:t>
            </a:r>
          </a:p>
          <a:p>
            <a:endParaRPr lang="en-US"/>
          </a:p>
        </p:txBody>
      </p:sp>
      <p:sp>
        <p:nvSpPr>
          <p:cNvPr id="32" name="Text Placeholder 18"/>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a:t>Add Text</a:t>
            </a:r>
          </a:p>
        </p:txBody>
      </p:sp>
      <p:sp>
        <p:nvSpPr>
          <p:cNvPr id="33" name="Text Placeholder 20"/>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a:t>Click to add text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03092" y="69574"/>
            <a:ext cx="5385816" cy="3139970"/>
          </a:xfrm>
        </p:spPr>
        <p:txBody>
          <a:bodyPr/>
          <a:lstStyle/>
          <a:p>
            <a:r>
              <a:rPr lang="en-US" b="0" err="1">
                <a:solidFill>
                  <a:srgbClr val="1F2C8F"/>
                </a:solidFill>
                <a:ea typeface="+mj-lt"/>
                <a:cs typeface="+mj-lt"/>
              </a:rPr>
              <a:t>.Net</a:t>
            </a:r>
            <a:r>
              <a:rPr lang="en-US" b="0">
                <a:solidFill>
                  <a:srgbClr val="1F2C8F"/>
                </a:solidFill>
                <a:ea typeface="+mj-lt"/>
                <a:cs typeface="+mj-lt"/>
              </a:rPr>
              <a:t> </a:t>
            </a:r>
            <a:r>
              <a:rPr lang="en-US" b="0" err="1">
                <a:solidFill>
                  <a:srgbClr val="1F2C8F"/>
                </a:solidFill>
                <a:ea typeface="+mj-lt"/>
                <a:cs typeface="+mj-lt"/>
              </a:rPr>
              <a:t>TraiNING</a:t>
            </a:r>
            <a:r>
              <a:rPr lang="en-IN" altLang="en-US" b="0" err="1">
                <a:solidFill>
                  <a:srgbClr val="1F2C8F"/>
                </a:solidFill>
                <a:ea typeface="+mj-lt"/>
                <a:cs typeface="+mj-lt"/>
              </a:rPr>
              <a:t> Week 3</a:t>
            </a:r>
          </a:p>
        </p:txBody>
      </p:sp>
      <p:sp>
        <p:nvSpPr>
          <p:cNvPr id="3" name="Subtitle 2"/>
          <p:cNvSpPr>
            <a:spLocks noGrp="1"/>
          </p:cNvSpPr>
          <p:nvPr>
            <p:ph type="subTitle" idx="1"/>
          </p:nvPr>
        </p:nvSpPr>
        <p:spPr>
          <a:xfrm>
            <a:off x="4349496" y="3255267"/>
            <a:ext cx="3493008" cy="1644724"/>
          </a:xfrm>
        </p:spPr>
        <p:txBody>
          <a:bodyPr/>
          <a:lstStyle/>
          <a:p>
            <a:endParaRPr lang="en-US">
              <a:cs typeface="Sabon Next LT"/>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4"/>
          <p:cNvSpPr txBox="1"/>
          <p:nvPr/>
        </p:nvSpPr>
        <p:spPr>
          <a:xfrm>
            <a:off x="3830303" y="303743"/>
            <a:ext cx="7248284" cy="6047496"/>
          </a:xfrm>
          <a:prstGeom prst="rect">
            <a:avLst/>
          </a:prstGeom>
        </p:spPr>
        <p:txBody>
          <a:bodyPr vert="horz" lIns="91440" tIns="45720" rIns="91440" bIns="45720" rtlCol="0" anchor="t" anchorCtr="0">
            <a:normAutofit/>
          </a:bodyPr>
          <a:lstStyle>
            <a:lvl1pPr marL="0" indent="0" algn="l" defTabSz="914400" rtl="0" eaLnBrk="1" latinLnBrk="0" hangingPunct="1">
              <a:lnSpc>
                <a:spcPct val="100000"/>
              </a:lnSpc>
              <a:spcBef>
                <a:spcPts val="0"/>
              </a:spcBef>
              <a:buFont typeface="Arial" panose="020B0604020202020204" pitchFamily="34" charset="0"/>
              <a:buNone/>
              <a:defRPr sz="1800" b="0" kern="1200" cap="all" baseline="0">
                <a:solidFill>
                  <a:schemeClr val="accent6"/>
                </a:solidFill>
                <a:latin typeface="+mj-lt"/>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just">
              <a:buFont typeface="Arial" panose="020B0604020202020204"/>
              <a:buChar char="•"/>
            </a:pPr>
            <a:r>
              <a:rPr lang="en-US" cap="none">
                <a:latin typeface="Bahnschrift SemiLight SemiConde" charset="0"/>
                <a:ea typeface="+mj-lt"/>
                <a:cs typeface="Bahnschrift SemiLight SemiConde" charset="0"/>
              </a:rPr>
              <a:t>Interfaces:</a:t>
            </a:r>
          </a:p>
          <a:p>
            <a:pPr lvl="1" algn="just">
              <a:buFont typeface="Arial" panose="020B0604020202020204"/>
              <a:buChar char="•"/>
            </a:pPr>
            <a:r>
              <a:rPr lang="en-US" sz="1800" cap="none">
                <a:latin typeface="Bahnschrift SemiLight SemiConde" charset="0"/>
                <a:ea typeface="+mj-lt"/>
                <a:cs typeface="Bahnschrift SemiLight SemiConde" charset="0"/>
              </a:rPr>
              <a:t>An interface is a contract that defines a set of methods and properties. A class that implements an interface must provide concrete implementations for all the members of that interface.</a:t>
            </a:r>
          </a:p>
        </p:txBody>
      </p:sp>
      <p:pic>
        <p:nvPicPr>
          <p:cNvPr id="2" name="Picture 1"/>
          <p:cNvPicPr>
            <a:picLocks noChangeAspect="1"/>
          </p:cNvPicPr>
          <p:nvPr/>
        </p:nvPicPr>
        <p:blipFill>
          <a:blip r:embed="rId2"/>
          <a:stretch>
            <a:fillRect/>
          </a:stretch>
        </p:blipFill>
        <p:spPr>
          <a:xfrm>
            <a:off x="4032029" y="2348893"/>
            <a:ext cx="6981576" cy="40433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10820" y="617220"/>
            <a:ext cx="9792970" cy="4443730"/>
          </a:xfrm>
        </p:spPr>
        <p:txBody>
          <a:bodyPr>
            <a:noAutofit/>
          </a:bodyPr>
          <a:lstStyle/>
          <a:p>
            <a:r>
              <a:rPr lang="en-US" sz="1400" b="1" u="sng">
                <a:latin typeface="Bahnschrift SemiLight SemiConde" charset="0"/>
                <a:cs typeface="Bahnschrift SemiLight SemiConde" charset="0"/>
              </a:rPr>
              <a:t>Project: Inventory Management System</a:t>
            </a:r>
          </a:p>
          <a:p>
            <a:endParaRPr lang="en-US" sz="1200">
              <a:latin typeface="Bahnschrift SemiLight SemiConde" charset="0"/>
              <a:cs typeface="Bahnschrift SemiLight SemiConde" charset="0"/>
            </a:endParaRPr>
          </a:p>
          <a:p>
            <a:r>
              <a:rPr lang="en-US" sz="1200" b="1" u="sng">
                <a:latin typeface="Bahnschrift SemiLight SemiConde" charset="0"/>
                <a:cs typeface="Bahnschrift SemiLight SemiConde" charset="0"/>
              </a:rPr>
              <a:t>Objective</a:t>
            </a:r>
            <a:r>
              <a:rPr lang="en-US" sz="1200">
                <a:latin typeface="Bahnschrift SemiLight SemiConde" charset="0"/>
                <a:cs typeface="Bahnschrift SemiLight SemiConde" charset="0"/>
              </a:rPr>
              <a:t>:</a:t>
            </a:r>
          </a:p>
          <a:p>
            <a:pPr indent="457200"/>
            <a:r>
              <a:rPr lang="en-US" sz="1200">
                <a:latin typeface="Bahnschrift SemiLight SemiConde" charset="0"/>
                <a:cs typeface="Bahnschrift SemiLight SemiConde" charset="0"/>
              </a:rPr>
              <a:t>Develop a console-based Inventory Management System using OOP, functions, arrays, lists, and CRUD operations in C#</a:t>
            </a:r>
          </a:p>
          <a:p>
            <a:pPr>
              <a:buFont typeface="Arial" panose="020B0604020202020204" pitchFamily="34" charset="0"/>
            </a:pPr>
            <a:r>
              <a:rPr lang="en-US" sz="1200" b="1" u="sng">
                <a:latin typeface="Bahnschrift SemiLight SemiConde" charset="0"/>
                <a:cs typeface="Bahnschrift SemiLight SemiConde" charset="0"/>
              </a:rPr>
              <a:t>Requirements:</a:t>
            </a:r>
          </a:p>
          <a:p>
            <a:pPr>
              <a:buFont typeface="Arial" panose="020B0604020202020204" pitchFamily="34" charset="0"/>
            </a:pPr>
            <a:r>
              <a:rPr lang="en-US" sz="1200" b="1">
                <a:latin typeface="Bahnschrift SemiLight SemiConde" charset="0"/>
                <a:cs typeface="Bahnschrift SemiLight SemiConde" charset="0"/>
              </a:rPr>
              <a:t>Item Class:</a:t>
            </a:r>
          </a:p>
          <a:p>
            <a:pPr indent="457200">
              <a:buFont typeface="Arial" panose="020B0604020202020204" pitchFamily="34" charset="0"/>
            </a:pPr>
            <a:r>
              <a:rPr lang="en-US" sz="1200">
                <a:latin typeface="Bahnschrift SemiLight SemiConde" charset="0"/>
                <a:cs typeface="Bahnschrift SemiLight SemiConde" charset="0"/>
              </a:rPr>
              <a:t>Create an Item class with the following attributes: ID, Name, Price, Quantity.</a:t>
            </a:r>
          </a:p>
          <a:p>
            <a:pPr indent="457200">
              <a:buFont typeface="Arial" panose="020B0604020202020204" pitchFamily="34" charset="0"/>
            </a:pPr>
            <a:r>
              <a:rPr lang="en-US" sz="1200">
                <a:latin typeface="Bahnschrift SemiLight SemiConde" charset="0"/>
                <a:cs typeface="Bahnschrift SemiLight SemiConde" charset="0"/>
              </a:rPr>
              <a:t>Include appropriate constructors, properties, and methods.</a:t>
            </a:r>
          </a:p>
          <a:p>
            <a:pPr indent="457200">
              <a:buFont typeface="Arial" panose="020B0604020202020204" pitchFamily="34" charset="0"/>
            </a:pPr>
            <a:r>
              <a:rPr lang="en-US" sz="1200">
                <a:latin typeface="Bahnschrift SemiLight SemiConde" charset="0"/>
                <a:cs typeface="Bahnschrift SemiLight SemiConde" charset="0"/>
              </a:rPr>
              <a:t>Inventory Class:</a:t>
            </a:r>
          </a:p>
          <a:p>
            <a:pPr>
              <a:buFont typeface="Arial" panose="020B0604020202020204" pitchFamily="34" charset="0"/>
            </a:pPr>
            <a:endParaRPr lang="en-US" sz="1200">
              <a:latin typeface="Bahnschrift SemiLight SemiConde" charset="0"/>
              <a:cs typeface="Bahnschrift SemiLight SemiConde" charset="0"/>
            </a:endParaRPr>
          </a:p>
          <a:p>
            <a:pPr>
              <a:buFont typeface="Arial" panose="020B0604020202020204" pitchFamily="34" charset="0"/>
            </a:pPr>
            <a:r>
              <a:rPr lang="en-US" sz="1200" b="1">
                <a:latin typeface="Bahnschrift SemiLight SemiConde" charset="0"/>
                <a:cs typeface="Bahnschrift SemiLight SemiConde" charset="0"/>
              </a:rPr>
              <a:t>Implement an Inventory class that manages a collection of items.</a:t>
            </a:r>
          </a:p>
          <a:p>
            <a:pPr lvl="1">
              <a:buFont typeface="Arial" panose="020B0604020202020204" pitchFamily="34" charset="0"/>
            </a:pPr>
            <a:r>
              <a:rPr lang="en-US" sz="1200">
                <a:latin typeface="Bahnschrift SemiLight SemiConde" charset="0"/>
                <a:cs typeface="Bahnschrift SemiLight SemiConde" charset="0"/>
              </a:rPr>
              <a:t>Use a list to store instances of the Item class.</a:t>
            </a:r>
          </a:p>
          <a:p>
            <a:pPr lvl="1">
              <a:buFont typeface="Arial" panose="020B0604020202020204" pitchFamily="34" charset="0"/>
            </a:pPr>
            <a:r>
              <a:rPr lang="en-US" sz="1200">
                <a:latin typeface="Bahnschrift SemiLight SemiConde" charset="0"/>
                <a:cs typeface="Bahnschrift SemiLight SemiConde" charset="0"/>
              </a:rPr>
              <a:t>Include methods for:</a:t>
            </a:r>
          </a:p>
          <a:p>
            <a:pPr lvl="1">
              <a:buFont typeface="Arial" panose="020B0604020202020204" pitchFamily="34" charset="0"/>
            </a:pPr>
            <a:r>
              <a:rPr lang="en-US" sz="1200">
                <a:latin typeface="Bahnschrift SemiLight SemiConde" charset="0"/>
                <a:cs typeface="Bahnschrift SemiLight SemiConde" charset="0"/>
              </a:rPr>
              <a:t>Adding a new item.</a:t>
            </a:r>
          </a:p>
          <a:p>
            <a:pPr lvl="1">
              <a:buFont typeface="Arial" panose="020B0604020202020204" pitchFamily="34" charset="0"/>
            </a:pPr>
            <a:r>
              <a:rPr lang="en-US" sz="1200">
                <a:latin typeface="Bahnschrift SemiLight SemiConde" charset="0"/>
                <a:cs typeface="Bahnschrift SemiLight SemiConde" charset="0"/>
              </a:rPr>
              <a:t>Displaying all items.</a:t>
            </a:r>
          </a:p>
          <a:p>
            <a:pPr lvl="1">
              <a:buFont typeface="Arial" panose="020B0604020202020204" pitchFamily="34" charset="0"/>
            </a:pPr>
            <a:r>
              <a:rPr lang="en-US" sz="1200">
                <a:latin typeface="Bahnschrift SemiLight SemiConde" charset="0"/>
                <a:cs typeface="Bahnschrift SemiLight SemiConde" charset="0"/>
              </a:rPr>
              <a:t>Finding an item by ID.</a:t>
            </a:r>
          </a:p>
          <a:p>
            <a:pPr lvl="1">
              <a:buFont typeface="Arial" panose="020B0604020202020204" pitchFamily="34" charset="0"/>
            </a:pPr>
            <a:r>
              <a:rPr lang="en-US" sz="1200">
                <a:latin typeface="Bahnschrift SemiLight SemiConde" charset="0"/>
                <a:cs typeface="Bahnschrift SemiLight SemiConde" charset="0"/>
              </a:rPr>
              <a:t>Updating an item's information.</a:t>
            </a:r>
          </a:p>
          <a:p>
            <a:pPr lvl="1">
              <a:buFont typeface="Arial" panose="020B0604020202020204" pitchFamily="34" charset="0"/>
            </a:pPr>
            <a:r>
              <a:rPr lang="en-US" sz="1200">
                <a:latin typeface="Bahnschrift SemiLight SemiConde" charset="0"/>
                <a:cs typeface="Bahnschrift SemiLight SemiConde" charset="0"/>
              </a:rPr>
              <a:t>Deleting an item.</a:t>
            </a:r>
          </a:p>
          <a:p>
            <a:pPr>
              <a:buFont typeface="Arial" panose="020B0604020202020204" pitchFamily="34" charset="0"/>
            </a:pPr>
            <a:endParaRPr lang="en-US" sz="1200">
              <a:latin typeface="Bahnschrift SemiLight SemiConde" charset="0"/>
              <a:cs typeface="Bahnschrift SemiLight SemiConde" charset="0"/>
            </a:endParaRPr>
          </a:p>
        </p:txBody>
      </p:sp>
      <p:sp>
        <p:nvSpPr>
          <p:cNvPr id="9" name="Title 8"/>
          <p:cNvSpPr>
            <a:spLocks noGrp="1"/>
          </p:cNvSpPr>
          <p:nvPr>
            <p:ph type="title"/>
          </p:nvPr>
        </p:nvSpPr>
        <p:spPr>
          <a:xfrm>
            <a:off x="86360" y="-1189990"/>
            <a:ext cx="6464300" cy="1816735"/>
          </a:xfrm>
        </p:spPr>
        <p:txBody>
          <a:bodyPr/>
          <a:lstStyle/>
          <a:p>
            <a:r>
              <a:rPr lang="en-IN" altLang="en-US" sz="2000"/>
              <a:t>Week 3 Assigment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Box 18"/>
          <p:cNvSpPr txBox="1"/>
          <p:nvPr/>
        </p:nvSpPr>
        <p:spPr>
          <a:xfrm>
            <a:off x="1298575" y="4511040"/>
            <a:ext cx="4064000" cy="368300"/>
          </a:xfrm>
          <a:prstGeom prst="rect">
            <a:avLst/>
          </a:prstGeom>
          <a:noFill/>
        </p:spPr>
        <p:txBody>
          <a:bodyPr wrap="square" rtlCol="0">
            <a:spAutoFit/>
          </a:bodyPr>
          <a:lstStyle/>
          <a:p>
            <a:endParaRPr lang="en-IN" altLang="en-US"/>
          </a:p>
        </p:txBody>
      </p:sp>
      <p:sp>
        <p:nvSpPr>
          <p:cNvPr id="29" name="Content Placeholder 11"/>
          <p:cNvSpPr txBox="1"/>
          <p:nvPr/>
        </p:nvSpPr>
        <p:spPr>
          <a:xfrm>
            <a:off x="651510" y="223520"/>
            <a:ext cx="11384280" cy="5200650"/>
          </a:xfrm>
          <a:prstGeom prst="rect">
            <a:avLst/>
          </a:prstGeom>
        </p:spPr>
        <p:txBody>
          <a:bodyPr lIns="91440" tIns="45720" rIns="91440" bIns="45720" anchor="t"/>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455" lvl="1" indent="0">
              <a:buNone/>
            </a:pPr>
            <a:r>
              <a:rPr lang="en-IN" altLang="en-US" sz="1600" b="1" u="sng">
                <a:solidFill>
                  <a:schemeClr val="accent6"/>
                </a:solidFill>
                <a:latin typeface="Bahnschrift SemiLight SemiConde" charset="0"/>
                <a:cs typeface="Bahnschrift SemiLight SemiConde" charset="0"/>
              </a:rPr>
              <a:t>User- Interface </a:t>
            </a:r>
            <a:endParaRPr lang="en-IN" altLang="en-US" sz="1600">
              <a:solidFill>
                <a:schemeClr val="accent6"/>
              </a:solidFill>
              <a:latin typeface="Bahnschrift SemiLight SemiConde" charset="0"/>
              <a:cs typeface="Bahnschrift SemiLight SemiConde" charset="0"/>
            </a:endParaRPr>
          </a:p>
          <a:p>
            <a:pPr marL="338455" lvl="1" indent="0">
              <a:buNone/>
            </a:pPr>
            <a:r>
              <a:rPr lang="en-US" sz="1600">
                <a:solidFill>
                  <a:schemeClr val="accent6"/>
                </a:solidFill>
                <a:latin typeface="Bahnschrift SemiLight SemiConde" charset="0"/>
                <a:cs typeface="Bahnschrift SemiLight SemiConde" charset="0"/>
              </a:rPr>
              <a:t>Develop a console-based user interface for interacting with the Inventory Management System.</a:t>
            </a:r>
          </a:p>
          <a:p>
            <a:pPr marL="338455" lvl="1" indent="0">
              <a:buNone/>
            </a:pPr>
            <a:r>
              <a:rPr lang="en-US" sz="1600">
                <a:solidFill>
                  <a:schemeClr val="accent6"/>
                </a:solidFill>
                <a:latin typeface="Bahnschrift SemiLight SemiConde" charset="0"/>
                <a:cs typeface="Bahnschrift SemiLight SemiConde" charset="0"/>
              </a:rPr>
              <a:t>Use loops to repeatedly display a menu and process user input.</a:t>
            </a:r>
          </a:p>
          <a:p>
            <a:pPr marL="338455" lvl="1" indent="0">
              <a:buNone/>
            </a:pPr>
            <a:r>
              <a:rPr lang="en-US" sz="1600">
                <a:solidFill>
                  <a:schemeClr val="accent6"/>
                </a:solidFill>
                <a:latin typeface="Bahnschrift SemiLight SemiConde" charset="0"/>
                <a:cs typeface="Bahnschrift SemiLight SemiConde" charset="0"/>
              </a:rPr>
              <a:t>The menu should include options for:</a:t>
            </a:r>
          </a:p>
          <a:p>
            <a:pPr lvl="2"/>
            <a:r>
              <a:rPr lang="en-US" sz="1500">
                <a:solidFill>
                  <a:schemeClr val="accent6"/>
                </a:solidFill>
                <a:latin typeface="Bahnschrift SemiLight SemiConde" charset="0"/>
                <a:cs typeface="Bahnschrift SemiLight SemiConde" charset="0"/>
              </a:rPr>
              <a:t>Adding a new item.</a:t>
            </a:r>
          </a:p>
          <a:p>
            <a:pPr lvl="2"/>
            <a:r>
              <a:rPr lang="en-US" sz="1500">
                <a:solidFill>
                  <a:schemeClr val="accent6"/>
                </a:solidFill>
                <a:latin typeface="Bahnschrift SemiLight SemiConde" charset="0"/>
                <a:cs typeface="Bahnschrift SemiLight SemiConde" charset="0"/>
              </a:rPr>
              <a:t>Displaying all items.</a:t>
            </a:r>
          </a:p>
          <a:p>
            <a:pPr lvl="2"/>
            <a:r>
              <a:rPr lang="en-US" sz="1500">
                <a:solidFill>
                  <a:schemeClr val="accent6"/>
                </a:solidFill>
                <a:latin typeface="Bahnschrift SemiLight SemiConde" charset="0"/>
                <a:cs typeface="Bahnschrift SemiLight SemiConde" charset="0"/>
              </a:rPr>
              <a:t>Finding an item by ID.</a:t>
            </a:r>
          </a:p>
          <a:p>
            <a:pPr lvl="2"/>
            <a:r>
              <a:rPr lang="en-US" sz="1500">
                <a:solidFill>
                  <a:schemeClr val="accent6"/>
                </a:solidFill>
                <a:latin typeface="Bahnschrift SemiLight SemiConde" charset="0"/>
                <a:cs typeface="Bahnschrift SemiLight SemiConde" charset="0"/>
              </a:rPr>
              <a:t>Updating an item's information.</a:t>
            </a:r>
          </a:p>
          <a:p>
            <a:pPr lvl="2"/>
            <a:r>
              <a:rPr lang="en-US" sz="1500">
                <a:solidFill>
                  <a:schemeClr val="accent6"/>
                </a:solidFill>
                <a:latin typeface="Bahnschrift SemiLight SemiConde" charset="0"/>
                <a:cs typeface="Bahnschrift SemiLight SemiConde" charset="0"/>
              </a:rPr>
              <a:t>Deleting an item.</a:t>
            </a:r>
          </a:p>
          <a:p>
            <a:pPr lvl="2"/>
            <a:r>
              <a:rPr lang="en-US" sz="1500">
                <a:solidFill>
                  <a:schemeClr val="accent6"/>
                </a:solidFill>
                <a:latin typeface="Bahnschrift SemiLight SemiConde" charset="0"/>
                <a:cs typeface="Bahnschrift SemiLight SemiConde" charset="0"/>
              </a:rPr>
              <a:t>Exiting the program.</a:t>
            </a:r>
          </a:p>
          <a:p>
            <a:pPr marL="795655" lvl="2" indent="0">
              <a:buNone/>
            </a:pPr>
            <a:endParaRPr lang="en-US" sz="1500">
              <a:solidFill>
                <a:schemeClr val="accent6"/>
              </a:solidFill>
              <a:latin typeface="Bahnschrift SemiLight SemiConde" charset="0"/>
              <a:cs typeface="Bahnschrift SemiLight SemiConde" charset="0"/>
            </a:endParaRPr>
          </a:p>
          <a:p>
            <a:pPr marL="338455" lvl="1" indent="0">
              <a:buNone/>
            </a:pPr>
            <a:r>
              <a:rPr lang="en-US" sz="1600">
                <a:solidFill>
                  <a:schemeClr val="accent6"/>
                </a:solidFill>
                <a:latin typeface="Bahnschrift SemiLight SemiConde" charset="0"/>
                <a:cs typeface="Bahnschrift SemiLight SemiConde" charset="0"/>
              </a:rPr>
              <a:t>Validation:</a:t>
            </a:r>
          </a:p>
          <a:p>
            <a:pPr lvl="2"/>
            <a:r>
              <a:rPr lang="en-US" sz="1500">
                <a:solidFill>
                  <a:schemeClr val="accent6"/>
                </a:solidFill>
                <a:latin typeface="Bahnschrift SemiLight SemiConde" charset="0"/>
                <a:cs typeface="Bahnschrift SemiLight SemiConde" charset="0"/>
              </a:rPr>
              <a:t>Implement input validation to ensure that the user provides valid input (e.g., numeric values where expected, non-empty strings, etc.).</a:t>
            </a:r>
          </a:p>
          <a:p>
            <a:pPr lvl="2"/>
            <a:endParaRPr lang="en-US" sz="1500">
              <a:solidFill>
                <a:schemeClr val="accent6"/>
              </a:solidFill>
              <a:latin typeface="Bahnschrift SemiLight SemiConde" charset="0"/>
              <a:cs typeface="Bahnschrift SemiLight SemiConde" charset="0"/>
            </a:endParaRPr>
          </a:p>
          <a:p>
            <a:pPr lvl="2"/>
            <a:r>
              <a:rPr lang="en-US" sz="1500">
                <a:solidFill>
                  <a:schemeClr val="accent6"/>
                </a:solidFill>
                <a:latin typeface="Bahnschrift SemiLight SemiConde" charset="0"/>
                <a:cs typeface="Bahnschrift SemiLight SemiConde" charset="0"/>
              </a:rPr>
              <a:t>Ensure that each item has a unique identifier (ID).</a:t>
            </a:r>
          </a:p>
          <a:p>
            <a:pPr lvl="2"/>
            <a:r>
              <a:rPr lang="en-US" sz="1500">
                <a:solidFill>
                  <a:schemeClr val="accent6"/>
                </a:solidFill>
                <a:latin typeface="Bahnschrift SemiLight SemiConde" charset="0"/>
                <a:cs typeface="Bahnschrift SemiLight SemiConde" charset="0"/>
              </a:rPr>
              <a:t>Implement a method in the Inventory class to generate the next available item ID</a:t>
            </a:r>
            <a:r>
              <a:rPr lang="en-IN" altLang="en-US" sz="1500">
                <a:solidFill>
                  <a:schemeClr val="accent6"/>
                </a:solidFill>
                <a:latin typeface="Bahnschrift SemiLight SemiConde" charset="0"/>
                <a:cs typeface="Bahnschrift SemiLight SemiConde" charset="0"/>
              </a:rPr>
              <a:t> ( can randomly generated )</a:t>
            </a:r>
            <a:r>
              <a:rPr lang="en-US" sz="1500">
                <a:solidFill>
                  <a:schemeClr val="accent6"/>
                </a:solidFill>
                <a:latin typeface="Bahnschrift SemiLight SemiConde" charset="0"/>
                <a:cs typeface="Bahnschrift SemiLight SemiConde"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10820" y="617220"/>
            <a:ext cx="9792970" cy="4443730"/>
          </a:xfrm>
        </p:spPr>
        <p:txBody>
          <a:bodyPr>
            <a:noAutofit/>
          </a:bodyPr>
          <a:lstStyle/>
          <a:p>
            <a:r>
              <a:rPr lang="en-US" sz="1400" b="1" u="sng">
                <a:latin typeface="Bahnschrift SemiLight SemiConde" charset="0"/>
                <a:cs typeface="Bahnschrift SemiLight SemiConde" charset="0"/>
              </a:rPr>
              <a:t>Evaluation Criteria:</a:t>
            </a:r>
          </a:p>
          <a:p>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Proper use of OOP principles (classes, objects, encapsulation, inheritance if applicable).</a:t>
            </a:r>
          </a:p>
          <a:p>
            <a:r>
              <a:rPr lang="en-US" sz="1400">
                <a:latin typeface="Bahnschrift SemiLight SemiConde" charset="0"/>
                <a:cs typeface="Bahnschrift SemiLight SemiConde" charset="0"/>
              </a:rPr>
              <a:t>Correct implementation of the Inventory Management System functionalities.</a:t>
            </a:r>
          </a:p>
          <a:p>
            <a:r>
              <a:rPr lang="en-US" sz="1400">
                <a:latin typeface="Bahnschrift SemiLight SemiConde" charset="0"/>
                <a:cs typeface="Bahnschrift SemiLight SemiConde" charset="0"/>
              </a:rPr>
              <a:t>Effective use of functions, arrays, and lists.</a:t>
            </a:r>
          </a:p>
          <a:p>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Well-organized and readable code with meaningful variable/method names.</a:t>
            </a:r>
          </a:p>
          <a:p>
            <a:r>
              <a:rPr lang="en-US" sz="1400">
                <a:latin typeface="Bahnschrift SemiLight SemiConde" charset="0"/>
                <a:cs typeface="Bahnschrift SemiLight SemiConde" charset="0"/>
              </a:rPr>
              <a:t>Handling of edge cases and input validation.</a:t>
            </a:r>
          </a:p>
          <a:p>
            <a:endParaRPr lang="en-US" sz="1400">
              <a:latin typeface="Bahnschrift SemiLight SemiConde" charset="0"/>
              <a:cs typeface="Bahnschrift SemiLight SemiConde" charset="0"/>
            </a:endParaRPr>
          </a:p>
          <a:p>
            <a:r>
              <a:rPr lang="en-US" sz="1400">
                <a:latin typeface="Bahnschrift SemiLight SemiConde" charset="0"/>
                <a:cs typeface="Bahnschrift SemiLight SemiConde" charset="0"/>
              </a:rPr>
              <a:t>Note:</a:t>
            </a:r>
          </a:p>
          <a:p>
            <a:r>
              <a:rPr lang="en-US" sz="1400">
                <a:latin typeface="Bahnschrift SemiLight SemiConde" charset="0"/>
                <a:cs typeface="Bahnschrift SemiLight SemiConde" charset="0"/>
              </a:rPr>
              <a:t>Feel free to explore additional features or improvements beyond the specified requirements. The goal is to demonstrate a good understanding of OOP concepts and proficiency in using functions, arrays, lists, and loops in C#. Good luck!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788" y="-865238"/>
            <a:ext cx="5693664" cy="2580596"/>
          </a:xfrm>
        </p:spPr>
        <p:txBody>
          <a:bodyPr/>
          <a:lstStyle/>
          <a:p>
            <a:r>
              <a:rPr lang="en-US"/>
              <a:t>AGENDA</a:t>
            </a:r>
          </a:p>
        </p:txBody>
      </p:sp>
      <p:sp>
        <p:nvSpPr>
          <p:cNvPr id="3" name="Content Placeholder 2"/>
          <p:cNvSpPr>
            <a:spLocks noGrp="1"/>
          </p:cNvSpPr>
          <p:nvPr>
            <p:ph idx="1"/>
          </p:nvPr>
        </p:nvSpPr>
        <p:spPr>
          <a:xfrm>
            <a:off x="404788" y="1714977"/>
            <a:ext cx="5693664" cy="3122168"/>
          </a:xfrm>
        </p:spPr>
        <p:txBody>
          <a:bodyPr vert="horz" lIns="91440" tIns="45720" rIns="91440" bIns="45720" rtlCol="0" anchor="t">
            <a:normAutofit/>
          </a:bodyPr>
          <a:lstStyle/>
          <a:p>
            <a:pPr marL="342900" indent="-342900">
              <a:buFont typeface="Arial" panose="020B0604020202020204" pitchFamily="34" charset="0"/>
              <a:buChar char="•"/>
            </a:pPr>
            <a:r>
              <a:rPr lang="en-IN" altLang="en-US" b="1"/>
              <a:t>Functions</a:t>
            </a:r>
          </a:p>
          <a:p>
            <a:pPr marL="800100" lvl="1" indent="-342900">
              <a:buFont typeface="Arial" panose="020B0604020202020204" pitchFamily="34" charset="0"/>
              <a:buChar char="•"/>
            </a:pPr>
            <a:r>
              <a:rPr lang="en-IN" altLang="en-US" sz="1665">
                <a:latin typeface="Sabon Next LT"/>
                <a:ea typeface="Calibri" panose="020F0502020204030204"/>
                <a:cs typeface="Calibri" panose="020F0502020204030204"/>
              </a:rPr>
              <a:t>declaration and defination </a:t>
            </a:r>
          </a:p>
        </p:txBody>
      </p:sp>
      <p:sp>
        <p:nvSpPr>
          <p:cNvPr id="5" name="Content Placeholder 2"/>
          <p:cNvSpPr txBox="1"/>
          <p:nvPr/>
        </p:nvSpPr>
        <p:spPr>
          <a:xfrm>
            <a:off x="338529" y="2578270"/>
            <a:ext cx="5693664" cy="3122168"/>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345" indent="-347345"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345"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IN" altLang="en-US"/>
              <a:t>Object Oriented Programing </a:t>
            </a:r>
          </a:p>
          <a:p>
            <a:pPr lvl="1"/>
            <a:r>
              <a:rPr lang="en-IN" altLang="en-US" sz="1665">
                <a:latin typeface="Sabon Next LT"/>
                <a:ea typeface="Calibri" panose="020F0502020204030204"/>
                <a:cs typeface="Calibri" panose="020F0502020204030204"/>
              </a:rPr>
              <a:t>Encapsulation</a:t>
            </a:r>
          </a:p>
          <a:p>
            <a:pPr marL="0" lvl="1"/>
            <a:r>
              <a:rPr lang="en-IN" altLang="en-US" sz="1665">
                <a:latin typeface="Sabon Next LT"/>
                <a:ea typeface="Calibri" panose="020F0502020204030204"/>
                <a:cs typeface="Calibri" panose="020F0502020204030204"/>
                <a:sym typeface="+mn-ea"/>
              </a:rPr>
              <a:t>Abstractions</a:t>
            </a:r>
            <a:endParaRPr lang="en-IN" altLang="en-US" sz="1665">
              <a:latin typeface="Sabon Next LT"/>
              <a:ea typeface="Calibri" panose="020F0502020204030204"/>
              <a:cs typeface="Calibri" panose="020F0502020204030204"/>
            </a:endParaRPr>
          </a:p>
          <a:p>
            <a:pPr lvl="1"/>
            <a:r>
              <a:rPr lang="en-IN" altLang="en-US" sz="1665">
                <a:latin typeface="Sabon Next LT"/>
                <a:ea typeface="Calibri" panose="020F0502020204030204"/>
                <a:cs typeface="Calibri" panose="020F0502020204030204"/>
              </a:rPr>
              <a:t>Inheritance</a:t>
            </a:r>
          </a:p>
          <a:p>
            <a:pPr marL="400050" lvl="1"/>
            <a:r>
              <a:rPr lang="en-IN" altLang="en-US" sz="1665">
                <a:latin typeface="Sabon Next LT"/>
                <a:ea typeface="Calibri" panose="020F0502020204030204"/>
                <a:cs typeface="Calibri" panose="020F0502020204030204"/>
              </a:rPr>
              <a:t>Pol</a:t>
            </a:r>
            <a:r>
              <a:rPr lang="en-US" altLang="en-IN" sz="1665">
                <a:latin typeface="Sabon Next LT"/>
                <a:ea typeface="Calibri" panose="020F0502020204030204"/>
                <a:cs typeface="Calibri" panose="020F0502020204030204"/>
              </a:rPr>
              <a:t>y</a:t>
            </a:r>
            <a:r>
              <a:rPr lang="en-IN" altLang="en-US" sz="1665">
                <a:latin typeface="Sabon Next LT"/>
                <a:ea typeface="Calibri" panose="020F0502020204030204"/>
                <a:cs typeface="Calibri" panose="020F0502020204030204"/>
              </a:rPr>
              <a:t>morphism</a:t>
            </a:r>
          </a:p>
          <a:p>
            <a:endParaRPr lang="en-IN" altLang="en-US" sz="2000">
              <a:latin typeface="Sabon Next LT"/>
              <a:ea typeface="Calibri" panose="020F0502020204030204"/>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46159" y="871513"/>
            <a:ext cx="8131879" cy="4977453"/>
          </a:xfrm>
        </p:spPr>
        <p:txBody>
          <a:bodyPr vert="horz" lIns="91440" tIns="45720" rIns="91440" bIns="45720" rtlCol="0" anchor="t">
            <a:normAutofit/>
          </a:bodyPr>
          <a:lstStyle/>
          <a:p>
            <a:pPr marL="285750" indent="-285750">
              <a:buFont typeface="Arial" panose="020B0604020202020204"/>
              <a:buChar char="•"/>
            </a:pPr>
            <a:r>
              <a:rPr lang="en-US" sz="1300" b="1">
                <a:solidFill>
                  <a:schemeClr val="tx1"/>
                </a:solidFill>
                <a:latin typeface="Sabon Next LT"/>
                <a:cs typeface="Sabon Next LT"/>
              </a:rPr>
              <a:t>A method is a code block that contains a series of statements and performs a specific task</a:t>
            </a:r>
          </a:p>
          <a:p>
            <a:pPr marL="285750" indent="-285750">
              <a:buFont typeface="Arial" panose="020B0604020202020204"/>
              <a:buChar char="•"/>
            </a:pPr>
            <a:r>
              <a:rPr lang="en-US" sz="1300" b="1">
                <a:solidFill>
                  <a:schemeClr val="tx1"/>
                </a:solidFill>
                <a:latin typeface="Sabon Next LT"/>
                <a:cs typeface="Sabon Next LT"/>
              </a:rPr>
              <a:t>Method Declaration</a:t>
            </a:r>
          </a:p>
          <a:p>
            <a:pPr marL="285750" indent="-285750">
              <a:buFont typeface="Arial" panose="020B0604020202020204"/>
              <a:buChar char="•"/>
            </a:pPr>
            <a:r>
              <a:rPr lang="en-IN" altLang="en-US" sz="1300" b="1">
                <a:solidFill>
                  <a:schemeClr val="tx1"/>
                </a:solidFill>
                <a:latin typeface="Sabon Next LT"/>
                <a:cs typeface="Sabon Next LT"/>
              </a:rPr>
              <a:t>void function</a:t>
            </a:r>
            <a:endParaRPr lang="en-US" sz="1300" b="1">
              <a:solidFill>
                <a:schemeClr val="tx1"/>
              </a:solidFill>
              <a:latin typeface="Sabon Next LT"/>
              <a:cs typeface="Sabon Next LT"/>
            </a:endParaRPr>
          </a:p>
          <a:p>
            <a:pPr marL="285750" indent="-285750">
              <a:buFont typeface="Arial" panose="020B0604020202020204"/>
              <a:buChar char="•"/>
            </a:pPr>
            <a:r>
              <a:rPr lang="en-US" sz="1300" b="1">
                <a:solidFill>
                  <a:schemeClr val="tx1"/>
                </a:solidFill>
                <a:latin typeface="Sabon Next LT"/>
                <a:cs typeface="Sabon Next LT"/>
              </a:rPr>
              <a:t>Return Type</a:t>
            </a:r>
          </a:p>
          <a:p>
            <a:pPr marL="285750" indent="-285750">
              <a:buFont typeface="Arial" panose="020B0604020202020204"/>
              <a:buChar char="•"/>
            </a:pPr>
            <a:r>
              <a:rPr lang="en-US" sz="1300" b="1">
                <a:solidFill>
                  <a:schemeClr val="tx1"/>
                </a:solidFill>
                <a:latin typeface="Sabon Next LT"/>
                <a:cs typeface="Sabon Next LT"/>
              </a:rPr>
              <a:t>Parameters</a:t>
            </a:r>
          </a:p>
          <a:p>
            <a:pPr marL="285750" indent="-285750">
              <a:buFont typeface="Arial" panose="020B0604020202020204"/>
              <a:buChar char="•"/>
            </a:pPr>
            <a:r>
              <a:rPr lang="en-IN" altLang="en-US" sz="1300" b="1">
                <a:solidFill>
                  <a:schemeClr val="tx1"/>
                </a:solidFill>
                <a:latin typeface="Sabon Next LT"/>
                <a:cs typeface="Sabon Next LT"/>
              </a:rPr>
              <a:t>Method Overloading</a:t>
            </a:r>
          </a:p>
          <a:p>
            <a:pPr marL="285750" indent="-285750">
              <a:buFont typeface="Arial" panose="020B0604020202020204"/>
              <a:buChar char="•"/>
            </a:pPr>
            <a:r>
              <a:rPr lang="en-IN" altLang="en-US" sz="1300" b="1">
                <a:solidFill>
                  <a:schemeClr val="tx1"/>
                </a:solidFill>
                <a:latin typeface="Sabon Next LT"/>
                <a:cs typeface="Sabon Next LT"/>
              </a:rPr>
              <a:t>return statement </a:t>
            </a:r>
          </a:p>
          <a:p>
            <a:pPr marL="285750" indent="-285750">
              <a:buFont typeface="Arial" panose="020B0604020202020204"/>
              <a:buChar char="•"/>
            </a:pPr>
            <a:endParaRPr lang="en-IN" altLang="en-US" sz="1300" b="1">
              <a:solidFill>
                <a:schemeClr val="tx1"/>
              </a:solidFill>
              <a:latin typeface="Sabon Next LT"/>
              <a:cs typeface="Sabon Next LT"/>
            </a:endParaRPr>
          </a:p>
          <a:p>
            <a:pPr marL="285750" indent="-285750">
              <a:buFont typeface="Arial" panose="020B0604020202020204"/>
              <a:buChar char="•"/>
            </a:pPr>
            <a:endParaRPr lang="en-IN" altLang="en-US" sz="1300" b="1">
              <a:solidFill>
                <a:schemeClr val="tx1"/>
              </a:solidFill>
              <a:latin typeface="Sabon Next LT"/>
              <a:cs typeface="Sabon Next LT"/>
            </a:endParaRPr>
          </a:p>
        </p:txBody>
      </p:sp>
      <p:sp>
        <p:nvSpPr>
          <p:cNvPr id="7" name="Title 6"/>
          <p:cNvSpPr>
            <a:spLocks noGrp="1"/>
          </p:cNvSpPr>
          <p:nvPr>
            <p:ph type="title"/>
          </p:nvPr>
        </p:nvSpPr>
        <p:spPr>
          <a:xfrm>
            <a:off x="3600337" y="-50977"/>
            <a:ext cx="6197250" cy="726911"/>
          </a:xfrm>
        </p:spPr>
        <p:txBody>
          <a:bodyPr/>
          <a:lstStyle/>
          <a:p>
            <a:r>
              <a:rPr lang="en-IN" altLang="en-US" sz="1600">
                <a:latin typeface="Arial Black" panose="020B0A04020102020204"/>
                <a:ea typeface="+mj-lt"/>
                <a:cs typeface="Sabon Next LT"/>
              </a:rPr>
              <a:t>Functions and Debugging</a:t>
            </a:r>
          </a:p>
        </p:txBody>
      </p:sp>
      <p:pic>
        <p:nvPicPr>
          <p:cNvPr id="2" name="Picture 1"/>
          <p:cNvPicPr>
            <a:picLocks noChangeAspect="1"/>
          </p:cNvPicPr>
          <p:nvPr/>
        </p:nvPicPr>
        <p:blipFill>
          <a:blip r:embed="rId2"/>
          <a:stretch>
            <a:fillRect/>
          </a:stretch>
        </p:blipFill>
        <p:spPr>
          <a:xfrm>
            <a:off x="3803650" y="2691765"/>
            <a:ext cx="5237480" cy="14751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30270" y="1000760"/>
            <a:ext cx="8382635" cy="4855845"/>
          </a:xfrm>
        </p:spPr>
        <p:txBody>
          <a:bodyPr vert="horz" lIns="91440" tIns="45720" rIns="91440" bIns="45720" rtlCol="0" anchor="t">
            <a:normAutofit/>
          </a:bodyPr>
          <a:lstStyle/>
          <a:p>
            <a:pPr marL="285750" indent="-285750">
              <a:buFont typeface="Arial" panose="020B0604020202020204"/>
              <a:buChar char="•"/>
            </a:pPr>
            <a:r>
              <a:rPr lang="en-IN" altLang="en-US" sz="1600" b="1">
                <a:solidFill>
                  <a:srgbClr val="374151"/>
                </a:solidFill>
                <a:latin typeface="Sabon Next LT"/>
                <a:cs typeface="Sabon Next LT"/>
              </a:rPr>
              <a:t>class </a:t>
            </a:r>
          </a:p>
          <a:p>
            <a:pPr marL="285750" indent="-285750">
              <a:buFont typeface="Arial" panose="020B0604020202020204"/>
              <a:buChar char="•"/>
            </a:pPr>
            <a:r>
              <a:rPr lang="en-IN" altLang="en-US" sz="1600" b="1">
                <a:solidFill>
                  <a:srgbClr val="374151"/>
                </a:solidFill>
                <a:latin typeface="Sabon Next LT"/>
                <a:cs typeface="Sabon Next LT"/>
              </a:rPr>
              <a:t>object </a:t>
            </a:r>
          </a:p>
          <a:p>
            <a:pPr marL="285750" indent="-285750">
              <a:buFont typeface="Arial" panose="020B0604020202020204"/>
              <a:buChar char="•"/>
            </a:pPr>
            <a:r>
              <a:rPr lang="en-IN" altLang="en-US" sz="1600" b="1">
                <a:solidFill>
                  <a:srgbClr val="374151"/>
                </a:solidFill>
                <a:latin typeface="Sabon Next LT"/>
                <a:cs typeface="Sabon Next LT"/>
              </a:rPr>
              <a:t>Access modifier</a:t>
            </a:r>
          </a:p>
          <a:p>
            <a:pPr marL="285750" indent="-285750">
              <a:buFont typeface="Arial" panose="020B0604020202020204"/>
              <a:buChar char="•"/>
            </a:pPr>
            <a:r>
              <a:rPr lang="en-IN" altLang="en-US" sz="1600" b="1">
                <a:solidFill>
                  <a:srgbClr val="374151"/>
                </a:solidFill>
                <a:latin typeface="Sabon Next LT"/>
                <a:cs typeface="Sabon Next LT"/>
              </a:rPr>
              <a:t>Encapsulation</a:t>
            </a:r>
          </a:p>
          <a:p>
            <a:pPr marL="285750" indent="-285750">
              <a:buFont typeface="Arial" panose="020B0604020202020204"/>
              <a:buChar char="•"/>
            </a:pPr>
            <a:r>
              <a:rPr lang="en-IN" altLang="en-US" sz="1600" b="1">
                <a:solidFill>
                  <a:srgbClr val="374151"/>
                </a:solidFill>
                <a:latin typeface="Sabon Next LT"/>
                <a:cs typeface="Sabon Next LT"/>
              </a:rPr>
              <a:t>Abstraction</a:t>
            </a:r>
          </a:p>
          <a:p>
            <a:pPr marL="285750" indent="-285750">
              <a:buFont typeface="Arial" panose="020B0604020202020204"/>
              <a:buChar char="•"/>
            </a:pPr>
            <a:r>
              <a:rPr lang="en-IN" altLang="en-US" sz="1600" b="1">
                <a:solidFill>
                  <a:srgbClr val="374151"/>
                </a:solidFill>
                <a:latin typeface="Sabon Next LT"/>
                <a:cs typeface="Sabon Next LT"/>
              </a:rPr>
              <a:t>Inheritance</a:t>
            </a:r>
          </a:p>
          <a:p>
            <a:pPr marL="285750" indent="-285750">
              <a:buFont typeface="Arial" panose="020B0604020202020204"/>
              <a:buChar char="•"/>
            </a:pPr>
            <a:r>
              <a:rPr lang="en-IN" altLang="en-US" sz="1600" b="1">
                <a:solidFill>
                  <a:srgbClr val="374151"/>
                </a:solidFill>
                <a:latin typeface="Sabon Next LT"/>
                <a:cs typeface="Sabon Next LT"/>
              </a:rPr>
              <a:t>Polymorphism</a:t>
            </a:r>
          </a:p>
          <a:p>
            <a:pPr marL="457200" lvl="1" indent="0">
              <a:buFont typeface="Arial" panose="020B0604020202020204"/>
              <a:buNone/>
            </a:pPr>
            <a:endParaRPr lang="en-IN" altLang="en-US" sz="1600" b="1">
              <a:solidFill>
                <a:srgbClr val="374151"/>
              </a:solidFill>
              <a:latin typeface="Sabon Next LT"/>
              <a:cs typeface="Sabon Next LT"/>
            </a:endParaRPr>
          </a:p>
        </p:txBody>
      </p:sp>
      <p:sp>
        <p:nvSpPr>
          <p:cNvPr id="7" name="Title 6"/>
          <p:cNvSpPr>
            <a:spLocks noGrp="1"/>
          </p:cNvSpPr>
          <p:nvPr>
            <p:ph type="title"/>
          </p:nvPr>
        </p:nvSpPr>
        <p:spPr>
          <a:xfrm>
            <a:off x="3342824" y="127364"/>
            <a:ext cx="6197250" cy="726911"/>
          </a:xfrm>
        </p:spPr>
        <p:txBody>
          <a:bodyPr/>
          <a:lstStyle/>
          <a:p>
            <a:r>
              <a:rPr lang="en-IN" altLang="en-US" sz="1600">
                <a:latin typeface="Arial Black" panose="020B0A04020102020204"/>
                <a:ea typeface="+mj-lt"/>
                <a:cs typeface="Sabon Next LT"/>
              </a:rPr>
              <a:t>Object Oriented 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10" y="546537"/>
            <a:ext cx="7132566" cy="705161"/>
          </a:xfrm>
        </p:spPr>
        <p:txBody>
          <a:bodyPr/>
          <a:lstStyle/>
          <a:p>
            <a:r>
              <a:rPr lang="en-IN" altLang="en-US" sz="4000"/>
              <a:t>Access Modifiers</a:t>
            </a:r>
          </a:p>
        </p:txBody>
      </p:sp>
      <p:sp>
        <p:nvSpPr>
          <p:cNvPr id="8" name="Slide Number Placeholder 7"/>
          <p:cNvSpPr>
            <a:spLocks noGrp="1"/>
          </p:cNvSpPr>
          <p:nvPr>
            <p:ph type="sldNum" sz="quarter" idx="12"/>
          </p:nvPr>
        </p:nvSpPr>
        <p:spPr>
          <a:xfrm>
            <a:off x="10438475" y="457199"/>
            <a:ext cx="987552" cy="244503"/>
          </a:xfrm>
        </p:spPr>
        <p:txBody>
          <a:bodyPr/>
          <a:lstStyle/>
          <a:p>
            <a:fld id="{48F63A3B-78C7-47BE-AE5E-E10140E04643}" type="slidenum">
              <a:rPr lang="en-US" smtClean="0"/>
              <a:t>5</a:t>
            </a:fld>
            <a:endParaRPr lang="en-US"/>
          </a:p>
        </p:txBody>
      </p:sp>
      <p:sp>
        <p:nvSpPr>
          <p:cNvPr id="4" name="Content Placeholder 3"/>
          <p:cNvSpPr>
            <a:spLocks noGrp="1"/>
          </p:cNvSpPr>
          <p:nvPr>
            <p:ph sz="half" idx="1"/>
          </p:nvPr>
        </p:nvSpPr>
        <p:spPr>
          <a:xfrm>
            <a:off x="582295" y="1633855"/>
            <a:ext cx="11151235" cy="4464050"/>
          </a:xfrm>
        </p:spPr>
        <p:txBody>
          <a:bodyPr vert="horz" lIns="91440" tIns="45720" rIns="91440" bIns="45720" rtlCol="0" anchor="t">
            <a:normAutofit lnSpcReduction="10000"/>
          </a:bodyPr>
          <a:lstStyle/>
          <a:p>
            <a:pPr marL="347345" indent="-347345"/>
            <a:r>
              <a:rPr lang="en-US" sz="2000" b="1" u="sng">
                <a:latin typeface="Bahnschrift SemiLight SemiConde" charset="0"/>
                <a:cs typeface="Bahnschrift SemiLight SemiConde" charset="0"/>
              </a:rPr>
              <a:t>Public</a:t>
            </a:r>
            <a:r>
              <a:rPr lang="en-IN" altLang="en-US" sz="2000" b="1" u="sng">
                <a:latin typeface="Bahnschrift SemiLight SemiConde" charset="0"/>
                <a:cs typeface="Bahnschrift SemiLight SemiConde" charset="0"/>
              </a:rPr>
              <a:t> (public ):</a:t>
            </a:r>
          </a:p>
          <a:p>
            <a:pPr marL="804545" lvl="1" indent="-347345"/>
            <a:r>
              <a:rPr lang="en-US" sz="1800">
                <a:latin typeface="Bahnschrift SemiLight SemiConde" charset="0"/>
                <a:cs typeface="Bahnschrift SemiLight SemiConde" charset="0"/>
              </a:rPr>
              <a:t>Members declared as public are accessible from any other code in the same assembly or another assembly that references it.</a:t>
            </a:r>
          </a:p>
          <a:p>
            <a:pPr marL="804545" lvl="1" indent="-347345"/>
            <a:endParaRPr lang="en-US" sz="1800">
              <a:latin typeface="Bahnschrift SemiLight SemiConde" charset="0"/>
              <a:cs typeface="Bahnschrift SemiLight SemiConde" charset="0"/>
            </a:endParaRPr>
          </a:p>
          <a:p>
            <a:pPr marL="347345" indent="-347345"/>
            <a:r>
              <a:rPr lang="en-US" sz="2000" b="1" u="sng">
                <a:latin typeface="Bahnschrift SemiLight SemiConde" charset="0"/>
                <a:cs typeface="Bahnschrift SemiLight SemiConde" charset="0"/>
              </a:rPr>
              <a:t>Private (private):</a:t>
            </a:r>
          </a:p>
          <a:p>
            <a:pPr marL="804545" lvl="1" indent="-347345"/>
            <a:r>
              <a:rPr lang="en-US" sz="1800">
                <a:latin typeface="Bahnschrift SemiLight SemiConde" charset="0"/>
                <a:cs typeface="Bahnschrift SemiLight SemiConde" charset="0"/>
              </a:rPr>
              <a:t>Members declared as private are only accessible within the same class or struct.</a:t>
            </a:r>
          </a:p>
          <a:p>
            <a:pPr marL="804545" lvl="1" indent="-347345"/>
            <a:endParaRPr lang="en-US" sz="1800">
              <a:latin typeface="Bahnschrift SemiLight SemiConde" charset="0"/>
              <a:cs typeface="Bahnschrift SemiLight SemiConde" charset="0"/>
            </a:endParaRPr>
          </a:p>
          <a:p>
            <a:pPr marL="347345" indent="-347345"/>
            <a:r>
              <a:rPr lang="en-US" sz="2000" b="1" u="sng">
                <a:latin typeface="Bahnschrift SemiLight SemiConde" charset="0"/>
                <a:cs typeface="Bahnschrift SemiLight SemiConde" charset="0"/>
              </a:rPr>
              <a:t>Protected (protected):</a:t>
            </a:r>
          </a:p>
          <a:p>
            <a:pPr marL="804545" lvl="1" indent="-347345"/>
            <a:r>
              <a:rPr lang="en-US" sz="1800">
                <a:latin typeface="Bahnschrift SemiLight SemiConde" charset="0"/>
                <a:cs typeface="Bahnschrift SemiLight SemiConde" charset="0"/>
              </a:rPr>
              <a:t>Members declared as protected are accessible within the same class or struct and by derived classes.</a:t>
            </a:r>
          </a:p>
          <a:p>
            <a:pPr marL="804545" lvl="1" indent="-347345"/>
            <a:endParaRPr lang="en-US" sz="1800">
              <a:latin typeface="Bahnschrift SemiLight SemiConde" charset="0"/>
              <a:cs typeface="Bahnschrift SemiLight SemiConde" charset="0"/>
            </a:endParaRPr>
          </a:p>
          <a:p>
            <a:pPr marL="347345" indent="-347345"/>
            <a:r>
              <a:rPr lang="en-US" sz="2000" b="1" u="sng">
                <a:latin typeface="Bahnschrift SemiLight SemiConde" charset="0"/>
                <a:cs typeface="Bahnschrift SemiLight SemiConde" charset="0"/>
              </a:rPr>
              <a:t>Internal (internal):</a:t>
            </a:r>
          </a:p>
          <a:p>
            <a:pPr marL="804545" lvl="1" indent="-347345"/>
            <a:r>
              <a:rPr lang="en-US" sz="1800">
                <a:latin typeface="Bahnschrift SemiLight SemiConde" charset="0"/>
                <a:cs typeface="Bahnschrift SemiLight SemiConde" charset="0"/>
              </a:rPr>
              <a:t>Members declared as internal are accessible within the same assembly but not from another assembly.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20465" y="-278765"/>
            <a:ext cx="6196965" cy="990600"/>
          </a:xfrm>
        </p:spPr>
        <p:txBody>
          <a:bodyPr/>
          <a:lstStyle/>
          <a:p>
            <a:r>
              <a:rPr lang="en-IN" altLang="en-US" sz="1800">
                <a:latin typeface="Arial Black" panose="020B0A04020102020204"/>
                <a:ea typeface="+mj-lt"/>
                <a:cs typeface="Sabon Next LT"/>
              </a:rPr>
              <a:t>Encapsulation </a:t>
            </a:r>
          </a:p>
        </p:txBody>
      </p:sp>
      <p:pic>
        <p:nvPicPr>
          <p:cNvPr id="3" name="Content Placeholder 2"/>
          <p:cNvPicPr>
            <a:picLocks noGrp="1" noChangeAspect="1"/>
          </p:cNvPicPr>
          <p:nvPr>
            <p:ph idx="1"/>
          </p:nvPr>
        </p:nvPicPr>
        <p:blipFill>
          <a:blip r:embed="rId2"/>
          <a:stretch>
            <a:fillRect/>
          </a:stretch>
        </p:blipFill>
        <p:spPr>
          <a:xfrm>
            <a:off x="3943985" y="1790700"/>
            <a:ext cx="6047105" cy="4275455"/>
          </a:xfrm>
          <a:prstGeom prst="rect">
            <a:avLst/>
          </a:prstGeom>
        </p:spPr>
      </p:pic>
      <p:sp>
        <p:nvSpPr>
          <p:cNvPr id="4" name="Text Box 3"/>
          <p:cNvSpPr txBox="1"/>
          <p:nvPr/>
        </p:nvSpPr>
        <p:spPr>
          <a:xfrm>
            <a:off x="3720465" y="713740"/>
            <a:ext cx="7873365" cy="645160"/>
          </a:xfrm>
          <a:prstGeom prst="rect">
            <a:avLst/>
          </a:prstGeom>
          <a:noFill/>
        </p:spPr>
        <p:txBody>
          <a:bodyPr wrap="square" rtlCol="0" anchor="t">
            <a:spAutoFit/>
          </a:bodyPr>
          <a:lstStyle/>
          <a:p>
            <a:r>
              <a:rPr lang="en-US">
                <a:latin typeface="Bahnschrift SemiLight SemiConde" charset="0"/>
                <a:cs typeface="Bahnschrift SemiLight SemiConde" charset="0"/>
              </a:rPr>
              <a:t>Encapsulation is the concept of bundling data (attributes) and methods (functions) that operate on the data into a single unit known as a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20436" y="-279079"/>
            <a:ext cx="6197250" cy="726911"/>
          </a:xfrm>
        </p:spPr>
        <p:txBody>
          <a:bodyPr/>
          <a:lstStyle/>
          <a:p>
            <a:r>
              <a:rPr lang="en-IN" altLang="en-US" sz="1600">
                <a:latin typeface="Arial Black" panose="020B0A04020102020204"/>
                <a:ea typeface="+mj-lt"/>
                <a:cs typeface="Sabon Next LT"/>
              </a:rPr>
              <a:t>Inheritance</a:t>
            </a:r>
          </a:p>
        </p:txBody>
      </p:sp>
      <p:sp>
        <p:nvSpPr>
          <p:cNvPr id="2" name="Content Placeholder 1"/>
          <p:cNvSpPr>
            <a:spLocks noGrp="1"/>
          </p:cNvSpPr>
          <p:nvPr>
            <p:ph idx="1"/>
          </p:nvPr>
        </p:nvSpPr>
        <p:spPr>
          <a:xfrm>
            <a:off x="3720465" y="645160"/>
            <a:ext cx="8239760" cy="2447290"/>
          </a:xfrm>
        </p:spPr>
        <p:txBody>
          <a:bodyPr/>
          <a:lstStyle/>
          <a:p>
            <a:r>
              <a:rPr lang="en-US">
                <a:latin typeface="Bahnschrift SemiLight SemiConde" charset="0"/>
                <a:cs typeface="Bahnschrift SemiLight SemiConde" charset="0"/>
              </a:rPr>
              <a:t>Inheritance is the mechanism that allows a class to inherit properties and behaviors from another class. The class that is inherited from is called the base or parent class, and the class that inherits is called the derived or child class.</a:t>
            </a:r>
          </a:p>
        </p:txBody>
      </p:sp>
      <p:pic>
        <p:nvPicPr>
          <p:cNvPr id="4" name="Picture 3"/>
          <p:cNvPicPr>
            <a:picLocks noChangeAspect="1"/>
          </p:cNvPicPr>
          <p:nvPr/>
        </p:nvPicPr>
        <p:blipFill>
          <a:blip r:embed="rId2"/>
          <a:stretch>
            <a:fillRect/>
          </a:stretch>
        </p:blipFill>
        <p:spPr>
          <a:xfrm>
            <a:off x="4164965" y="1795145"/>
            <a:ext cx="6575425" cy="4173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290" y="109657"/>
            <a:ext cx="7132566" cy="705161"/>
          </a:xfrm>
        </p:spPr>
        <p:txBody>
          <a:bodyPr/>
          <a:lstStyle/>
          <a:p>
            <a:r>
              <a:rPr lang="en-IN" altLang="en-US" sz="4000"/>
              <a:t>Polymorphism</a:t>
            </a:r>
          </a:p>
        </p:txBody>
      </p:sp>
      <p:sp>
        <p:nvSpPr>
          <p:cNvPr id="8" name="Slide Number Placeholder 7"/>
          <p:cNvSpPr>
            <a:spLocks noGrp="1"/>
          </p:cNvSpPr>
          <p:nvPr>
            <p:ph type="sldNum" sz="quarter" idx="12"/>
          </p:nvPr>
        </p:nvSpPr>
        <p:spPr>
          <a:xfrm>
            <a:off x="10438475" y="457199"/>
            <a:ext cx="987552" cy="244503"/>
          </a:xfrm>
        </p:spPr>
        <p:txBody>
          <a:bodyPr/>
          <a:lstStyle/>
          <a:p>
            <a:fld id="{48F63A3B-78C7-47BE-AE5E-E10140E04643}" type="slidenum">
              <a:rPr lang="en-US" smtClean="0"/>
              <a:t>8</a:t>
            </a:fld>
            <a:endParaRPr lang="en-US"/>
          </a:p>
        </p:txBody>
      </p:sp>
      <p:sp>
        <p:nvSpPr>
          <p:cNvPr id="4" name="Content Placeholder 3"/>
          <p:cNvSpPr>
            <a:spLocks noGrp="1"/>
          </p:cNvSpPr>
          <p:nvPr>
            <p:ph sz="half" idx="1"/>
          </p:nvPr>
        </p:nvSpPr>
        <p:spPr>
          <a:xfrm>
            <a:off x="747145" y="811014"/>
            <a:ext cx="10671434" cy="4463743"/>
          </a:xfrm>
        </p:spPr>
        <p:txBody>
          <a:bodyPr vert="horz" lIns="91440" tIns="45720" rIns="91440" bIns="45720" rtlCol="0" anchor="t">
            <a:normAutofit/>
          </a:bodyPr>
          <a:lstStyle/>
          <a:p>
            <a:pPr marL="0" indent="0">
              <a:buNone/>
            </a:pPr>
            <a:endParaRPr lang="en-US" sz="1400" b="1">
              <a:solidFill>
                <a:srgbClr val="374151"/>
              </a:solidFill>
              <a:latin typeface="Bahnschrift SemiLight SemiConde" charset="0"/>
              <a:ea typeface="+mn-lt"/>
              <a:cs typeface="Bahnschrift SemiLight SemiConde" charset="0"/>
            </a:endParaRPr>
          </a:p>
          <a:p>
            <a:pPr marL="347345" indent="-347345"/>
            <a:r>
              <a:rPr lang="en-US" sz="1400" b="1">
                <a:solidFill>
                  <a:srgbClr val="374151"/>
                </a:solidFill>
                <a:latin typeface="Bahnschrift SemiLight SemiConde" charset="0"/>
                <a:ea typeface="+mn-lt"/>
                <a:cs typeface="Bahnschrift SemiLight SemiConde" charset="0"/>
              </a:rPr>
              <a:t>Polymorphism means "many forms" and allows objects of different types to be treated as objects of a common type. There are two types of polymorphism: compile-time (method overloading) and runtime (method overriding).</a:t>
            </a:r>
          </a:p>
          <a:p>
            <a:pPr marL="347345" indent="-347345"/>
            <a:r>
              <a:rPr lang="en-US" sz="1400" b="1">
                <a:solidFill>
                  <a:srgbClr val="374151"/>
                </a:solidFill>
                <a:latin typeface="Bahnschrift SemiLight SemiConde" charset="0"/>
                <a:ea typeface="+mn-lt"/>
                <a:cs typeface="Bahnschrift SemiLight SemiConde" charset="0"/>
              </a:rPr>
              <a:t>Compile-time polymorphism is achieved through method overloading, where multiple methods have the same name but different parameters.</a:t>
            </a:r>
          </a:p>
        </p:txBody>
      </p:sp>
      <p:pic>
        <p:nvPicPr>
          <p:cNvPr id="5" name="Picture 4"/>
          <p:cNvPicPr>
            <a:picLocks noChangeAspect="1"/>
          </p:cNvPicPr>
          <p:nvPr/>
        </p:nvPicPr>
        <p:blipFill>
          <a:blip r:embed="rId2"/>
          <a:stretch>
            <a:fillRect/>
          </a:stretch>
        </p:blipFill>
        <p:spPr>
          <a:xfrm>
            <a:off x="1228090" y="2592070"/>
            <a:ext cx="5610860" cy="3543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83728" y="-1522665"/>
            <a:ext cx="10671048" cy="2126438"/>
          </a:xfrm>
        </p:spPr>
        <p:txBody>
          <a:bodyPr/>
          <a:lstStyle/>
          <a:p>
            <a:r>
              <a:rPr lang="en-IN" altLang="en-US" sz="3200"/>
              <a:t>Abstraction</a:t>
            </a:r>
            <a:endParaRPr lang="en-IN" altLang="en-US"/>
          </a:p>
        </p:txBody>
      </p:sp>
      <p:sp>
        <p:nvSpPr>
          <p:cNvPr id="175" name="Slide Number Placeholder 174"/>
          <p:cNvSpPr>
            <a:spLocks noGrp="1"/>
          </p:cNvSpPr>
          <p:nvPr>
            <p:ph type="sldNum" sz="quarter" idx="12"/>
          </p:nvPr>
        </p:nvSpPr>
        <p:spPr>
          <a:xfrm>
            <a:off x="10438475" y="457199"/>
            <a:ext cx="987552" cy="244503"/>
          </a:xfrm>
        </p:spPr>
        <p:txBody>
          <a:bodyPr/>
          <a:lstStyle/>
          <a:p>
            <a:fld id="{48F63A3B-78C7-47BE-AE5E-E10140E04643}" type="slidenum">
              <a:rPr lang="en-US" smtClean="0"/>
              <a:t>9</a:t>
            </a:fld>
            <a:endParaRPr lang="en-US"/>
          </a:p>
        </p:txBody>
      </p:sp>
      <p:sp>
        <p:nvSpPr>
          <p:cNvPr id="29" name="Content Placeholder 11"/>
          <p:cNvSpPr txBox="1"/>
          <p:nvPr/>
        </p:nvSpPr>
        <p:spPr>
          <a:xfrm>
            <a:off x="2457178" y="162791"/>
            <a:ext cx="8976950" cy="5200647"/>
          </a:xfrm>
          <a:prstGeom prst="rect">
            <a:avLst/>
          </a:prstGeom>
        </p:spPr>
        <p:txBody>
          <a:bodyPr lIns="91440" tIns="45720" rIns="91440" bIns="45720" anchor="t"/>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38455" lvl="1" indent="0">
              <a:buNone/>
            </a:pPr>
            <a:endParaRPr lang="en-US" sz="1800">
              <a:solidFill>
                <a:srgbClr val="374151"/>
              </a:solidFill>
              <a:latin typeface="Bahnschrift SemiLight SemiConde" charset="0"/>
              <a:cs typeface="Bahnschrift SemiLight SemiConde" charset="0"/>
            </a:endParaRPr>
          </a:p>
          <a:p>
            <a:pPr lvl="1" indent="-347345"/>
            <a:r>
              <a:rPr lang="en-US" sz="1800">
                <a:solidFill>
                  <a:srgbClr val="374151"/>
                </a:solidFill>
                <a:latin typeface="Bahnschrift SemiLight SemiConde" charset="0"/>
                <a:cs typeface="Bahnschrift SemiLight SemiConde" charset="0"/>
              </a:rPr>
              <a:t>Abstraction is the process of simplifying complex systems by modeling classes based on essential properties and behaviors. It involves hiding the unnecessary details of an object and exposing only what is relevant.</a:t>
            </a:r>
          </a:p>
          <a:p>
            <a:pPr lvl="1" indent="-347345"/>
            <a:r>
              <a:rPr lang="en-US" sz="1800">
                <a:solidFill>
                  <a:srgbClr val="374151"/>
                </a:solidFill>
                <a:latin typeface="Bahnschrift SemiLight SemiConde" charset="0"/>
                <a:cs typeface="Bahnschrift SemiLight SemiConde" charset="0"/>
              </a:rPr>
              <a:t>Abstract Classes:</a:t>
            </a:r>
          </a:p>
          <a:p>
            <a:pPr lvl="2" indent="-347345"/>
            <a:r>
              <a:rPr lang="en-US" sz="1500">
                <a:solidFill>
                  <a:srgbClr val="374151"/>
                </a:solidFill>
                <a:latin typeface="Bahnschrift SemiLight SemiConde" charset="0"/>
                <a:cs typeface="Bahnschrift SemiLight SemiConde" charset="0"/>
              </a:rPr>
              <a:t>An abstract class is a class that cannot be instantiated on its own and is meant to be subclassed by other classes. It can have both abstract (incomplete) and concrete (complete) methods. Abstract methods do not have a body and must be implemented by the derived classes.</a:t>
            </a:r>
          </a:p>
        </p:txBody>
      </p:sp>
      <p:pic>
        <p:nvPicPr>
          <p:cNvPr id="2" name="Picture 1"/>
          <p:cNvPicPr>
            <a:picLocks noChangeAspect="1"/>
          </p:cNvPicPr>
          <p:nvPr/>
        </p:nvPicPr>
        <p:blipFill>
          <a:blip r:embed="rId3"/>
          <a:stretch>
            <a:fillRect/>
          </a:stretch>
        </p:blipFill>
        <p:spPr>
          <a:xfrm>
            <a:off x="3242255" y="2746236"/>
            <a:ext cx="5226740" cy="4125678"/>
          </a:xfrm>
          <a:prstGeom prst="rect">
            <a:avLst/>
          </a:prstGeom>
        </p:spPr>
      </p:pic>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8a94cefb-58e5-4f93-b9ad-b490419ee6a7" xsi:nil="true"/>
    <SharedWithUsers xmlns="f6a9a790-c78b-41c4-8130-0462048013bd">
      <UserInfo>
        <DisplayName>Rukshar Khanam</DisplayName>
        <AccountId>18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A2E91F6705F84D8F65797EDB1454B0" ma:contentTypeVersion="13" ma:contentTypeDescription="Create a new document." ma:contentTypeScope="" ma:versionID="993381b2894cfd37ab10f6f4e78b97a2">
  <xsd:schema xmlns:xsd="http://www.w3.org/2001/XMLSchema" xmlns:xs="http://www.w3.org/2001/XMLSchema" xmlns:p="http://schemas.microsoft.com/office/2006/metadata/properties" xmlns:ns2="8a94cefb-58e5-4f93-b9ad-b490419ee6a7" xmlns:ns3="f6a9a790-c78b-41c4-8130-0462048013bd" targetNamespace="http://schemas.microsoft.com/office/2006/metadata/properties" ma:root="true" ma:fieldsID="bb3d2550cf5ad60b6fc6d2ca55d7b6e6" ns2:_="" ns3:_="">
    <xsd:import namespace="8a94cefb-58e5-4f93-b9ad-b490419ee6a7"/>
    <xsd:import namespace="f6a9a790-c78b-41c4-8130-0462048013b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4cefb-58e5-4f93-b9ad-b490419ee6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a9a790-c78b-41c4-8130-0462048013b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D542F6-3184-4387-BE39-8DA735EB5504}">
  <ds:schemaRefs/>
</ds:datastoreItem>
</file>

<file path=customXml/itemProps2.xml><?xml version="1.0" encoding="utf-8"?>
<ds:datastoreItem xmlns:ds="http://schemas.openxmlformats.org/officeDocument/2006/customXml" ds:itemID="{9FF6B8BF-7CE0-408A-A3E9-DBEA2679F03F}">
  <ds:schemaRefs>
    <ds:schemaRef ds:uri="8a94cefb-58e5-4f93-b9ad-b490419ee6a7"/>
    <ds:schemaRef ds:uri="f6a9a790-c78b-41c4-8130-0462048013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17FA41-AE03-4A0A-A9B0-817CABD09473}">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2</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Custom</vt:lpstr>
      <vt:lpstr>1_Custom</vt:lpstr>
      <vt:lpstr>.Net TraiNING Week 3</vt:lpstr>
      <vt:lpstr>AGENDA</vt:lpstr>
      <vt:lpstr>Functions and Debugging</vt:lpstr>
      <vt:lpstr>Object Oriented Programming</vt:lpstr>
      <vt:lpstr>Access Modifiers</vt:lpstr>
      <vt:lpstr>Encapsulation </vt:lpstr>
      <vt:lpstr>Inheritance</vt:lpstr>
      <vt:lpstr>Polymorphism</vt:lpstr>
      <vt:lpstr>Abstraction</vt:lpstr>
      <vt:lpstr>PowerPoint Presentation</vt:lpstr>
      <vt:lpstr>Week 3 Assigment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1</cp:revision>
  <dcterms:created xsi:type="dcterms:W3CDTF">2023-10-27T04:14:00Z</dcterms:created>
  <dcterms:modified xsi:type="dcterms:W3CDTF">2023-11-22T10:24:53Z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0x0101009BA2E91F6705F84D8F65797EDB1454B0</vt:lpwstr>
  </property>
  <property fmtid="{D5CDD505-2E9C-101B-9397-08002B2CF9AE}" pid="3" name="MediaServiceImageTags">
    <vt:lpwstr/>
  </property>
  <property fmtid="{D5CDD505-2E9C-101B-9397-08002B2CF9AE}" pid="4" name="ICV">
    <vt:lpwstr>5F3A32310D0D4D7686F2FB1B5791E559_12</vt:lpwstr>
  </property>
  <property fmtid="{D5CDD505-2E9C-101B-9397-08002B2CF9AE}" pid="5" name="KSOProductBuildVer">
    <vt:lpwstr>1033-12.2.0.13306</vt:lpwstr>
  </property>
</Properties>
</file>