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2641-A26E-45F3-90CC-F44309A36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3ED19-9C3E-4A7F-B4BE-CCE47739F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CF1D-1558-4B6B-9C00-DD36253B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6601-2601-44A8-A59B-B2A9B9A0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9A0CD-4FF9-4E27-9A79-3CC4D74B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0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2A71-61A9-4100-A632-9CAA8CFB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7E423-9214-4DCE-956B-B994ADBBE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692F-A77F-4636-AE1C-DCA2343D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D2CD-36AD-49AF-BF48-83196510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51E6E-3918-4F95-8A5C-A9FA88D2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6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9CDBA-45E4-4A8D-ACC9-64E9F2503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014D0-C104-4568-93DA-90E835B5D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C0B0-A7DD-4683-93A0-380AC1E0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8E4A-49B4-4DA5-8CB4-D27DDEF5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34FD5-C610-43C6-9E25-2694B6CD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5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DD1E-733E-4556-9A6E-6C5DDC27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BEC5-F9ED-463F-ABF1-EF87AAA1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D0D16-6861-4E93-9930-B1AA7E36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15778-5248-48F3-963F-356E6AE0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73E4-82A3-42BA-81F5-6E8FB737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8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9285-99A5-4821-8D40-A9917A58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A873-8A6A-499C-BA23-4554082D4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26BB-ADAD-4142-AD7A-7A71D24E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9193-44B5-4645-939E-00612818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4BDF8-F350-44F1-AE3F-7D18C5B0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974A-9A58-491F-9C07-28306B29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35C3-C915-462D-852F-E26F36095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2A307-EAD8-4B61-ACED-BB455AC0C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8D121-DD24-4A8F-8FD0-051140B5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58B29-23DB-4C07-B641-6AD1D918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6661F-2933-4350-BCC0-AD2ADC67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182D-6FBE-40DE-A2D6-CE24FB4D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C951F-1EB2-4DC9-8365-CE2CFB832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5FB43-0B98-4B40-947B-9FA4A1070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BED40-4872-47D3-A316-B10C39DAD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A0D89-86AC-4FD5-A664-B96C2CA84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87F5A-22C3-4B4C-B6B2-1E15120A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51ED3-76A1-4DC1-ABD7-FB8CC347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49AD2-B842-4C50-A668-9081FE98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82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B3E0-B3A6-4B37-A574-4718A756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5AE5-8970-4024-AAC2-3CFBD71A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A71E2-86F4-4576-8C6B-BBEA685B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D2EF7-ABE9-464D-A599-6FBF5E72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B1A34-2FAE-4A5D-9FE3-8BE9B552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D61A5-594A-47B4-B237-1891987C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75790-5379-4CC6-A2D2-57CEE39A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04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57F1-EF71-4783-A96A-4F232E3B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5CA6-4C72-487C-A2A9-D9D31AB7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BBA5F-FF22-48F3-9BB7-539B3F1BF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2A579-20B8-497F-869F-49CB9AE6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32666-CA70-4C90-996F-EA334576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4851F-6BAE-4B4F-971B-0F72655A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3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E91A-B6E3-48ED-98BA-1F0699CD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B9E6F-834F-4520-8A0F-129E8023A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DA66B-E509-4C83-B69D-73E189336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CC07-7AD7-444A-91BD-6107323A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F79F1-12D6-4D16-BF50-4B7E22DB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CBBE-8B6D-48BC-81DE-5BC97333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1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7D303-C842-448A-B152-8D3243DF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C504D-86E8-42AE-9621-01698FD2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6634-4AA6-42B0-9879-336F6206D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6947-4F10-44F7-AEC1-B1AEB0D78DC7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C930B-3A35-4809-9C0E-F65BB8089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DBF8-21EB-4EB4-92D7-FFFE25985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2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94BD2-445D-466A-A1EB-5496E25E54F2}"/>
              </a:ext>
            </a:extLst>
          </p:cNvPr>
          <p:cNvSpPr txBox="1"/>
          <p:nvPr/>
        </p:nvSpPr>
        <p:spPr>
          <a:xfrm>
            <a:off x="4004603" y="192446"/>
            <a:ext cx="8187397" cy="83099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48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Codefury</a:t>
            </a:r>
            <a:r>
              <a:rPr lang="en-IN" sz="4800" b="1" dirty="0">
                <a:solidFill>
                  <a:schemeClr val="bg1"/>
                </a:solidFill>
                <a:cs typeface="Times New Roman" panose="02020603050405020304" pitchFamily="18" charset="0"/>
              </a:rPr>
              <a:t>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E234F-2EB4-46A1-8F96-A54A07D77DF2}"/>
              </a:ext>
            </a:extLst>
          </p:cNvPr>
          <p:cNvSpPr txBox="1"/>
          <p:nvPr/>
        </p:nvSpPr>
        <p:spPr>
          <a:xfrm>
            <a:off x="6475828" y="5816991"/>
            <a:ext cx="8187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Together We Thrive.</a:t>
            </a:r>
          </a:p>
        </p:txBody>
      </p:sp>
    </p:spTree>
    <p:extLst>
      <p:ext uri="{BB962C8B-B14F-4D97-AF65-F5344CB8AC3E}">
        <p14:creationId xmlns:p14="http://schemas.microsoft.com/office/powerpoint/2010/main" val="366698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44EF-F13D-4F62-8924-34216F5AB0E6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 dpi="0" rotWithShape="1">
            <a:blip r:embed="rId2">
              <a:alphaModFix amt="74000"/>
            </a:blip>
            <a:srcRect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r>
              <a:rPr lang="en-IN" b="1" dirty="0">
                <a:latin typeface="+mn-lt"/>
              </a:rPr>
              <a:t>Team Members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D27B-E760-4E08-99AD-C21D87062DBD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>
              <a:alphaModFix amt="74000"/>
            </a:blip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r>
              <a:rPr lang="en-IN" dirty="0"/>
              <a:t>Kunal </a:t>
            </a:r>
            <a:r>
              <a:rPr lang="en-IN" dirty="0" err="1"/>
              <a:t>Porwal</a:t>
            </a:r>
            <a:r>
              <a:rPr lang="en-IN" dirty="0"/>
              <a:t> (Team Lead )</a:t>
            </a:r>
          </a:p>
          <a:p>
            <a:r>
              <a:rPr lang="en-IN" dirty="0"/>
              <a:t>Jayesh Chaudhary</a:t>
            </a:r>
          </a:p>
          <a:p>
            <a:r>
              <a:rPr lang="en-IN" dirty="0" err="1"/>
              <a:t>Sanul</a:t>
            </a:r>
            <a:r>
              <a:rPr lang="en-IN" dirty="0"/>
              <a:t> </a:t>
            </a:r>
            <a:r>
              <a:rPr lang="en-IN" dirty="0" err="1"/>
              <a:t>Raskar</a:t>
            </a:r>
            <a:endParaRPr lang="en-IN" dirty="0"/>
          </a:p>
          <a:p>
            <a:r>
              <a:rPr lang="en-IN" dirty="0" err="1"/>
              <a:t>Rohitkaran</a:t>
            </a:r>
            <a:r>
              <a:rPr lang="en-IN" dirty="0"/>
              <a:t> </a:t>
            </a:r>
          </a:p>
          <a:p>
            <a:r>
              <a:rPr lang="en-IN" dirty="0" err="1"/>
              <a:t>Suyog</a:t>
            </a:r>
            <a:r>
              <a:rPr lang="en-IN" dirty="0"/>
              <a:t> </a:t>
            </a:r>
          </a:p>
          <a:p>
            <a:r>
              <a:rPr lang="en-IN" dirty="0"/>
              <a:t>Aniket </a:t>
            </a:r>
            <a:r>
              <a:rPr lang="en-IN" dirty="0" err="1"/>
              <a:t>Wattamwar</a:t>
            </a:r>
            <a:endParaRPr lang="en-IN" dirty="0"/>
          </a:p>
          <a:p>
            <a:r>
              <a:rPr lang="en-IN" dirty="0" err="1"/>
              <a:t>Rasi</a:t>
            </a:r>
            <a:r>
              <a:rPr lang="en-IN" dirty="0"/>
              <a:t> </a:t>
            </a:r>
            <a:r>
              <a:rPr lang="en-IN" dirty="0" err="1"/>
              <a:t>Wani</a:t>
            </a:r>
            <a:endParaRPr lang="en-IN" dirty="0"/>
          </a:p>
          <a:p>
            <a:r>
              <a:rPr lang="en-IN" dirty="0" err="1"/>
              <a:t>Mrunal</a:t>
            </a:r>
            <a:r>
              <a:rPr lang="en-IN" dirty="0"/>
              <a:t> </a:t>
            </a:r>
            <a:r>
              <a:rPr lang="en-IN" dirty="0" err="1"/>
              <a:t>Kakirwar</a:t>
            </a:r>
            <a:endParaRPr lang="en-IN" dirty="0"/>
          </a:p>
          <a:p>
            <a:r>
              <a:rPr lang="en-IN" dirty="0"/>
              <a:t>Pranav </a:t>
            </a:r>
            <a:r>
              <a:rPr lang="en-IN" dirty="0" err="1"/>
              <a:t>Shirude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84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AC74-C131-4CCB-9FEA-E38478B270D4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IN" b="1" dirty="0">
                <a:latin typeface="+mn-lt"/>
              </a:rPr>
              <a:t>Application Features</a:t>
            </a:r>
          </a:p>
        </p:txBody>
      </p:sp>
    </p:spTree>
    <p:extLst>
      <p:ext uri="{BB962C8B-B14F-4D97-AF65-F5344CB8AC3E}">
        <p14:creationId xmlns:p14="http://schemas.microsoft.com/office/powerpoint/2010/main" val="160131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6EEA-EA56-4018-AE50-A83EE70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IN" b="1" dirty="0">
                <a:latin typeface="+mn-lt"/>
              </a:rPr>
              <a:t>UI Snapshots</a:t>
            </a:r>
          </a:p>
        </p:txBody>
      </p:sp>
    </p:spTree>
    <p:extLst>
      <p:ext uri="{BB962C8B-B14F-4D97-AF65-F5344CB8AC3E}">
        <p14:creationId xmlns:p14="http://schemas.microsoft.com/office/powerpoint/2010/main" val="247308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6616-439E-44E3-9129-1978474C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35523"/>
            <a:ext cx="10515600" cy="1325563"/>
          </a:xfrm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DFDAF-7332-4DF4-918B-3F5F1C59A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63" y="1969470"/>
            <a:ext cx="1833074" cy="563733"/>
          </a:xfrm>
        </p:spPr>
        <p:txBody>
          <a:bodyPr/>
          <a:lstStyle/>
          <a:p>
            <a:r>
              <a:rPr lang="en-IN" dirty="0"/>
              <a:t>Concepts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3D96C4-2C12-4D42-931D-3896CE2BD1C8}"/>
              </a:ext>
            </a:extLst>
          </p:cNvPr>
          <p:cNvSpPr txBox="1">
            <a:spLocks/>
          </p:cNvSpPr>
          <p:nvPr/>
        </p:nvSpPr>
        <p:spPr>
          <a:xfrm>
            <a:off x="5332071" y="1941339"/>
            <a:ext cx="1833074" cy="56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Tools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B41D85-4B08-484B-AE91-D6476B518051}"/>
              </a:ext>
            </a:extLst>
          </p:cNvPr>
          <p:cNvSpPr txBox="1">
            <a:spLocks/>
          </p:cNvSpPr>
          <p:nvPr/>
        </p:nvSpPr>
        <p:spPr>
          <a:xfrm>
            <a:off x="9179587" y="1941338"/>
            <a:ext cx="1833074" cy="56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Collabaration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3AC76D-AE52-4032-8B93-CA8D6BB81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392" y="2865582"/>
            <a:ext cx="2962913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1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DE048-D631-4CF3-936F-A10994345A9B}"/>
              </a:ext>
            </a:extLst>
          </p:cNvPr>
          <p:cNvSpPr txBox="1"/>
          <p:nvPr/>
        </p:nvSpPr>
        <p:spPr>
          <a:xfrm>
            <a:off x="8384345" y="5753686"/>
            <a:ext cx="353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Team </a:t>
            </a:r>
            <a:r>
              <a:rPr lang="en-IN" sz="4400" dirty="0" err="1">
                <a:solidFill>
                  <a:schemeClr val="bg1"/>
                </a:solidFill>
              </a:rPr>
              <a:t>BitByBit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0842-E43B-452F-9CEA-3E6CFA1BADC3}"/>
              </a:ext>
            </a:extLst>
          </p:cNvPr>
          <p:cNvSpPr txBox="1"/>
          <p:nvPr/>
        </p:nvSpPr>
        <p:spPr>
          <a:xfrm>
            <a:off x="4698611" y="2811194"/>
            <a:ext cx="353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6855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Team Members  </vt:lpstr>
      <vt:lpstr>Application Features</vt:lpstr>
      <vt:lpstr>UI Snapshots</vt:lpstr>
      <vt:lpstr>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8</cp:revision>
  <dcterms:created xsi:type="dcterms:W3CDTF">2020-10-09T15:00:31Z</dcterms:created>
  <dcterms:modified xsi:type="dcterms:W3CDTF">2020-10-09T15:48:58Z</dcterms:modified>
</cp:coreProperties>
</file>