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 id="214748365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0" roundtripDataSignature="AMtx7miqe70LBMu8Nh683EL7+a10tVa+5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customschemas.google.com/relationships/presentationmetadata" Target="meta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f5abd53325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f5abd5332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f5abd53325_0_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f5abd53325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f5abd53325_0_1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f5abd53325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f5abd53325_0_1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f5abd53325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e56ac0e68b_1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e56ac0e68b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e72e8a1c6e_0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e72e8a1c6e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e72e8a1c6e_0_1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e72e8a1c6e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f0e2ad8b55_0_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f0e2ad8b55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f0e2ad8b55_0_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f0e2ad8b55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f0e2ad8b55_0_1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f0e2ad8b55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f0e2ad8b55_0_2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f0e2ad8b55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4" name="Shape 14"/>
        <p:cNvGrpSpPr/>
        <p:nvPr/>
      </p:nvGrpSpPr>
      <p:grpSpPr>
        <a:xfrm>
          <a:off x="0" y="0"/>
          <a:ext cx="0" cy="0"/>
          <a:chOff x="0" y="0"/>
          <a:chExt cx="0" cy="0"/>
        </a:xfrm>
      </p:grpSpPr>
      <p:sp>
        <p:nvSpPr>
          <p:cNvPr id="15" name="Google Shape;15;p7"/>
          <p:cNvSpPr/>
          <p:nvPr/>
        </p:nvSpPr>
        <p:spPr>
          <a:xfrm>
            <a:off x="0" y="0"/>
            <a:ext cx="12192000" cy="6858000"/>
          </a:xfrm>
          <a:prstGeom prst="rect">
            <a:avLst/>
          </a:prstGeom>
          <a:solidFill>
            <a:srgbClr val="FEFEF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6" name="Google Shape;16;p7"/>
          <p:cNvSpPr/>
          <p:nvPr/>
        </p:nvSpPr>
        <p:spPr>
          <a:xfrm>
            <a:off x="1307870" y="1267730"/>
            <a:ext cx="9576262" cy="4307950"/>
          </a:xfrm>
          <a:prstGeom prst="rect">
            <a:avLst/>
          </a:prstGeom>
          <a:solidFill>
            <a:schemeClr val="dk1"/>
          </a:solidFill>
          <a:ln>
            <a:noFill/>
          </a:ln>
          <a:effectLst>
            <a:outerShdw blurRad="50800" rotWithShape="0" algn="ctr">
              <a:srgbClr val="000000">
                <a:alpha val="65882"/>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7"/>
          <p:cNvSpPr/>
          <p:nvPr/>
        </p:nvSpPr>
        <p:spPr>
          <a:xfrm>
            <a:off x="1447801" y="1411615"/>
            <a:ext cx="9296400" cy="4034770"/>
          </a:xfrm>
          <a:prstGeom prst="rect">
            <a:avLst/>
          </a:prstGeom>
          <a:noFill/>
          <a:ln cap="sq" cmpd="sng" w="9525">
            <a:solidFill>
              <a:srgbClr val="FEFEFE"/>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7"/>
          <p:cNvSpPr/>
          <p:nvPr/>
        </p:nvSpPr>
        <p:spPr>
          <a:xfrm>
            <a:off x="5135880" y="1267730"/>
            <a:ext cx="1920240" cy="73152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 name="Google Shape;19;p7"/>
          <p:cNvGrpSpPr/>
          <p:nvPr/>
        </p:nvGrpSpPr>
        <p:grpSpPr>
          <a:xfrm>
            <a:off x="5250180" y="1267730"/>
            <a:ext cx="1691640" cy="615934"/>
            <a:chOff x="5250180" y="1267730"/>
            <a:chExt cx="1691640" cy="615934"/>
          </a:xfrm>
        </p:grpSpPr>
        <p:cxnSp>
          <p:nvCxnSpPr>
            <p:cNvPr id="20" name="Google Shape;20;p7"/>
            <p:cNvCxnSpPr/>
            <p:nvPr/>
          </p:nvCxnSpPr>
          <p:spPr>
            <a:xfrm>
              <a:off x="5250180" y="1267730"/>
              <a:ext cx="0" cy="612648"/>
            </a:xfrm>
            <a:prstGeom prst="straightConnector1">
              <a:avLst/>
            </a:prstGeom>
            <a:solidFill>
              <a:srgbClr val="FEFEFE"/>
            </a:solidFill>
            <a:ln cap="flat" cmpd="sng" w="9525">
              <a:solidFill>
                <a:srgbClr val="FFFFFF"/>
              </a:solidFill>
              <a:prstDash val="solid"/>
              <a:miter lim="800000"/>
              <a:headEnd len="sm" w="sm" type="none"/>
              <a:tailEnd len="sm" w="sm" type="none"/>
            </a:ln>
          </p:spPr>
        </p:cxnSp>
        <p:cxnSp>
          <p:nvCxnSpPr>
            <p:cNvPr id="21" name="Google Shape;21;p7"/>
            <p:cNvCxnSpPr/>
            <p:nvPr/>
          </p:nvCxnSpPr>
          <p:spPr>
            <a:xfrm>
              <a:off x="6941820" y="1267730"/>
              <a:ext cx="0" cy="612648"/>
            </a:xfrm>
            <a:prstGeom prst="straightConnector1">
              <a:avLst/>
            </a:prstGeom>
            <a:solidFill>
              <a:srgbClr val="FEFEFE"/>
            </a:solidFill>
            <a:ln cap="flat" cmpd="sng" w="9525">
              <a:solidFill>
                <a:srgbClr val="FFFFFF"/>
              </a:solidFill>
              <a:prstDash val="solid"/>
              <a:miter lim="800000"/>
              <a:headEnd len="sm" w="sm" type="none"/>
              <a:tailEnd len="sm" w="sm" type="none"/>
            </a:ln>
          </p:spPr>
        </p:cxnSp>
        <p:cxnSp>
          <p:nvCxnSpPr>
            <p:cNvPr id="22" name="Google Shape;22;p7"/>
            <p:cNvCxnSpPr/>
            <p:nvPr/>
          </p:nvCxnSpPr>
          <p:spPr>
            <a:xfrm>
              <a:off x="5250180" y="1883664"/>
              <a:ext cx="1691640" cy="0"/>
            </a:xfrm>
            <a:prstGeom prst="straightConnector1">
              <a:avLst/>
            </a:prstGeom>
            <a:solidFill>
              <a:srgbClr val="FEFEFE"/>
            </a:solidFill>
            <a:ln cap="flat" cmpd="sng" w="9525">
              <a:solidFill>
                <a:srgbClr val="FFFFFF"/>
              </a:solidFill>
              <a:prstDash val="solid"/>
              <a:miter lim="800000"/>
              <a:headEnd len="sm" w="sm" type="none"/>
              <a:tailEnd len="sm" w="sm" type="none"/>
            </a:ln>
          </p:spPr>
        </p:cxnSp>
      </p:grpSp>
      <p:sp>
        <p:nvSpPr>
          <p:cNvPr id="23" name="Google Shape;23;p7"/>
          <p:cNvSpPr txBox="1"/>
          <p:nvPr>
            <p:ph type="ctrTitle"/>
          </p:nvPr>
        </p:nvSpPr>
        <p:spPr>
          <a:xfrm>
            <a:off x="1629103" y="2244830"/>
            <a:ext cx="8933796" cy="2437232"/>
          </a:xfrm>
          <a:prstGeom prst="rect">
            <a:avLst/>
          </a:prstGeom>
          <a:noFill/>
          <a:ln>
            <a:noFill/>
          </a:ln>
        </p:spPr>
        <p:txBody>
          <a:bodyPr anchorCtr="0" anchor="ctr" bIns="45700" lIns="91425" spcFirstLastPara="1" rIns="91425" wrap="square" tIns="45700">
            <a:normAutofit/>
          </a:bodyPr>
          <a:lstStyle>
            <a:lvl1pPr lvl="0" algn="ctr">
              <a:lnSpc>
                <a:spcPct val="83000"/>
              </a:lnSpc>
              <a:spcBef>
                <a:spcPts val="0"/>
              </a:spcBef>
              <a:spcAft>
                <a:spcPts val="0"/>
              </a:spcAft>
              <a:buClr>
                <a:srgbClr val="FEFEFE"/>
              </a:buClr>
              <a:buSzPts val="6800"/>
              <a:buFont typeface="Arial"/>
              <a:buNone/>
              <a:defRPr b="0" sz="6800" cap="none">
                <a:solidFill>
                  <a:srgbClr val="FEFEFE"/>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 name="Google Shape;24;p7"/>
          <p:cNvSpPr txBox="1"/>
          <p:nvPr>
            <p:ph idx="1" type="subTitle"/>
          </p:nvPr>
        </p:nvSpPr>
        <p:spPr>
          <a:xfrm>
            <a:off x="1629101" y="4682062"/>
            <a:ext cx="8936846" cy="457201"/>
          </a:xfrm>
          <a:prstGeom prst="rect">
            <a:avLst/>
          </a:prstGeom>
          <a:noFill/>
          <a:ln>
            <a:noFill/>
          </a:ln>
        </p:spPr>
        <p:txBody>
          <a:bodyPr anchorCtr="0" anchor="t" bIns="45700" lIns="91425" spcFirstLastPara="1" rIns="91425" wrap="square" tIns="45700">
            <a:normAutofit/>
          </a:bodyPr>
          <a:lstStyle>
            <a:lvl1pPr lvl="0" algn="ctr">
              <a:lnSpc>
                <a:spcPct val="110000"/>
              </a:lnSpc>
              <a:spcBef>
                <a:spcPts val="0"/>
              </a:spcBef>
              <a:spcAft>
                <a:spcPts val="0"/>
              </a:spcAft>
              <a:buSzPts val="1800"/>
              <a:buNone/>
              <a:defRPr sz="1800">
                <a:solidFill>
                  <a:srgbClr val="FEFEFE"/>
                </a:solidFill>
              </a:defRPr>
            </a:lvl1pPr>
            <a:lvl2pPr lvl="1" algn="ctr">
              <a:lnSpc>
                <a:spcPct val="100000"/>
              </a:lnSpc>
              <a:spcBef>
                <a:spcPts val="500"/>
              </a:spcBef>
              <a:spcAft>
                <a:spcPts val="0"/>
              </a:spcAft>
              <a:buSzPts val="1600"/>
              <a:buNone/>
              <a:defRPr sz="1600"/>
            </a:lvl2pPr>
            <a:lvl3pPr lvl="2" algn="ctr">
              <a:lnSpc>
                <a:spcPct val="100000"/>
              </a:lnSpc>
              <a:spcBef>
                <a:spcPts val="500"/>
              </a:spcBef>
              <a:spcAft>
                <a:spcPts val="0"/>
              </a:spcAft>
              <a:buSzPts val="1600"/>
              <a:buNone/>
              <a:defRPr sz="1600"/>
            </a:lvl3pPr>
            <a:lvl4pPr lvl="3" algn="ctr">
              <a:lnSpc>
                <a:spcPct val="100000"/>
              </a:lnSpc>
              <a:spcBef>
                <a:spcPts val="500"/>
              </a:spcBef>
              <a:spcAft>
                <a:spcPts val="0"/>
              </a:spcAft>
              <a:buSzPts val="1600"/>
              <a:buNone/>
              <a:defRPr sz="1600"/>
            </a:lvl4pPr>
            <a:lvl5pPr lvl="4" algn="ctr">
              <a:lnSpc>
                <a:spcPct val="100000"/>
              </a:lnSpc>
              <a:spcBef>
                <a:spcPts val="500"/>
              </a:spcBef>
              <a:spcAft>
                <a:spcPts val="0"/>
              </a:spcAft>
              <a:buSzPts val="1600"/>
              <a:buNone/>
              <a:defRPr sz="1600"/>
            </a:lvl5pPr>
            <a:lvl6pPr lvl="5" algn="ctr">
              <a:lnSpc>
                <a:spcPct val="100000"/>
              </a:lnSpc>
              <a:spcBef>
                <a:spcPts val="500"/>
              </a:spcBef>
              <a:spcAft>
                <a:spcPts val="0"/>
              </a:spcAft>
              <a:buSzPts val="1600"/>
              <a:buNone/>
              <a:defRPr sz="1600"/>
            </a:lvl6pPr>
            <a:lvl7pPr lvl="6" algn="ctr">
              <a:lnSpc>
                <a:spcPct val="100000"/>
              </a:lnSpc>
              <a:spcBef>
                <a:spcPts val="500"/>
              </a:spcBef>
              <a:spcAft>
                <a:spcPts val="0"/>
              </a:spcAft>
              <a:buSzPts val="1600"/>
              <a:buNone/>
              <a:defRPr sz="1600"/>
            </a:lvl7pPr>
            <a:lvl8pPr lvl="7" algn="ctr">
              <a:lnSpc>
                <a:spcPct val="100000"/>
              </a:lnSpc>
              <a:spcBef>
                <a:spcPts val="500"/>
              </a:spcBef>
              <a:spcAft>
                <a:spcPts val="0"/>
              </a:spcAft>
              <a:buSzPts val="1600"/>
              <a:buNone/>
              <a:defRPr sz="1600"/>
            </a:lvl8pPr>
            <a:lvl9pPr lvl="8" algn="ctr">
              <a:lnSpc>
                <a:spcPct val="100000"/>
              </a:lnSpc>
              <a:spcBef>
                <a:spcPts val="500"/>
              </a:spcBef>
              <a:spcAft>
                <a:spcPts val="0"/>
              </a:spcAft>
              <a:buSzPts val="1600"/>
              <a:buNone/>
              <a:defRPr sz="1600"/>
            </a:lvl9pPr>
          </a:lstStyle>
          <a:p/>
        </p:txBody>
      </p:sp>
      <p:sp>
        <p:nvSpPr>
          <p:cNvPr id="25" name="Google Shape;25;p7"/>
          <p:cNvSpPr txBox="1"/>
          <p:nvPr>
            <p:ph idx="10" type="dt"/>
          </p:nvPr>
        </p:nvSpPr>
        <p:spPr>
          <a:xfrm>
            <a:off x="5318760" y="1341256"/>
            <a:ext cx="1554480" cy="485546"/>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sz="1300">
                <a:solidFill>
                  <a:srgbClr val="FFFFFF"/>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7"/>
          <p:cNvSpPr txBox="1"/>
          <p:nvPr>
            <p:ph idx="11" type="ftr"/>
          </p:nvPr>
        </p:nvSpPr>
        <p:spPr>
          <a:xfrm>
            <a:off x="1629100" y="5177408"/>
            <a:ext cx="5730295" cy="2286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solidFill>
                  <a:srgbClr val="FEFEFE"/>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7"/>
          <p:cNvSpPr txBox="1"/>
          <p:nvPr>
            <p:ph idx="12" type="sldNum"/>
          </p:nvPr>
        </p:nvSpPr>
        <p:spPr>
          <a:xfrm>
            <a:off x="8606920" y="5177408"/>
            <a:ext cx="1955980" cy="228600"/>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b="0" i="0" sz="800" u="none" cap="none" strike="noStrike">
                <a:solidFill>
                  <a:srgbClr val="FEFEFE"/>
                </a:solidFill>
                <a:latin typeface="Arial"/>
                <a:ea typeface="Arial"/>
                <a:cs typeface="Arial"/>
                <a:sym typeface="Arial"/>
              </a:defRPr>
            </a:lvl1pPr>
            <a:lvl2pPr indent="0" lvl="1" marL="0" algn="r">
              <a:spcBef>
                <a:spcPts val="0"/>
              </a:spcBef>
              <a:buNone/>
              <a:defRPr b="0" i="0" sz="800" u="none" cap="none" strike="noStrike">
                <a:solidFill>
                  <a:srgbClr val="FEFEFE"/>
                </a:solidFill>
                <a:latin typeface="Arial"/>
                <a:ea typeface="Arial"/>
                <a:cs typeface="Arial"/>
                <a:sym typeface="Arial"/>
              </a:defRPr>
            </a:lvl2pPr>
            <a:lvl3pPr indent="0" lvl="2" marL="0" algn="r">
              <a:spcBef>
                <a:spcPts val="0"/>
              </a:spcBef>
              <a:buNone/>
              <a:defRPr b="0" i="0" sz="800" u="none" cap="none" strike="noStrike">
                <a:solidFill>
                  <a:srgbClr val="FEFEFE"/>
                </a:solidFill>
                <a:latin typeface="Arial"/>
                <a:ea typeface="Arial"/>
                <a:cs typeface="Arial"/>
                <a:sym typeface="Arial"/>
              </a:defRPr>
            </a:lvl3pPr>
            <a:lvl4pPr indent="0" lvl="3" marL="0" algn="r">
              <a:spcBef>
                <a:spcPts val="0"/>
              </a:spcBef>
              <a:buNone/>
              <a:defRPr b="0" i="0" sz="800" u="none" cap="none" strike="noStrike">
                <a:solidFill>
                  <a:srgbClr val="FEFEFE"/>
                </a:solidFill>
                <a:latin typeface="Arial"/>
                <a:ea typeface="Arial"/>
                <a:cs typeface="Arial"/>
                <a:sym typeface="Arial"/>
              </a:defRPr>
            </a:lvl4pPr>
            <a:lvl5pPr indent="0" lvl="4" marL="0" algn="r">
              <a:spcBef>
                <a:spcPts val="0"/>
              </a:spcBef>
              <a:buNone/>
              <a:defRPr b="0" i="0" sz="800" u="none" cap="none" strike="noStrike">
                <a:solidFill>
                  <a:srgbClr val="FEFEFE"/>
                </a:solidFill>
                <a:latin typeface="Arial"/>
                <a:ea typeface="Arial"/>
                <a:cs typeface="Arial"/>
                <a:sym typeface="Arial"/>
              </a:defRPr>
            </a:lvl5pPr>
            <a:lvl6pPr indent="0" lvl="5" marL="0" algn="r">
              <a:spcBef>
                <a:spcPts val="0"/>
              </a:spcBef>
              <a:buNone/>
              <a:defRPr b="0" i="0" sz="800" u="none" cap="none" strike="noStrike">
                <a:solidFill>
                  <a:srgbClr val="FEFEFE"/>
                </a:solidFill>
                <a:latin typeface="Arial"/>
                <a:ea typeface="Arial"/>
                <a:cs typeface="Arial"/>
                <a:sym typeface="Arial"/>
              </a:defRPr>
            </a:lvl6pPr>
            <a:lvl7pPr indent="0" lvl="6" marL="0" algn="r">
              <a:spcBef>
                <a:spcPts val="0"/>
              </a:spcBef>
              <a:buNone/>
              <a:defRPr b="0" i="0" sz="800" u="none" cap="none" strike="noStrike">
                <a:solidFill>
                  <a:srgbClr val="FEFEFE"/>
                </a:solidFill>
                <a:latin typeface="Arial"/>
                <a:ea typeface="Arial"/>
                <a:cs typeface="Arial"/>
                <a:sym typeface="Arial"/>
              </a:defRPr>
            </a:lvl7pPr>
            <a:lvl8pPr indent="0" lvl="7" marL="0" algn="r">
              <a:spcBef>
                <a:spcPts val="0"/>
              </a:spcBef>
              <a:buNone/>
              <a:defRPr b="0" i="0" sz="800" u="none" cap="none" strike="noStrike">
                <a:solidFill>
                  <a:srgbClr val="FEFEFE"/>
                </a:solidFill>
                <a:latin typeface="Arial"/>
                <a:ea typeface="Arial"/>
                <a:cs typeface="Arial"/>
                <a:sym typeface="Arial"/>
              </a:defRPr>
            </a:lvl8pPr>
            <a:lvl9pPr indent="0" lvl="8" marL="0" algn="r">
              <a:spcBef>
                <a:spcPts val="0"/>
              </a:spcBef>
              <a:buNone/>
              <a:defRPr b="0" i="0" sz="800" u="none" cap="none" strike="noStrike">
                <a:solidFill>
                  <a:srgbClr val="FEFEFE"/>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105" name="Shape 105"/>
        <p:cNvGrpSpPr/>
        <p:nvPr/>
      </p:nvGrpSpPr>
      <p:grpSpPr>
        <a:xfrm>
          <a:off x="0" y="0"/>
          <a:ext cx="0" cy="0"/>
          <a:chOff x="0" y="0"/>
          <a:chExt cx="0" cy="0"/>
        </a:xfrm>
      </p:grpSpPr>
      <p:sp>
        <p:nvSpPr>
          <p:cNvPr id="106" name="Google Shape;106;p15"/>
          <p:cNvSpPr/>
          <p:nvPr/>
        </p:nvSpPr>
        <p:spPr>
          <a:xfrm>
            <a:off x="8119870" y="237744"/>
            <a:ext cx="3826596" cy="6382512"/>
          </a:xfrm>
          <a:prstGeom prst="rect">
            <a:avLst/>
          </a:prstGeom>
          <a:solidFill>
            <a:srgbClr val="D8D8D8">
              <a:alpha val="6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5"/>
          <p:cNvSpPr/>
          <p:nvPr>
            <p:ph idx="2" type="pic"/>
          </p:nvPr>
        </p:nvSpPr>
        <p:spPr>
          <a:xfrm>
            <a:off x="228599" y="237744"/>
            <a:ext cx="7696201" cy="6382512"/>
          </a:xfrm>
          <a:prstGeom prst="rect">
            <a:avLst/>
          </a:prstGeom>
          <a:solidFill>
            <a:srgbClr val="95C77F"/>
          </a:solidFill>
          <a:ln>
            <a:noFill/>
          </a:ln>
        </p:spPr>
        <p:txBody>
          <a:bodyPr anchorCtr="0" anchor="t" bIns="45700" lIns="91425" spcFirstLastPara="1" rIns="91425" wrap="square" tIns="45700">
            <a:normAutofit/>
          </a:bodyPr>
          <a:lstStyle>
            <a:lvl1pPr lvl="0" marR="0" rtl="0" algn="l">
              <a:lnSpc>
                <a:spcPct val="110000"/>
              </a:lnSpc>
              <a:spcBef>
                <a:spcPts val="900"/>
              </a:spcBef>
              <a:spcAft>
                <a:spcPts val="0"/>
              </a:spcAft>
              <a:buClr>
                <a:srgbClr val="262626"/>
              </a:buClr>
              <a:buSzPts val="3200"/>
              <a:buFont typeface="Arial"/>
              <a:buNone/>
              <a:defRPr b="0" i="0" sz="3200" u="none" cap="none" strike="noStrike">
                <a:solidFill>
                  <a:schemeClr val="dk1"/>
                </a:solidFill>
                <a:latin typeface="Arial"/>
                <a:ea typeface="Arial"/>
                <a:cs typeface="Arial"/>
                <a:sym typeface="Arial"/>
              </a:defRPr>
            </a:lvl1pPr>
            <a:lvl2pPr lvl="1" marR="0" rtl="0" algn="l">
              <a:lnSpc>
                <a:spcPct val="100000"/>
              </a:lnSpc>
              <a:spcBef>
                <a:spcPts val="500"/>
              </a:spcBef>
              <a:spcAft>
                <a:spcPts val="0"/>
              </a:spcAft>
              <a:buClr>
                <a:srgbClr val="262626"/>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500"/>
              </a:spcBef>
              <a:spcAft>
                <a:spcPts val="0"/>
              </a:spcAft>
              <a:buClr>
                <a:srgbClr val="262626"/>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100000"/>
              </a:lnSpc>
              <a:spcBef>
                <a:spcPts val="500"/>
              </a:spcBef>
              <a:spcAft>
                <a:spcPts val="0"/>
              </a:spcAft>
              <a:buClr>
                <a:srgbClr val="262626"/>
              </a:buClr>
              <a:buSzPts val="2000"/>
              <a:buFont typeface="Arial"/>
              <a:buNone/>
              <a:defRPr b="0" i="0" sz="2000" u="none" cap="none" strike="noStrike">
                <a:solidFill>
                  <a:schemeClr val="dk1"/>
                </a:solidFill>
                <a:latin typeface="Arial"/>
                <a:ea typeface="Arial"/>
                <a:cs typeface="Arial"/>
                <a:sym typeface="Arial"/>
              </a:defRPr>
            </a:lvl4pPr>
            <a:lvl5pPr lvl="4" marR="0" rtl="0" algn="l">
              <a:lnSpc>
                <a:spcPct val="100000"/>
              </a:lnSpc>
              <a:spcBef>
                <a:spcPts val="500"/>
              </a:spcBef>
              <a:spcAft>
                <a:spcPts val="0"/>
              </a:spcAft>
              <a:buClr>
                <a:srgbClr val="262626"/>
              </a:buClr>
              <a:buSzPts val="2000"/>
              <a:buFont typeface="Arial"/>
              <a:buNone/>
              <a:defRPr b="0" i="0" sz="2000" u="none" cap="none" strike="noStrike">
                <a:solidFill>
                  <a:schemeClr val="dk1"/>
                </a:solidFill>
                <a:latin typeface="Arial"/>
                <a:ea typeface="Arial"/>
                <a:cs typeface="Arial"/>
                <a:sym typeface="Arial"/>
              </a:defRPr>
            </a:lvl5pPr>
            <a:lvl6pPr lvl="5" marR="0" rtl="0" algn="l">
              <a:lnSpc>
                <a:spcPct val="100000"/>
              </a:lnSpc>
              <a:spcBef>
                <a:spcPts val="500"/>
              </a:spcBef>
              <a:spcAft>
                <a:spcPts val="0"/>
              </a:spcAft>
              <a:buClr>
                <a:srgbClr val="262626"/>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100000"/>
              </a:lnSpc>
              <a:spcBef>
                <a:spcPts val="500"/>
              </a:spcBef>
              <a:spcAft>
                <a:spcPts val="0"/>
              </a:spcAft>
              <a:buClr>
                <a:srgbClr val="262626"/>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100000"/>
              </a:lnSpc>
              <a:spcBef>
                <a:spcPts val="500"/>
              </a:spcBef>
              <a:spcAft>
                <a:spcPts val="0"/>
              </a:spcAft>
              <a:buClr>
                <a:srgbClr val="262626"/>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100000"/>
              </a:lnSpc>
              <a:spcBef>
                <a:spcPts val="500"/>
              </a:spcBef>
              <a:spcAft>
                <a:spcPts val="0"/>
              </a:spcAft>
              <a:buClr>
                <a:srgbClr val="262626"/>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108" name="Google Shape;108;p15"/>
          <p:cNvSpPr txBox="1"/>
          <p:nvPr>
            <p:ph idx="10" type="dt"/>
          </p:nvPr>
        </p:nvSpPr>
        <p:spPr>
          <a:xfrm>
            <a:off x="5662337" y="6035040"/>
            <a:ext cx="2071963" cy="365760"/>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b="1">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9" name="Google Shape;109;p15"/>
          <p:cNvSpPr txBox="1"/>
          <p:nvPr>
            <p:ph idx="11" type="ftr"/>
          </p:nvPr>
        </p:nvSpPr>
        <p:spPr>
          <a:xfrm>
            <a:off x="612648" y="6035040"/>
            <a:ext cx="4588002" cy="365760"/>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b="1" sz="1000">
                <a:solidFill>
                  <a:srgbClr val="FFFFFF"/>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0" name="Google Shape;110;p15"/>
          <p:cNvSpPr txBox="1"/>
          <p:nvPr>
            <p:ph idx="12" type="sldNum"/>
          </p:nvPr>
        </p:nvSpPr>
        <p:spPr>
          <a:xfrm>
            <a:off x="10396728" y="6035040"/>
            <a:ext cx="1225296" cy="365760"/>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11" name="Google Shape;111;p15"/>
          <p:cNvSpPr/>
          <p:nvPr/>
        </p:nvSpPr>
        <p:spPr>
          <a:xfrm>
            <a:off x="8254660" y="374904"/>
            <a:ext cx="3557016" cy="6108192"/>
          </a:xfrm>
          <a:prstGeom prst="rect">
            <a:avLst/>
          </a:prstGeom>
          <a:noFill/>
          <a:ln cap="sq" cmpd="sng" w="9525">
            <a:solidFill>
              <a:srgbClr val="3F3F3F"/>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5"/>
          <p:cNvSpPr txBox="1"/>
          <p:nvPr>
            <p:ph type="title"/>
          </p:nvPr>
        </p:nvSpPr>
        <p:spPr>
          <a:xfrm>
            <a:off x="8477250" y="603504"/>
            <a:ext cx="3144774" cy="164592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chemeClr val="dk1"/>
              </a:buClr>
              <a:buSzPts val="3200"/>
              <a:buFont typeface="Arial"/>
              <a:buNone/>
              <a:defRPr b="0" sz="3200">
                <a:solidFill>
                  <a:schemeClr val="dk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3" name="Google Shape;113;p15"/>
          <p:cNvSpPr txBox="1"/>
          <p:nvPr>
            <p:ph idx="1" type="body"/>
          </p:nvPr>
        </p:nvSpPr>
        <p:spPr>
          <a:xfrm>
            <a:off x="8477250" y="2386584"/>
            <a:ext cx="3144774" cy="3511296"/>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800"/>
              </a:spcBef>
              <a:spcAft>
                <a:spcPts val="0"/>
              </a:spcAft>
              <a:buSzPts val="1800"/>
              <a:buNone/>
              <a:defRPr sz="1800">
                <a:solidFill>
                  <a:schemeClr val="dk1"/>
                </a:solidFill>
              </a:defRPr>
            </a:lvl1pPr>
            <a:lvl2pPr indent="-228600" lvl="1" marL="914400" algn="l">
              <a:lnSpc>
                <a:spcPct val="100000"/>
              </a:lnSpc>
              <a:spcBef>
                <a:spcPts val="500"/>
              </a:spcBef>
              <a:spcAft>
                <a:spcPts val="0"/>
              </a:spcAft>
              <a:buSzPts val="1200"/>
              <a:buNone/>
              <a:defRPr sz="1200"/>
            </a:lvl2pPr>
            <a:lvl3pPr indent="-228600" lvl="2" marL="1371600" algn="l">
              <a:lnSpc>
                <a:spcPct val="100000"/>
              </a:lnSpc>
              <a:spcBef>
                <a:spcPts val="500"/>
              </a:spcBef>
              <a:spcAft>
                <a:spcPts val="0"/>
              </a:spcAft>
              <a:buSzPts val="1000"/>
              <a:buNone/>
              <a:defRPr sz="1000"/>
            </a:lvl3pPr>
            <a:lvl4pPr indent="-228600" lvl="3" marL="1828800" algn="l">
              <a:lnSpc>
                <a:spcPct val="100000"/>
              </a:lnSpc>
              <a:spcBef>
                <a:spcPts val="500"/>
              </a:spcBef>
              <a:spcAft>
                <a:spcPts val="0"/>
              </a:spcAft>
              <a:buSzPts val="900"/>
              <a:buNone/>
              <a:defRPr sz="900"/>
            </a:lvl4pPr>
            <a:lvl5pPr indent="-228600" lvl="4" marL="2286000" algn="l">
              <a:lnSpc>
                <a:spcPct val="100000"/>
              </a:lnSpc>
              <a:spcBef>
                <a:spcPts val="500"/>
              </a:spcBef>
              <a:spcAft>
                <a:spcPts val="0"/>
              </a:spcAft>
              <a:buSzPts val="900"/>
              <a:buNone/>
              <a:defRPr sz="900"/>
            </a:lvl5pPr>
            <a:lvl6pPr indent="-228600" lvl="5" marL="2743200" algn="l">
              <a:lnSpc>
                <a:spcPct val="100000"/>
              </a:lnSpc>
              <a:spcBef>
                <a:spcPts val="500"/>
              </a:spcBef>
              <a:spcAft>
                <a:spcPts val="0"/>
              </a:spcAft>
              <a:buSzPts val="900"/>
              <a:buNone/>
              <a:defRPr sz="900"/>
            </a:lvl6pPr>
            <a:lvl7pPr indent="-228600" lvl="6" marL="3200400" algn="l">
              <a:lnSpc>
                <a:spcPct val="100000"/>
              </a:lnSpc>
              <a:spcBef>
                <a:spcPts val="500"/>
              </a:spcBef>
              <a:spcAft>
                <a:spcPts val="0"/>
              </a:spcAft>
              <a:buSzPts val="900"/>
              <a:buNone/>
              <a:defRPr sz="900"/>
            </a:lvl7pPr>
            <a:lvl8pPr indent="-228600" lvl="7" marL="3657600" algn="l">
              <a:lnSpc>
                <a:spcPct val="100000"/>
              </a:lnSpc>
              <a:spcBef>
                <a:spcPts val="500"/>
              </a:spcBef>
              <a:spcAft>
                <a:spcPts val="0"/>
              </a:spcAft>
              <a:buSzPts val="900"/>
              <a:buNone/>
              <a:defRPr sz="900"/>
            </a:lvl8pPr>
            <a:lvl9pPr indent="-228600" lvl="8" marL="4114800" algn="l">
              <a:lnSpc>
                <a:spcPct val="100000"/>
              </a:lnSpc>
              <a:spcBef>
                <a:spcPts val="500"/>
              </a:spcBef>
              <a:spcAft>
                <a:spcPts val="0"/>
              </a:spcAft>
              <a:buSzPts val="900"/>
              <a:buNone/>
              <a:defRPr sz="9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7" name="Shape 37"/>
        <p:cNvGrpSpPr/>
        <p:nvPr/>
      </p:nvGrpSpPr>
      <p:grpSpPr>
        <a:xfrm>
          <a:off x="0" y="0"/>
          <a:ext cx="0" cy="0"/>
          <a:chOff x="0" y="0"/>
          <a:chExt cx="0" cy="0"/>
        </a:xfrm>
      </p:grpSpPr>
      <p:sp>
        <p:nvSpPr>
          <p:cNvPr id="38" name="Google Shape;38;p8"/>
          <p:cNvSpPr txBox="1"/>
          <p:nvPr>
            <p:ph type="title"/>
          </p:nvPr>
        </p:nvSpPr>
        <p:spPr>
          <a:xfrm>
            <a:off x="1066800" y="642594"/>
            <a:ext cx="10058400" cy="13716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8"/>
          <p:cNvSpPr txBox="1"/>
          <p:nvPr>
            <p:ph idx="1" type="body"/>
          </p:nvPr>
        </p:nvSpPr>
        <p:spPr>
          <a:xfrm>
            <a:off x="1066800" y="2103120"/>
            <a:ext cx="10058400" cy="3849624"/>
          </a:xfrm>
          <a:prstGeom prst="rect">
            <a:avLst/>
          </a:prstGeom>
          <a:noFill/>
          <a:ln>
            <a:noFill/>
          </a:ln>
        </p:spPr>
        <p:txBody>
          <a:bodyPr anchorCtr="0" anchor="t" bIns="45700" lIns="91425" spcFirstLastPara="1" rIns="91425" wrap="square" tIns="45700">
            <a:normAutofit/>
          </a:bodyPr>
          <a:lstStyle>
            <a:lvl1pPr indent="-342900" lvl="0" marL="457200" algn="l">
              <a:lnSpc>
                <a:spcPct val="110000"/>
              </a:lnSpc>
              <a:spcBef>
                <a:spcPts val="900"/>
              </a:spcBef>
              <a:spcAft>
                <a:spcPts val="0"/>
              </a:spcAft>
              <a:buSzPts val="1800"/>
              <a:buChar char="◦"/>
              <a:defRPr/>
            </a:lvl1pPr>
            <a:lvl2pPr indent="-342900" lvl="1" marL="914400" algn="l">
              <a:lnSpc>
                <a:spcPct val="100000"/>
              </a:lnSpc>
              <a:spcBef>
                <a:spcPts val="500"/>
              </a:spcBef>
              <a:spcAft>
                <a:spcPts val="0"/>
              </a:spcAft>
              <a:buSzPts val="1800"/>
              <a:buChar char="◦"/>
              <a:defRPr/>
            </a:lvl2pPr>
            <a:lvl3pPr indent="-342900" lvl="2" marL="1371600" algn="l">
              <a:lnSpc>
                <a:spcPct val="100000"/>
              </a:lnSpc>
              <a:spcBef>
                <a:spcPts val="500"/>
              </a:spcBef>
              <a:spcAft>
                <a:spcPts val="0"/>
              </a:spcAft>
              <a:buSzPts val="1800"/>
              <a:buChar char="◦"/>
              <a:defRPr/>
            </a:lvl3pPr>
            <a:lvl4pPr indent="-342900" lvl="3" marL="1828800" algn="l">
              <a:lnSpc>
                <a:spcPct val="100000"/>
              </a:lnSpc>
              <a:spcBef>
                <a:spcPts val="500"/>
              </a:spcBef>
              <a:spcAft>
                <a:spcPts val="0"/>
              </a:spcAft>
              <a:buSzPts val="1800"/>
              <a:buChar char="◦"/>
              <a:defRPr/>
            </a:lvl4pPr>
            <a:lvl5pPr indent="-342900" lvl="4" marL="2286000" algn="l">
              <a:lnSpc>
                <a:spcPct val="100000"/>
              </a:lnSpc>
              <a:spcBef>
                <a:spcPts val="500"/>
              </a:spcBef>
              <a:spcAft>
                <a:spcPts val="0"/>
              </a:spcAft>
              <a:buSzPts val="1800"/>
              <a:buChar char="◦"/>
              <a:defRPr/>
            </a:lvl5pPr>
            <a:lvl6pPr indent="-342900" lvl="5" marL="2743200" algn="l">
              <a:lnSpc>
                <a:spcPct val="100000"/>
              </a:lnSpc>
              <a:spcBef>
                <a:spcPts val="500"/>
              </a:spcBef>
              <a:spcAft>
                <a:spcPts val="0"/>
              </a:spcAft>
              <a:buSzPts val="1800"/>
              <a:buChar char="◦"/>
              <a:defRPr/>
            </a:lvl6pPr>
            <a:lvl7pPr indent="-342900" lvl="6" marL="3200400" algn="l">
              <a:lnSpc>
                <a:spcPct val="100000"/>
              </a:lnSpc>
              <a:spcBef>
                <a:spcPts val="500"/>
              </a:spcBef>
              <a:spcAft>
                <a:spcPts val="0"/>
              </a:spcAft>
              <a:buSzPts val="1800"/>
              <a:buChar char="◦"/>
              <a:defRPr/>
            </a:lvl7pPr>
            <a:lvl8pPr indent="-342900" lvl="7" marL="3657600" algn="l">
              <a:lnSpc>
                <a:spcPct val="100000"/>
              </a:lnSpc>
              <a:spcBef>
                <a:spcPts val="500"/>
              </a:spcBef>
              <a:spcAft>
                <a:spcPts val="0"/>
              </a:spcAft>
              <a:buSzPts val="1800"/>
              <a:buChar char="◦"/>
              <a:defRPr/>
            </a:lvl8pPr>
            <a:lvl9pPr indent="-342900" lvl="8" marL="4114800" algn="l">
              <a:lnSpc>
                <a:spcPct val="100000"/>
              </a:lnSpc>
              <a:spcBef>
                <a:spcPts val="500"/>
              </a:spcBef>
              <a:spcAft>
                <a:spcPts val="0"/>
              </a:spcAft>
              <a:buSzPts val="1800"/>
              <a:buChar char="◦"/>
              <a:defRPr/>
            </a:lvl9pPr>
          </a:lstStyle>
          <a:p/>
        </p:txBody>
      </p:sp>
      <p:sp>
        <p:nvSpPr>
          <p:cNvPr id="40" name="Google Shape;40;p8"/>
          <p:cNvSpPr txBox="1"/>
          <p:nvPr>
            <p:ph idx="10" type="dt"/>
          </p:nvPr>
        </p:nvSpPr>
        <p:spPr>
          <a:xfrm>
            <a:off x="7256794" y="6035040"/>
            <a:ext cx="2893045" cy="365760"/>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8"/>
          <p:cNvSpPr txBox="1"/>
          <p:nvPr>
            <p:ph idx="11" type="ftr"/>
          </p:nvPr>
        </p:nvSpPr>
        <p:spPr>
          <a:xfrm>
            <a:off x="1066800" y="6035040"/>
            <a:ext cx="581660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8"/>
          <p:cNvSpPr txBox="1"/>
          <p:nvPr>
            <p:ph idx="12" type="sldNum"/>
          </p:nvPr>
        </p:nvSpPr>
        <p:spPr>
          <a:xfrm>
            <a:off x="10287000" y="6035040"/>
            <a:ext cx="838200" cy="365760"/>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43" name="Shape 43"/>
        <p:cNvGrpSpPr/>
        <p:nvPr/>
      </p:nvGrpSpPr>
      <p:grpSpPr>
        <a:xfrm>
          <a:off x="0" y="0"/>
          <a:ext cx="0" cy="0"/>
          <a:chOff x="0" y="0"/>
          <a:chExt cx="0" cy="0"/>
        </a:xfrm>
      </p:grpSpPr>
      <p:sp>
        <p:nvSpPr>
          <p:cNvPr id="44" name="Google Shape;44;p6"/>
          <p:cNvSpPr/>
          <p:nvPr/>
        </p:nvSpPr>
        <p:spPr>
          <a:xfrm>
            <a:off x="0" y="0"/>
            <a:ext cx="12192000" cy="6858000"/>
          </a:xfrm>
          <a:prstGeom prst="rect">
            <a:avLst/>
          </a:prstGeom>
          <a:solidFill>
            <a:srgbClr val="59595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45" name="Google Shape;45;p6"/>
          <p:cNvSpPr/>
          <p:nvPr/>
        </p:nvSpPr>
        <p:spPr>
          <a:xfrm>
            <a:off x="1307870" y="1267730"/>
            <a:ext cx="9576262" cy="4307950"/>
          </a:xfrm>
          <a:prstGeom prst="rect">
            <a:avLst/>
          </a:prstGeom>
          <a:solidFill>
            <a:schemeClr val="lt1"/>
          </a:solidFill>
          <a:ln>
            <a:noFill/>
          </a:ln>
          <a:effectLst>
            <a:outerShdw blurRad="50800" rotWithShape="0" algn="ctr">
              <a:srgbClr val="000000">
                <a:alpha val="65882"/>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6"/>
          <p:cNvSpPr/>
          <p:nvPr/>
        </p:nvSpPr>
        <p:spPr>
          <a:xfrm>
            <a:off x="1447801" y="1411615"/>
            <a:ext cx="9296400" cy="4034770"/>
          </a:xfrm>
          <a:prstGeom prst="rect">
            <a:avLst/>
          </a:prstGeom>
          <a:noFill/>
          <a:ln cap="sq" cmpd="sng" w="9525">
            <a:solidFill>
              <a:srgbClr val="3F3F3F"/>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6"/>
          <p:cNvSpPr/>
          <p:nvPr/>
        </p:nvSpPr>
        <p:spPr>
          <a:xfrm>
            <a:off x="5135880" y="1267730"/>
            <a:ext cx="1920240" cy="73152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8" name="Google Shape;48;p6"/>
          <p:cNvGrpSpPr/>
          <p:nvPr/>
        </p:nvGrpSpPr>
        <p:grpSpPr>
          <a:xfrm>
            <a:off x="5250180" y="1267730"/>
            <a:ext cx="1691640" cy="615934"/>
            <a:chOff x="5250180" y="1267730"/>
            <a:chExt cx="1691640" cy="615934"/>
          </a:xfrm>
        </p:grpSpPr>
        <p:cxnSp>
          <p:nvCxnSpPr>
            <p:cNvPr id="49" name="Google Shape;49;p6"/>
            <p:cNvCxnSpPr/>
            <p:nvPr/>
          </p:nvCxnSpPr>
          <p:spPr>
            <a:xfrm>
              <a:off x="5250180" y="1267730"/>
              <a:ext cx="0" cy="612648"/>
            </a:xfrm>
            <a:prstGeom prst="straightConnector1">
              <a:avLst/>
            </a:prstGeom>
            <a:solidFill>
              <a:srgbClr val="262626"/>
            </a:solidFill>
            <a:ln cap="flat" cmpd="sng" w="9525">
              <a:solidFill>
                <a:srgbClr val="FFFFFF"/>
              </a:solidFill>
              <a:prstDash val="solid"/>
              <a:miter lim="800000"/>
              <a:headEnd len="sm" w="sm" type="none"/>
              <a:tailEnd len="sm" w="sm" type="none"/>
            </a:ln>
          </p:spPr>
        </p:cxnSp>
        <p:cxnSp>
          <p:nvCxnSpPr>
            <p:cNvPr id="50" name="Google Shape;50;p6"/>
            <p:cNvCxnSpPr/>
            <p:nvPr/>
          </p:nvCxnSpPr>
          <p:spPr>
            <a:xfrm>
              <a:off x="6941820" y="1267730"/>
              <a:ext cx="0" cy="612648"/>
            </a:xfrm>
            <a:prstGeom prst="straightConnector1">
              <a:avLst/>
            </a:prstGeom>
            <a:solidFill>
              <a:srgbClr val="262626"/>
            </a:solidFill>
            <a:ln cap="flat" cmpd="sng" w="9525">
              <a:solidFill>
                <a:srgbClr val="FFFFFF"/>
              </a:solidFill>
              <a:prstDash val="solid"/>
              <a:miter lim="800000"/>
              <a:headEnd len="sm" w="sm" type="none"/>
              <a:tailEnd len="sm" w="sm" type="none"/>
            </a:ln>
          </p:spPr>
        </p:cxnSp>
        <p:cxnSp>
          <p:nvCxnSpPr>
            <p:cNvPr id="51" name="Google Shape;51;p6"/>
            <p:cNvCxnSpPr/>
            <p:nvPr/>
          </p:nvCxnSpPr>
          <p:spPr>
            <a:xfrm>
              <a:off x="5250180" y="1883664"/>
              <a:ext cx="1691640" cy="0"/>
            </a:xfrm>
            <a:prstGeom prst="straightConnector1">
              <a:avLst/>
            </a:prstGeom>
            <a:solidFill>
              <a:srgbClr val="262626"/>
            </a:solidFill>
            <a:ln cap="flat" cmpd="sng" w="9525">
              <a:solidFill>
                <a:srgbClr val="FFFFFF"/>
              </a:solidFill>
              <a:prstDash val="solid"/>
              <a:miter lim="800000"/>
              <a:headEnd len="sm" w="sm" type="none"/>
              <a:tailEnd len="sm" w="sm" type="none"/>
            </a:ln>
          </p:spPr>
        </p:cxnSp>
      </p:grpSp>
      <p:sp>
        <p:nvSpPr>
          <p:cNvPr id="52" name="Google Shape;52;p6"/>
          <p:cNvSpPr txBox="1"/>
          <p:nvPr>
            <p:ph type="ctrTitle"/>
          </p:nvPr>
        </p:nvSpPr>
        <p:spPr>
          <a:xfrm>
            <a:off x="1629103" y="2244830"/>
            <a:ext cx="8933796" cy="2437232"/>
          </a:xfrm>
          <a:prstGeom prst="rect">
            <a:avLst/>
          </a:prstGeom>
          <a:noFill/>
          <a:ln>
            <a:noFill/>
          </a:ln>
        </p:spPr>
        <p:txBody>
          <a:bodyPr anchorCtr="0" anchor="ctr" bIns="45700" lIns="91425" spcFirstLastPara="1" rIns="91425" wrap="square" tIns="45700">
            <a:normAutofit/>
          </a:bodyPr>
          <a:lstStyle>
            <a:lvl1pPr lvl="0" algn="ctr">
              <a:lnSpc>
                <a:spcPct val="83000"/>
              </a:lnSpc>
              <a:spcBef>
                <a:spcPts val="0"/>
              </a:spcBef>
              <a:spcAft>
                <a:spcPts val="0"/>
              </a:spcAft>
              <a:buClr>
                <a:srgbClr val="262626"/>
              </a:buClr>
              <a:buSzPts val="6800"/>
              <a:buFont typeface="Arial"/>
              <a:buNone/>
              <a:defRPr b="0" sz="6800" cap="none">
                <a:solidFill>
                  <a:srgbClr val="262626"/>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3" name="Google Shape;53;p6"/>
          <p:cNvSpPr txBox="1"/>
          <p:nvPr>
            <p:ph idx="1" type="subTitle"/>
          </p:nvPr>
        </p:nvSpPr>
        <p:spPr>
          <a:xfrm>
            <a:off x="1629101" y="4682062"/>
            <a:ext cx="8936846" cy="457201"/>
          </a:xfrm>
          <a:prstGeom prst="rect">
            <a:avLst/>
          </a:prstGeom>
          <a:noFill/>
          <a:ln>
            <a:noFill/>
          </a:ln>
        </p:spPr>
        <p:txBody>
          <a:bodyPr anchorCtr="0" anchor="t" bIns="45700" lIns="91425" spcFirstLastPara="1" rIns="91425" wrap="square" tIns="45700">
            <a:normAutofit/>
          </a:bodyPr>
          <a:lstStyle>
            <a:lvl1pPr lvl="0" algn="ctr">
              <a:lnSpc>
                <a:spcPct val="110000"/>
              </a:lnSpc>
              <a:spcBef>
                <a:spcPts val="0"/>
              </a:spcBef>
              <a:spcAft>
                <a:spcPts val="0"/>
              </a:spcAft>
              <a:buSzPts val="1800"/>
              <a:buNone/>
              <a:defRPr sz="1800">
                <a:solidFill>
                  <a:srgbClr val="0C0C0C"/>
                </a:solidFill>
              </a:defRPr>
            </a:lvl1pPr>
            <a:lvl2pPr lvl="1" algn="ctr">
              <a:lnSpc>
                <a:spcPct val="100000"/>
              </a:lnSpc>
              <a:spcBef>
                <a:spcPts val="500"/>
              </a:spcBef>
              <a:spcAft>
                <a:spcPts val="0"/>
              </a:spcAft>
              <a:buSzPts val="1600"/>
              <a:buNone/>
              <a:defRPr sz="1600"/>
            </a:lvl2pPr>
            <a:lvl3pPr lvl="2" algn="ctr">
              <a:lnSpc>
                <a:spcPct val="100000"/>
              </a:lnSpc>
              <a:spcBef>
                <a:spcPts val="500"/>
              </a:spcBef>
              <a:spcAft>
                <a:spcPts val="0"/>
              </a:spcAft>
              <a:buSzPts val="1600"/>
              <a:buNone/>
              <a:defRPr sz="1600"/>
            </a:lvl3pPr>
            <a:lvl4pPr lvl="3" algn="ctr">
              <a:lnSpc>
                <a:spcPct val="100000"/>
              </a:lnSpc>
              <a:spcBef>
                <a:spcPts val="500"/>
              </a:spcBef>
              <a:spcAft>
                <a:spcPts val="0"/>
              </a:spcAft>
              <a:buSzPts val="1600"/>
              <a:buNone/>
              <a:defRPr sz="1600"/>
            </a:lvl4pPr>
            <a:lvl5pPr lvl="4" algn="ctr">
              <a:lnSpc>
                <a:spcPct val="100000"/>
              </a:lnSpc>
              <a:spcBef>
                <a:spcPts val="500"/>
              </a:spcBef>
              <a:spcAft>
                <a:spcPts val="0"/>
              </a:spcAft>
              <a:buSzPts val="1600"/>
              <a:buNone/>
              <a:defRPr sz="1600"/>
            </a:lvl5pPr>
            <a:lvl6pPr lvl="5" algn="ctr">
              <a:lnSpc>
                <a:spcPct val="100000"/>
              </a:lnSpc>
              <a:spcBef>
                <a:spcPts val="500"/>
              </a:spcBef>
              <a:spcAft>
                <a:spcPts val="0"/>
              </a:spcAft>
              <a:buSzPts val="1600"/>
              <a:buNone/>
              <a:defRPr sz="1600"/>
            </a:lvl6pPr>
            <a:lvl7pPr lvl="6" algn="ctr">
              <a:lnSpc>
                <a:spcPct val="100000"/>
              </a:lnSpc>
              <a:spcBef>
                <a:spcPts val="500"/>
              </a:spcBef>
              <a:spcAft>
                <a:spcPts val="0"/>
              </a:spcAft>
              <a:buSzPts val="1600"/>
              <a:buNone/>
              <a:defRPr sz="1600"/>
            </a:lvl7pPr>
            <a:lvl8pPr lvl="7" algn="ctr">
              <a:lnSpc>
                <a:spcPct val="100000"/>
              </a:lnSpc>
              <a:spcBef>
                <a:spcPts val="500"/>
              </a:spcBef>
              <a:spcAft>
                <a:spcPts val="0"/>
              </a:spcAft>
              <a:buSzPts val="1600"/>
              <a:buNone/>
              <a:defRPr sz="1600"/>
            </a:lvl8pPr>
            <a:lvl9pPr lvl="8" algn="ctr">
              <a:lnSpc>
                <a:spcPct val="100000"/>
              </a:lnSpc>
              <a:spcBef>
                <a:spcPts val="500"/>
              </a:spcBef>
              <a:spcAft>
                <a:spcPts val="0"/>
              </a:spcAft>
              <a:buSzPts val="1600"/>
              <a:buNone/>
              <a:defRPr sz="1600"/>
            </a:lvl9pPr>
          </a:lstStyle>
          <a:p/>
        </p:txBody>
      </p:sp>
      <p:sp>
        <p:nvSpPr>
          <p:cNvPr id="54" name="Google Shape;54;p6"/>
          <p:cNvSpPr txBox="1"/>
          <p:nvPr>
            <p:ph idx="10" type="dt"/>
          </p:nvPr>
        </p:nvSpPr>
        <p:spPr>
          <a:xfrm>
            <a:off x="5318760" y="1341256"/>
            <a:ext cx="1554480" cy="485546"/>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sz="1300">
                <a:solidFill>
                  <a:srgbClr val="FFFFFF"/>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6"/>
          <p:cNvSpPr txBox="1"/>
          <p:nvPr>
            <p:ph idx="11" type="ftr"/>
          </p:nvPr>
        </p:nvSpPr>
        <p:spPr>
          <a:xfrm>
            <a:off x="1629100" y="5177408"/>
            <a:ext cx="5730295" cy="2286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solidFill>
                  <a:srgbClr val="262626"/>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6"/>
          <p:cNvSpPr txBox="1"/>
          <p:nvPr>
            <p:ph idx="12" type="sldNum"/>
          </p:nvPr>
        </p:nvSpPr>
        <p:spPr>
          <a:xfrm>
            <a:off x="8606920" y="5177408"/>
            <a:ext cx="1955980" cy="228600"/>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b="0" i="0" sz="800" u="none" cap="none" strike="noStrike">
                <a:solidFill>
                  <a:srgbClr val="262626"/>
                </a:solidFill>
                <a:latin typeface="Arial"/>
                <a:ea typeface="Arial"/>
                <a:cs typeface="Arial"/>
                <a:sym typeface="Arial"/>
              </a:defRPr>
            </a:lvl1pPr>
            <a:lvl2pPr indent="0" lvl="1" marL="0" algn="r">
              <a:spcBef>
                <a:spcPts val="0"/>
              </a:spcBef>
              <a:buNone/>
              <a:defRPr b="0" i="0" sz="800" u="none" cap="none" strike="noStrike">
                <a:solidFill>
                  <a:srgbClr val="262626"/>
                </a:solidFill>
                <a:latin typeface="Arial"/>
                <a:ea typeface="Arial"/>
                <a:cs typeface="Arial"/>
                <a:sym typeface="Arial"/>
              </a:defRPr>
            </a:lvl2pPr>
            <a:lvl3pPr indent="0" lvl="2" marL="0" algn="r">
              <a:spcBef>
                <a:spcPts val="0"/>
              </a:spcBef>
              <a:buNone/>
              <a:defRPr b="0" i="0" sz="800" u="none" cap="none" strike="noStrike">
                <a:solidFill>
                  <a:srgbClr val="262626"/>
                </a:solidFill>
                <a:latin typeface="Arial"/>
                <a:ea typeface="Arial"/>
                <a:cs typeface="Arial"/>
                <a:sym typeface="Arial"/>
              </a:defRPr>
            </a:lvl3pPr>
            <a:lvl4pPr indent="0" lvl="3" marL="0" algn="r">
              <a:spcBef>
                <a:spcPts val="0"/>
              </a:spcBef>
              <a:buNone/>
              <a:defRPr b="0" i="0" sz="800" u="none" cap="none" strike="noStrike">
                <a:solidFill>
                  <a:srgbClr val="262626"/>
                </a:solidFill>
                <a:latin typeface="Arial"/>
                <a:ea typeface="Arial"/>
                <a:cs typeface="Arial"/>
                <a:sym typeface="Arial"/>
              </a:defRPr>
            </a:lvl4pPr>
            <a:lvl5pPr indent="0" lvl="4" marL="0" algn="r">
              <a:spcBef>
                <a:spcPts val="0"/>
              </a:spcBef>
              <a:buNone/>
              <a:defRPr b="0" i="0" sz="800" u="none" cap="none" strike="noStrike">
                <a:solidFill>
                  <a:srgbClr val="262626"/>
                </a:solidFill>
                <a:latin typeface="Arial"/>
                <a:ea typeface="Arial"/>
                <a:cs typeface="Arial"/>
                <a:sym typeface="Arial"/>
              </a:defRPr>
            </a:lvl5pPr>
            <a:lvl6pPr indent="0" lvl="5" marL="0" algn="r">
              <a:spcBef>
                <a:spcPts val="0"/>
              </a:spcBef>
              <a:buNone/>
              <a:defRPr b="0" i="0" sz="800" u="none" cap="none" strike="noStrike">
                <a:solidFill>
                  <a:srgbClr val="262626"/>
                </a:solidFill>
                <a:latin typeface="Arial"/>
                <a:ea typeface="Arial"/>
                <a:cs typeface="Arial"/>
                <a:sym typeface="Arial"/>
              </a:defRPr>
            </a:lvl6pPr>
            <a:lvl7pPr indent="0" lvl="6" marL="0" algn="r">
              <a:spcBef>
                <a:spcPts val="0"/>
              </a:spcBef>
              <a:buNone/>
              <a:defRPr b="0" i="0" sz="800" u="none" cap="none" strike="noStrike">
                <a:solidFill>
                  <a:srgbClr val="262626"/>
                </a:solidFill>
                <a:latin typeface="Arial"/>
                <a:ea typeface="Arial"/>
                <a:cs typeface="Arial"/>
                <a:sym typeface="Arial"/>
              </a:defRPr>
            </a:lvl7pPr>
            <a:lvl8pPr indent="0" lvl="7" marL="0" algn="r">
              <a:spcBef>
                <a:spcPts val="0"/>
              </a:spcBef>
              <a:buNone/>
              <a:defRPr b="0" i="0" sz="800" u="none" cap="none" strike="noStrike">
                <a:solidFill>
                  <a:srgbClr val="262626"/>
                </a:solidFill>
                <a:latin typeface="Arial"/>
                <a:ea typeface="Arial"/>
                <a:cs typeface="Arial"/>
                <a:sym typeface="Arial"/>
              </a:defRPr>
            </a:lvl8pPr>
            <a:lvl9pPr indent="0" lvl="8" marL="0" algn="r">
              <a:spcBef>
                <a:spcPts val="0"/>
              </a:spcBef>
              <a:buNone/>
              <a:defRPr b="0" i="0" sz="800" u="none" cap="none" strike="noStrike">
                <a:solidFill>
                  <a:srgbClr val="262626"/>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spTree>
      <p:nvGrpSpPr>
        <p:cNvPr id="57" name="Shape 57"/>
        <p:cNvGrpSpPr/>
        <p:nvPr/>
      </p:nvGrpSpPr>
      <p:grpSpPr>
        <a:xfrm>
          <a:off x="0" y="0"/>
          <a:ext cx="0" cy="0"/>
          <a:chOff x="0" y="0"/>
          <a:chExt cx="0" cy="0"/>
        </a:xfrm>
      </p:grpSpPr>
      <p:sp>
        <p:nvSpPr>
          <p:cNvPr id="58" name="Google Shape;58;p9"/>
          <p:cNvSpPr/>
          <p:nvPr/>
        </p:nvSpPr>
        <p:spPr>
          <a:xfrm>
            <a:off x="0" y="0"/>
            <a:ext cx="12192000" cy="6858000"/>
          </a:xfrm>
          <a:prstGeom prst="rect">
            <a:avLst/>
          </a:prstGeom>
          <a:solidFill>
            <a:srgbClr val="59595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59" name="Google Shape;59;p9"/>
          <p:cNvSpPr/>
          <p:nvPr/>
        </p:nvSpPr>
        <p:spPr>
          <a:xfrm>
            <a:off x="1307870" y="1267730"/>
            <a:ext cx="9576262" cy="4307950"/>
          </a:xfrm>
          <a:prstGeom prst="rect">
            <a:avLst/>
          </a:prstGeom>
          <a:solidFill>
            <a:schemeClr val="lt1"/>
          </a:solidFill>
          <a:ln>
            <a:noFill/>
          </a:ln>
          <a:effectLst>
            <a:outerShdw blurRad="50800" rotWithShape="0" algn="ctr">
              <a:srgbClr val="000000">
                <a:alpha val="65882"/>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9"/>
          <p:cNvSpPr/>
          <p:nvPr/>
        </p:nvSpPr>
        <p:spPr>
          <a:xfrm>
            <a:off x="1447801" y="1411615"/>
            <a:ext cx="9296400" cy="4034770"/>
          </a:xfrm>
          <a:prstGeom prst="rect">
            <a:avLst/>
          </a:prstGeom>
          <a:noFill/>
          <a:ln cap="sq" cmpd="sng" w="9525">
            <a:solidFill>
              <a:srgbClr val="3F3F3F"/>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9"/>
          <p:cNvSpPr/>
          <p:nvPr/>
        </p:nvSpPr>
        <p:spPr>
          <a:xfrm>
            <a:off x="5135880" y="1267730"/>
            <a:ext cx="1920240" cy="73152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9"/>
          <p:cNvSpPr txBox="1"/>
          <p:nvPr>
            <p:ph type="title"/>
          </p:nvPr>
        </p:nvSpPr>
        <p:spPr>
          <a:xfrm>
            <a:off x="1629156" y="2275165"/>
            <a:ext cx="8933688" cy="2406895"/>
          </a:xfrm>
          <a:prstGeom prst="rect">
            <a:avLst/>
          </a:prstGeom>
          <a:noFill/>
          <a:ln>
            <a:noFill/>
          </a:ln>
        </p:spPr>
        <p:txBody>
          <a:bodyPr anchorCtr="0" anchor="ctr" bIns="45700" lIns="91425" spcFirstLastPara="1" rIns="91425" wrap="square" tIns="45700">
            <a:normAutofit/>
          </a:bodyPr>
          <a:lstStyle>
            <a:lvl1pPr lvl="0" algn="ctr">
              <a:lnSpc>
                <a:spcPct val="83000"/>
              </a:lnSpc>
              <a:spcBef>
                <a:spcPts val="0"/>
              </a:spcBef>
              <a:spcAft>
                <a:spcPts val="0"/>
              </a:spcAft>
              <a:buClr>
                <a:srgbClr val="262626"/>
              </a:buClr>
              <a:buSzPts val="6800"/>
              <a:buFont typeface="Arial"/>
              <a:buNone/>
              <a:defRPr sz="6800" cap="none">
                <a:solidFill>
                  <a:srgbClr val="262626"/>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grpSp>
        <p:nvGrpSpPr>
          <p:cNvPr id="63" name="Google Shape;63;p9"/>
          <p:cNvGrpSpPr/>
          <p:nvPr/>
        </p:nvGrpSpPr>
        <p:grpSpPr>
          <a:xfrm>
            <a:off x="5250180" y="1267730"/>
            <a:ext cx="1691640" cy="615934"/>
            <a:chOff x="5250180" y="1267730"/>
            <a:chExt cx="1691640" cy="615934"/>
          </a:xfrm>
        </p:grpSpPr>
        <p:cxnSp>
          <p:nvCxnSpPr>
            <p:cNvPr id="64" name="Google Shape;64;p9"/>
            <p:cNvCxnSpPr/>
            <p:nvPr/>
          </p:nvCxnSpPr>
          <p:spPr>
            <a:xfrm>
              <a:off x="5250180" y="1267730"/>
              <a:ext cx="0" cy="612648"/>
            </a:xfrm>
            <a:prstGeom prst="straightConnector1">
              <a:avLst/>
            </a:prstGeom>
            <a:solidFill>
              <a:srgbClr val="262626"/>
            </a:solidFill>
            <a:ln cap="flat" cmpd="sng" w="9525">
              <a:solidFill>
                <a:srgbClr val="FFFFFF"/>
              </a:solidFill>
              <a:prstDash val="solid"/>
              <a:miter lim="800000"/>
              <a:headEnd len="sm" w="sm" type="none"/>
              <a:tailEnd len="sm" w="sm" type="none"/>
            </a:ln>
          </p:spPr>
        </p:cxnSp>
        <p:cxnSp>
          <p:nvCxnSpPr>
            <p:cNvPr id="65" name="Google Shape;65;p9"/>
            <p:cNvCxnSpPr/>
            <p:nvPr/>
          </p:nvCxnSpPr>
          <p:spPr>
            <a:xfrm>
              <a:off x="6941820" y="1267730"/>
              <a:ext cx="0" cy="612648"/>
            </a:xfrm>
            <a:prstGeom prst="straightConnector1">
              <a:avLst/>
            </a:prstGeom>
            <a:solidFill>
              <a:srgbClr val="262626"/>
            </a:solidFill>
            <a:ln cap="flat" cmpd="sng" w="9525">
              <a:solidFill>
                <a:srgbClr val="FFFFFF"/>
              </a:solidFill>
              <a:prstDash val="solid"/>
              <a:miter lim="800000"/>
              <a:headEnd len="sm" w="sm" type="none"/>
              <a:tailEnd len="sm" w="sm" type="none"/>
            </a:ln>
          </p:spPr>
        </p:cxnSp>
        <p:cxnSp>
          <p:nvCxnSpPr>
            <p:cNvPr id="66" name="Google Shape;66;p9"/>
            <p:cNvCxnSpPr/>
            <p:nvPr/>
          </p:nvCxnSpPr>
          <p:spPr>
            <a:xfrm>
              <a:off x="5250180" y="1883664"/>
              <a:ext cx="1691640" cy="0"/>
            </a:xfrm>
            <a:prstGeom prst="straightConnector1">
              <a:avLst/>
            </a:prstGeom>
            <a:solidFill>
              <a:srgbClr val="262626"/>
            </a:solidFill>
            <a:ln cap="flat" cmpd="sng" w="9525">
              <a:solidFill>
                <a:srgbClr val="FFFFFF"/>
              </a:solidFill>
              <a:prstDash val="solid"/>
              <a:miter lim="800000"/>
              <a:headEnd len="sm" w="sm" type="none"/>
              <a:tailEnd len="sm" w="sm" type="none"/>
            </a:ln>
          </p:spPr>
        </p:cxnSp>
      </p:grpSp>
      <p:sp>
        <p:nvSpPr>
          <p:cNvPr id="67" name="Google Shape;67;p9"/>
          <p:cNvSpPr txBox="1"/>
          <p:nvPr>
            <p:ph idx="1" type="body"/>
          </p:nvPr>
        </p:nvSpPr>
        <p:spPr>
          <a:xfrm>
            <a:off x="1629156" y="4682062"/>
            <a:ext cx="8939784" cy="457200"/>
          </a:xfrm>
          <a:prstGeom prst="rect">
            <a:avLst/>
          </a:prstGeom>
          <a:noFill/>
          <a:ln>
            <a:noFill/>
          </a:ln>
        </p:spPr>
        <p:txBody>
          <a:bodyPr anchorCtr="0" anchor="t" bIns="45700" lIns="91425" spcFirstLastPara="1" rIns="91425" wrap="square" tIns="45700">
            <a:normAutofit/>
          </a:bodyPr>
          <a:lstStyle>
            <a:lvl1pPr indent="-228600" lvl="0" marL="457200" algn="ctr">
              <a:lnSpc>
                <a:spcPct val="110000"/>
              </a:lnSpc>
              <a:spcBef>
                <a:spcPts val="900"/>
              </a:spcBef>
              <a:spcAft>
                <a:spcPts val="0"/>
              </a:spcAft>
              <a:buSzPts val="1800"/>
              <a:buNone/>
              <a:defRPr sz="1800">
                <a:solidFill>
                  <a:srgbClr val="0C0C0C"/>
                </a:solidFill>
              </a:defRPr>
            </a:lvl1pPr>
            <a:lvl2pPr indent="-228600" lvl="1" marL="914400" algn="l">
              <a:lnSpc>
                <a:spcPct val="100000"/>
              </a:lnSpc>
              <a:spcBef>
                <a:spcPts val="500"/>
              </a:spcBef>
              <a:spcAft>
                <a:spcPts val="0"/>
              </a:spcAft>
              <a:buSzPts val="1600"/>
              <a:buNone/>
              <a:defRPr sz="1600">
                <a:solidFill>
                  <a:srgbClr val="888888"/>
                </a:solidFill>
              </a:defRPr>
            </a:lvl2pPr>
            <a:lvl3pPr indent="-228600" lvl="2" marL="1371600" algn="l">
              <a:lnSpc>
                <a:spcPct val="100000"/>
              </a:lnSpc>
              <a:spcBef>
                <a:spcPts val="500"/>
              </a:spcBef>
              <a:spcAft>
                <a:spcPts val="0"/>
              </a:spcAft>
              <a:buSzPts val="1600"/>
              <a:buNone/>
              <a:defRPr sz="1600">
                <a:solidFill>
                  <a:srgbClr val="888888"/>
                </a:solidFill>
              </a:defRPr>
            </a:lvl3pPr>
            <a:lvl4pPr indent="-228600" lvl="3" marL="1828800" algn="l">
              <a:lnSpc>
                <a:spcPct val="100000"/>
              </a:lnSpc>
              <a:spcBef>
                <a:spcPts val="500"/>
              </a:spcBef>
              <a:spcAft>
                <a:spcPts val="0"/>
              </a:spcAft>
              <a:buSzPts val="1400"/>
              <a:buNone/>
              <a:defRPr sz="1400">
                <a:solidFill>
                  <a:srgbClr val="888888"/>
                </a:solidFill>
              </a:defRPr>
            </a:lvl4pPr>
            <a:lvl5pPr indent="-228600" lvl="4" marL="2286000" algn="l">
              <a:lnSpc>
                <a:spcPct val="100000"/>
              </a:lnSpc>
              <a:spcBef>
                <a:spcPts val="500"/>
              </a:spcBef>
              <a:spcAft>
                <a:spcPts val="0"/>
              </a:spcAft>
              <a:buSzPts val="1400"/>
              <a:buNone/>
              <a:defRPr sz="1400">
                <a:solidFill>
                  <a:srgbClr val="888888"/>
                </a:solidFill>
              </a:defRPr>
            </a:lvl5pPr>
            <a:lvl6pPr indent="-228600" lvl="5" marL="2743200" algn="l">
              <a:lnSpc>
                <a:spcPct val="100000"/>
              </a:lnSpc>
              <a:spcBef>
                <a:spcPts val="500"/>
              </a:spcBef>
              <a:spcAft>
                <a:spcPts val="0"/>
              </a:spcAft>
              <a:buSzPts val="1400"/>
              <a:buNone/>
              <a:defRPr sz="1400">
                <a:solidFill>
                  <a:srgbClr val="888888"/>
                </a:solidFill>
              </a:defRPr>
            </a:lvl6pPr>
            <a:lvl7pPr indent="-228600" lvl="6" marL="3200400" algn="l">
              <a:lnSpc>
                <a:spcPct val="100000"/>
              </a:lnSpc>
              <a:spcBef>
                <a:spcPts val="500"/>
              </a:spcBef>
              <a:spcAft>
                <a:spcPts val="0"/>
              </a:spcAft>
              <a:buSzPts val="1400"/>
              <a:buNone/>
              <a:defRPr sz="1400">
                <a:solidFill>
                  <a:srgbClr val="888888"/>
                </a:solidFill>
              </a:defRPr>
            </a:lvl7pPr>
            <a:lvl8pPr indent="-228600" lvl="7" marL="3657600" algn="l">
              <a:lnSpc>
                <a:spcPct val="100000"/>
              </a:lnSpc>
              <a:spcBef>
                <a:spcPts val="500"/>
              </a:spcBef>
              <a:spcAft>
                <a:spcPts val="0"/>
              </a:spcAft>
              <a:buSzPts val="1400"/>
              <a:buNone/>
              <a:defRPr sz="1400">
                <a:solidFill>
                  <a:srgbClr val="888888"/>
                </a:solidFill>
              </a:defRPr>
            </a:lvl8pPr>
            <a:lvl9pPr indent="-228600" lvl="8" marL="4114800" algn="l">
              <a:lnSpc>
                <a:spcPct val="100000"/>
              </a:lnSpc>
              <a:spcBef>
                <a:spcPts val="500"/>
              </a:spcBef>
              <a:spcAft>
                <a:spcPts val="0"/>
              </a:spcAft>
              <a:buSzPts val="1400"/>
              <a:buNone/>
              <a:defRPr sz="1400">
                <a:solidFill>
                  <a:srgbClr val="888888"/>
                </a:solidFill>
              </a:defRPr>
            </a:lvl9pPr>
          </a:lstStyle>
          <a:p/>
        </p:txBody>
      </p:sp>
      <p:sp>
        <p:nvSpPr>
          <p:cNvPr id="68" name="Google Shape;68;p9"/>
          <p:cNvSpPr txBox="1"/>
          <p:nvPr>
            <p:ph idx="10" type="dt"/>
          </p:nvPr>
        </p:nvSpPr>
        <p:spPr>
          <a:xfrm>
            <a:off x="5318760" y="1344502"/>
            <a:ext cx="1554480" cy="498781"/>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sz="1300">
                <a:solidFill>
                  <a:srgbClr val="FFFFFF"/>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9"/>
          <p:cNvSpPr txBox="1"/>
          <p:nvPr>
            <p:ph idx="11" type="ftr"/>
          </p:nvPr>
        </p:nvSpPr>
        <p:spPr>
          <a:xfrm>
            <a:off x="1629157" y="5177408"/>
            <a:ext cx="5660134" cy="2286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solidFill>
                  <a:srgbClr val="262626"/>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9"/>
          <p:cNvSpPr txBox="1"/>
          <p:nvPr>
            <p:ph idx="12" type="sldNum"/>
          </p:nvPr>
        </p:nvSpPr>
        <p:spPr>
          <a:xfrm>
            <a:off x="8604504" y="5177408"/>
            <a:ext cx="1958339" cy="228600"/>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b="0" i="0" sz="800" u="none" cap="none" strike="noStrike">
                <a:solidFill>
                  <a:srgbClr val="262626"/>
                </a:solidFill>
                <a:latin typeface="Arial"/>
                <a:ea typeface="Arial"/>
                <a:cs typeface="Arial"/>
                <a:sym typeface="Arial"/>
              </a:defRPr>
            </a:lvl1pPr>
            <a:lvl2pPr indent="0" lvl="1" marL="0" algn="r">
              <a:spcBef>
                <a:spcPts val="0"/>
              </a:spcBef>
              <a:buNone/>
              <a:defRPr b="0" i="0" sz="800" u="none" cap="none" strike="noStrike">
                <a:solidFill>
                  <a:srgbClr val="262626"/>
                </a:solidFill>
                <a:latin typeface="Arial"/>
                <a:ea typeface="Arial"/>
                <a:cs typeface="Arial"/>
                <a:sym typeface="Arial"/>
              </a:defRPr>
            </a:lvl2pPr>
            <a:lvl3pPr indent="0" lvl="2" marL="0" algn="r">
              <a:spcBef>
                <a:spcPts val="0"/>
              </a:spcBef>
              <a:buNone/>
              <a:defRPr b="0" i="0" sz="800" u="none" cap="none" strike="noStrike">
                <a:solidFill>
                  <a:srgbClr val="262626"/>
                </a:solidFill>
                <a:latin typeface="Arial"/>
                <a:ea typeface="Arial"/>
                <a:cs typeface="Arial"/>
                <a:sym typeface="Arial"/>
              </a:defRPr>
            </a:lvl3pPr>
            <a:lvl4pPr indent="0" lvl="3" marL="0" algn="r">
              <a:spcBef>
                <a:spcPts val="0"/>
              </a:spcBef>
              <a:buNone/>
              <a:defRPr b="0" i="0" sz="800" u="none" cap="none" strike="noStrike">
                <a:solidFill>
                  <a:srgbClr val="262626"/>
                </a:solidFill>
                <a:latin typeface="Arial"/>
                <a:ea typeface="Arial"/>
                <a:cs typeface="Arial"/>
                <a:sym typeface="Arial"/>
              </a:defRPr>
            </a:lvl4pPr>
            <a:lvl5pPr indent="0" lvl="4" marL="0" algn="r">
              <a:spcBef>
                <a:spcPts val="0"/>
              </a:spcBef>
              <a:buNone/>
              <a:defRPr b="0" i="0" sz="800" u="none" cap="none" strike="noStrike">
                <a:solidFill>
                  <a:srgbClr val="262626"/>
                </a:solidFill>
                <a:latin typeface="Arial"/>
                <a:ea typeface="Arial"/>
                <a:cs typeface="Arial"/>
                <a:sym typeface="Arial"/>
              </a:defRPr>
            </a:lvl5pPr>
            <a:lvl6pPr indent="0" lvl="5" marL="0" algn="r">
              <a:spcBef>
                <a:spcPts val="0"/>
              </a:spcBef>
              <a:buNone/>
              <a:defRPr b="0" i="0" sz="800" u="none" cap="none" strike="noStrike">
                <a:solidFill>
                  <a:srgbClr val="262626"/>
                </a:solidFill>
                <a:latin typeface="Arial"/>
                <a:ea typeface="Arial"/>
                <a:cs typeface="Arial"/>
                <a:sym typeface="Arial"/>
              </a:defRPr>
            </a:lvl6pPr>
            <a:lvl7pPr indent="0" lvl="6" marL="0" algn="r">
              <a:spcBef>
                <a:spcPts val="0"/>
              </a:spcBef>
              <a:buNone/>
              <a:defRPr b="0" i="0" sz="800" u="none" cap="none" strike="noStrike">
                <a:solidFill>
                  <a:srgbClr val="262626"/>
                </a:solidFill>
                <a:latin typeface="Arial"/>
                <a:ea typeface="Arial"/>
                <a:cs typeface="Arial"/>
                <a:sym typeface="Arial"/>
              </a:defRPr>
            </a:lvl7pPr>
            <a:lvl8pPr indent="0" lvl="7" marL="0" algn="r">
              <a:spcBef>
                <a:spcPts val="0"/>
              </a:spcBef>
              <a:buNone/>
              <a:defRPr b="0" i="0" sz="800" u="none" cap="none" strike="noStrike">
                <a:solidFill>
                  <a:srgbClr val="262626"/>
                </a:solidFill>
                <a:latin typeface="Arial"/>
                <a:ea typeface="Arial"/>
                <a:cs typeface="Arial"/>
                <a:sym typeface="Arial"/>
              </a:defRPr>
            </a:lvl8pPr>
            <a:lvl9pPr indent="0" lvl="8" marL="0" algn="r">
              <a:spcBef>
                <a:spcPts val="0"/>
              </a:spcBef>
              <a:buNone/>
              <a:defRPr b="0" i="0" sz="800" u="none" cap="none" strike="noStrike">
                <a:solidFill>
                  <a:srgbClr val="262626"/>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71" name="Shape 71"/>
        <p:cNvGrpSpPr/>
        <p:nvPr/>
      </p:nvGrpSpPr>
      <p:grpSpPr>
        <a:xfrm>
          <a:off x="0" y="0"/>
          <a:ext cx="0" cy="0"/>
          <a:chOff x="0" y="0"/>
          <a:chExt cx="0" cy="0"/>
        </a:xfrm>
      </p:grpSpPr>
      <p:sp>
        <p:nvSpPr>
          <p:cNvPr id="72" name="Google Shape;72;p10"/>
          <p:cNvSpPr txBox="1"/>
          <p:nvPr>
            <p:ph type="title"/>
          </p:nvPr>
        </p:nvSpPr>
        <p:spPr>
          <a:xfrm>
            <a:off x="1066800" y="642594"/>
            <a:ext cx="10058400" cy="13716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3" name="Google Shape;73;p10"/>
          <p:cNvSpPr txBox="1"/>
          <p:nvPr>
            <p:ph idx="1" type="body"/>
          </p:nvPr>
        </p:nvSpPr>
        <p:spPr>
          <a:xfrm>
            <a:off x="1066800" y="2103120"/>
            <a:ext cx="4663440" cy="3749040"/>
          </a:xfrm>
          <a:prstGeom prst="rect">
            <a:avLst/>
          </a:prstGeom>
          <a:noFill/>
          <a:ln>
            <a:noFill/>
          </a:ln>
        </p:spPr>
        <p:txBody>
          <a:bodyPr anchorCtr="0" anchor="t" bIns="45700" lIns="91425" spcFirstLastPara="1" rIns="91425" wrap="square" tIns="45700">
            <a:normAutofit/>
          </a:bodyPr>
          <a:lstStyle>
            <a:lvl1pPr indent="-342900" lvl="0" marL="457200" algn="l">
              <a:lnSpc>
                <a:spcPct val="110000"/>
              </a:lnSpc>
              <a:spcBef>
                <a:spcPts val="900"/>
              </a:spcBef>
              <a:spcAft>
                <a:spcPts val="0"/>
              </a:spcAft>
              <a:buSzPts val="1800"/>
              <a:buChar char="◦"/>
              <a:defRPr sz="1800"/>
            </a:lvl1pPr>
            <a:lvl2pPr indent="-330200" lvl="1" marL="914400" algn="l">
              <a:lnSpc>
                <a:spcPct val="100000"/>
              </a:lnSpc>
              <a:spcBef>
                <a:spcPts val="500"/>
              </a:spcBef>
              <a:spcAft>
                <a:spcPts val="0"/>
              </a:spcAft>
              <a:buSzPts val="1600"/>
              <a:buChar char="◦"/>
              <a:defRPr sz="1600"/>
            </a:lvl2pPr>
            <a:lvl3pPr indent="-317500" lvl="2" marL="1371600" algn="l">
              <a:lnSpc>
                <a:spcPct val="100000"/>
              </a:lnSpc>
              <a:spcBef>
                <a:spcPts val="500"/>
              </a:spcBef>
              <a:spcAft>
                <a:spcPts val="0"/>
              </a:spcAft>
              <a:buSzPts val="1400"/>
              <a:buChar char="◦"/>
              <a:defRPr sz="1400"/>
            </a:lvl3pPr>
            <a:lvl4pPr indent="-317500" lvl="3" marL="1828800" algn="l">
              <a:lnSpc>
                <a:spcPct val="100000"/>
              </a:lnSpc>
              <a:spcBef>
                <a:spcPts val="500"/>
              </a:spcBef>
              <a:spcAft>
                <a:spcPts val="0"/>
              </a:spcAft>
              <a:buSzPts val="1400"/>
              <a:buChar char="◦"/>
              <a:defRPr sz="1400"/>
            </a:lvl4pPr>
            <a:lvl5pPr indent="-317500" lvl="4" marL="2286000" algn="l">
              <a:lnSpc>
                <a:spcPct val="100000"/>
              </a:lnSpc>
              <a:spcBef>
                <a:spcPts val="500"/>
              </a:spcBef>
              <a:spcAft>
                <a:spcPts val="0"/>
              </a:spcAft>
              <a:buSzPts val="1400"/>
              <a:buChar char="◦"/>
              <a:defRPr sz="1400"/>
            </a:lvl5pPr>
            <a:lvl6pPr indent="-317500" lvl="5" marL="2743200" algn="l">
              <a:lnSpc>
                <a:spcPct val="100000"/>
              </a:lnSpc>
              <a:spcBef>
                <a:spcPts val="500"/>
              </a:spcBef>
              <a:spcAft>
                <a:spcPts val="0"/>
              </a:spcAft>
              <a:buSzPts val="1400"/>
              <a:buChar char="◦"/>
              <a:defRPr sz="1400"/>
            </a:lvl6pPr>
            <a:lvl7pPr indent="-317500" lvl="6" marL="3200400" algn="l">
              <a:lnSpc>
                <a:spcPct val="100000"/>
              </a:lnSpc>
              <a:spcBef>
                <a:spcPts val="500"/>
              </a:spcBef>
              <a:spcAft>
                <a:spcPts val="0"/>
              </a:spcAft>
              <a:buSzPts val="1400"/>
              <a:buChar char="◦"/>
              <a:defRPr sz="1400"/>
            </a:lvl7pPr>
            <a:lvl8pPr indent="-317500" lvl="7" marL="3657600" algn="l">
              <a:lnSpc>
                <a:spcPct val="100000"/>
              </a:lnSpc>
              <a:spcBef>
                <a:spcPts val="500"/>
              </a:spcBef>
              <a:spcAft>
                <a:spcPts val="0"/>
              </a:spcAft>
              <a:buSzPts val="1400"/>
              <a:buChar char="◦"/>
              <a:defRPr sz="1400"/>
            </a:lvl8pPr>
            <a:lvl9pPr indent="-317500" lvl="8" marL="4114800" algn="l">
              <a:lnSpc>
                <a:spcPct val="100000"/>
              </a:lnSpc>
              <a:spcBef>
                <a:spcPts val="500"/>
              </a:spcBef>
              <a:spcAft>
                <a:spcPts val="0"/>
              </a:spcAft>
              <a:buSzPts val="1400"/>
              <a:buChar char="◦"/>
              <a:defRPr sz="1400"/>
            </a:lvl9pPr>
          </a:lstStyle>
          <a:p/>
        </p:txBody>
      </p:sp>
      <p:sp>
        <p:nvSpPr>
          <p:cNvPr id="74" name="Google Shape;74;p10"/>
          <p:cNvSpPr txBox="1"/>
          <p:nvPr>
            <p:ph idx="2" type="body"/>
          </p:nvPr>
        </p:nvSpPr>
        <p:spPr>
          <a:xfrm>
            <a:off x="6461760" y="2103120"/>
            <a:ext cx="4663440" cy="3749040"/>
          </a:xfrm>
          <a:prstGeom prst="rect">
            <a:avLst/>
          </a:prstGeom>
          <a:noFill/>
          <a:ln>
            <a:noFill/>
          </a:ln>
        </p:spPr>
        <p:txBody>
          <a:bodyPr anchorCtr="0" anchor="t" bIns="45700" lIns="91425" spcFirstLastPara="1" rIns="91425" wrap="square" tIns="45700">
            <a:normAutofit/>
          </a:bodyPr>
          <a:lstStyle>
            <a:lvl1pPr indent="-342900" lvl="0" marL="457200" algn="l">
              <a:lnSpc>
                <a:spcPct val="110000"/>
              </a:lnSpc>
              <a:spcBef>
                <a:spcPts val="900"/>
              </a:spcBef>
              <a:spcAft>
                <a:spcPts val="0"/>
              </a:spcAft>
              <a:buSzPts val="1800"/>
              <a:buChar char="◦"/>
              <a:defRPr sz="1800"/>
            </a:lvl1pPr>
            <a:lvl2pPr indent="-330200" lvl="1" marL="914400" algn="l">
              <a:lnSpc>
                <a:spcPct val="100000"/>
              </a:lnSpc>
              <a:spcBef>
                <a:spcPts val="500"/>
              </a:spcBef>
              <a:spcAft>
                <a:spcPts val="0"/>
              </a:spcAft>
              <a:buSzPts val="1600"/>
              <a:buChar char="◦"/>
              <a:defRPr sz="1600"/>
            </a:lvl2pPr>
            <a:lvl3pPr indent="-317500" lvl="2" marL="1371600" algn="l">
              <a:lnSpc>
                <a:spcPct val="100000"/>
              </a:lnSpc>
              <a:spcBef>
                <a:spcPts val="500"/>
              </a:spcBef>
              <a:spcAft>
                <a:spcPts val="0"/>
              </a:spcAft>
              <a:buSzPts val="1400"/>
              <a:buChar char="◦"/>
              <a:defRPr sz="1400"/>
            </a:lvl3pPr>
            <a:lvl4pPr indent="-317500" lvl="3" marL="1828800" algn="l">
              <a:lnSpc>
                <a:spcPct val="100000"/>
              </a:lnSpc>
              <a:spcBef>
                <a:spcPts val="500"/>
              </a:spcBef>
              <a:spcAft>
                <a:spcPts val="0"/>
              </a:spcAft>
              <a:buSzPts val="1400"/>
              <a:buChar char="◦"/>
              <a:defRPr sz="1400"/>
            </a:lvl4pPr>
            <a:lvl5pPr indent="-317500" lvl="4" marL="2286000" algn="l">
              <a:lnSpc>
                <a:spcPct val="100000"/>
              </a:lnSpc>
              <a:spcBef>
                <a:spcPts val="500"/>
              </a:spcBef>
              <a:spcAft>
                <a:spcPts val="0"/>
              </a:spcAft>
              <a:buSzPts val="1400"/>
              <a:buChar char="◦"/>
              <a:defRPr sz="1400"/>
            </a:lvl5pPr>
            <a:lvl6pPr indent="-317500" lvl="5" marL="2743200" algn="l">
              <a:lnSpc>
                <a:spcPct val="100000"/>
              </a:lnSpc>
              <a:spcBef>
                <a:spcPts val="500"/>
              </a:spcBef>
              <a:spcAft>
                <a:spcPts val="0"/>
              </a:spcAft>
              <a:buSzPts val="1400"/>
              <a:buChar char="◦"/>
              <a:defRPr sz="1400"/>
            </a:lvl6pPr>
            <a:lvl7pPr indent="-317500" lvl="6" marL="3200400" algn="l">
              <a:lnSpc>
                <a:spcPct val="100000"/>
              </a:lnSpc>
              <a:spcBef>
                <a:spcPts val="500"/>
              </a:spcBef>
              <a:spcAft>
                <a:spcPts val="0"/>
              </a:spcAft>
              <a:buSzPts val="1400"/>
              <a:buChar char="◦"/>
              <a:defRPr sz="1400"/>
            </a:lvl7pPr>
            <a:lvl8pPr indent="-317500" lvl="7" marL="3657600" algn="l">
              <a:lnSpc>
                <a:spcPct val="100000"/>
              </a:lnSpc>
              <a:spcBef>
                <a:spcPts val="500"/>
              </a:spcBef>
              <a:spcAft>
                <a:spcPts val="0"/>
              </a:spcAft>
              <a:buSzPts val="1400"/>
              <a:buChar char="◦"/>
              <a:defRPr sz="1400"/>
            </a:lvl8pPr>
            <a:lvl9pPr indent="-317500" lvl="8" marL="4114800" algn="l">
              <a:lnSpc>
                <a:spcPct val="100000"/>
              </a:lnSpc>
              <a:spcBef>
                <a:spcPts val="500"/>
              </a:spcBef>
              <a:spcAft>
                <a:spcPts val="0"/>
              </a:spcAft>
              <a:buSzPts val="1400"/>
              <a:buChar char="◦"/>
              <a:defRPr sz="1400"/>
            </a:lvl9pPr>
          </a:lstStyle>
          <a:p/>
        </p:txBody>
      </p:sp>
      <p:sp>
        <p:nvSpPr>
          <p:cNvPr id="75" name="Google Shape;75;p10"/>
          <p:cNvSpPr txBox="1"/>
          <p:nvPr>
            <p:ph idx="10" type="dt"/>
          </p:nvPr>
        </p:nvSpPr>
        <p:spPr>
          <a:xfrm>
            <a:off x="7256794" y="6035040"/>
            <a:ext cx="2893045" cy="365760"/>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0"/>
          <p:cNvSpPr txBox="1"/>
          <p:nvPr>
            <p:ph idx="11" type="ftr"/>
          </p:nvPr>
        </p:nvSpPr>
        <p:spPr>
          <a:xfrm>
            <a:off x="1066800" y="6035040"/>
            <a:ext cx="581660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0"/>
          <p:cNvSpPr txBox="1"/>
          <p:nvPr>
            <p:ph idx="12" type="sldNum"/>
          </p:nvPr>
        </p:nvSpPr>
        <p:spPr>
          <a:xfrm>
            <a:off x="10287000" y="6035040"/>
            <a:ext cx="838200" cy="365760"/>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78" name="Shape 78"/>
        <p:cNvGrpSpPr/>
        <p:nvPr/>
      </p:nvGrpSpPr>
      <p:grpSpPr>
        <a:xfrm>
          <a:off x="0" y="0"/>
          <a:ext cx="0" cy="0"/>
          <a:chOff x="0" y="0"/>
          <a:chExt cx="0" cy="0"/>
        </a:xfrm>
      </p:grpSpPr>
      <p:sp>
        <p:nvSpPr>
          <p:cNvPr id="79" name="Google Shape;79;p11"/>
          <p:cNvSpPr txBox="1"/>
          <p:nvPr>
            <p:ph type="title"/>
          </p:nvPr>
        </p:nvSpPr>
        <p:spPr>
          <a:xfrm>
            <a:off x="1066800" y="642594"/>
            <a:ext cx="10058400" cy="13716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11"/>
          <p:cNvSpPr txBox="1"/>
          <p:nvPr>
            <p:ph idx="1" type="body"/>
          </p:nvPr>
        </p:nvSpPr>
        <p:spPr>
          <a:xfrm>
            <a:off x="1069848" y="2074334"/>
            <a:ext cx="4663440" cy="640080"/>
          </a:xfrm>
          <a:prstGeom prst="rect">
            <a:avLst/>
          </a:prstGeom>
          <a:noFill/>
          <a:ln>
            <a:noFill/>
          </a:ln>
        </p:spPr>
        <p:txBody>
          <a:bodyPr anchorCtr="0" anchor="ctr" bIns="45700" lIns="91425" spcFirstLastPara="1" rIns="91425" wrap="square" tIns="45700">
            <a:normAutofit/>
          </a:bodyPr>
          <a:lstStyle>
            <a:lvl1pPr indent="-228600" lvl="0" marL="457200" algn="l">
              <a:lnSpc>
                <a:spcPct val="110000"/>
              </a:lnSpc>
              <a:spcBef>
                <a:spcPts val="0"/>
              </a:spcBef>
              <a:spcAft>
                <a:spcPts val="0"/>
              </a:spcAft>
              <a:buSzPts val="1900"/>
              <a:buNone/>
              <a:defRPr b="1" i="0" sz="1900">
                <a:solidFill>
                  <a:schemeClr val="dk1"/>
                </a:solidFill>
                <a:latin typeface="Arial"/>
                <a:ea typeface="Arial"/>
                <a:cs typeface="Arial"/>
                <a:sym typeface="Arial"/>
              </a:defRPr>
            </a:lvl1pPr>
            <a:lvl2pPr indent="-228600" lvl="1" marL="914400" algn="l">
              <a:lnSpc>
                <a:spcPct val="100000"/>
              </a:lnSpc>
              <a:spcBef>
                <a:spcPts val="500"/>
              </a:spcBef>
              <a:spcAft>
                <a:spcPts val="0"/>
              </a:spcAft>
              <a:buSzPts val="1800"/>
              <a:buNone/>
              <a:defRPr b="1" sz="1800"/>
            </a:lvl2pPr>
            <a:lvl3pPr indent="-228600" lvl="2" marL="1371600" algn="l">
              <a:lnSpc>
                <a:spcPct val="100000"/>
              </a:lnSpc>
              <a:spcBef>
                <a:spcPts val="500"/>
              </a:spcBef>
              <a:spcAft>
                <a:spcPts val="0"/>
              </a:spcAft>
              <a:buSzPts val="1800"/>
              <a:buNone/>
              <a:defRPr b="1" sz="1800"/>
            </a:lvl3pPr>
            <a:lvl4pPr indent="-228600" lvl="3" marL="1828800" algn="l">
              <a:lnSpc>
                <a:spcPct val="100000"/>
              </a:lnSpc>
              <a:spcBef>
                <a:spcPts val="500"/>
              </a:spcBef>
              <a:spcAft>
                <a:spcPts val="0"/>
              </a:spcAft>
              <a:buSzPts val="1600"/>
              <a:buNone/>
              <a:defRPr b="1" sz="1600"/>
            </a:lvl4pPr>
            <a:lvl5pPr indent="-228600" lvl="4" marL="2286000" algn="l">
              <a:lnSpc>
                <a:spcPct val="100000"/>
              </a:lnSpc>
              <a:spcBef>
                <a:spcPts val="500"/>
              </a:spcBef>
              <a:spcAft>
                <a:spcPts val="0"/>
              </a:spcAft>
              <a:buSzPts val="1600"/>
              <a:buNone/>
              <a:defRPr b="1" sz="1600"/>
            </a:lvl5pPr>
            <a:lvl6pPr indent="-228600" lvl="5" marL="2743200" algn="l">
              <a:lnSpc>
                <a:spcPct val="100000"/>
              </a:lnSpc>
              <a:spcBef>
                <a:spcPts val="500"/>
              </a:spcBef>
              <a:spcAft>
                <a:spcPts val="0"/>
              </a:spcAft>
              <a:buSzPts val="1600"/>
              <a:buNone/>
              <a:defRPr b="1" sz="1600"/>
            </a:lvl6pPr>
            <a:lvl7pPr indent="-228600" lvl="6" marL="3200400" algn="l">
              <a:lnSpc>
                <a:spcPct val="100000"/>
              </a:lnSpc>
              <a:spcBef>
                <a:spcPts val="500"/>
              </a:spcBef>
              <a:spcAft>
                <a:spcPts val="0"/>
              </a:spcAft>
              <a:buSzPts val="1600"/>
              <a:buNone/>
              <a:defRPr b="1" sz="1600"/>
            </a:lvl7pPr>
            <a:lvl8pPr indent="-228600" lvl="7" marL="3657600" algn="l">
              <a:lnSpc>
                <a:spcPct val="100000"/>
              </a:lnSpc>
              <a:spcBef>
                <a:spcPts val="500"/>
              </a:spcBef>
              <a:spcAft>
                <a:spcPts val="0"/>
              </a:spcAft>
              <a:buSzPts val="1600"/>
              <a:buNone/>
              <a:defRPr b="1" sz="1600"/>
            </a:lvl8pPr>
            <a:lvl9pPr indent="-228600" lvl="8" marL="4114800" algn="l">
              <a:lnSpc>
                <a:spcPct val="100000"/>
              </a:lnSpc>
              <a:spcBef>
                <a:spcPts val="500"/>
              </a:spcBef>
              <a:spcAft>
                <a:spcPts val="0"/>
              </a:spcAft>
              <a:buSzPts val="1600"/>
              <a:buNone/>
              <a:defRPr b="1" sz="1600"/>
            </a:lvl9pPr>
          </a:lstStyle>
          <a:p/>
        </p:txBody>
      </p:sp>
      <p:sp>
        <p:nvSpPr>
          <p:cNvPr id="81" name="Google Shape;81;p11"/>
          <p:cNvSpPr txBox="1"/>
          <p:nvPr>
            <p:ph idx="2" type="body"/>
          </p:nvPr>
        </p:nvSpPr>
        <p:spPr>
          <a:xfrm>
            <a:off x="1069848" y="2792472"/>
            <a:ext cx="4663440" cy="3163825"/>
          </a:xfrm>
          <a:prstGeom prst="rect">
            <a:avLst/>
          </a:prstGeom>
          <a:noFill/>
          <a:ln>
            <a:noFill/>
          </a:ln>
        </p:spPr>
        <p:txBody>
          <a:bodyPr anchorCtr="0" anchor="t" bIns="45700" lIns="91425" spcFirstLastPara="1" rIns="91425" wrap="square" tIns="45700">
            <a:normAutofit/>
          </a:bodyPr>
          <a:lstStyle>
            <a:lvl1pPr indent="-342900" lvl="0" marL="457200" algn="l">
              <a:lnSpc>
                <a:spcPct val="110000"/>
              </a:lnSpc>
              <a:spcBef>
                <a:spcPts val="900"/>
              </a:spcBef>
              <a:spcAft>
                <a:spcPts val="0"/>
              </a:spcAft>
              <a:buSzPts val="1800"/>
              <a:buChar char="◦"/>
              <a:defRPr sz="1800"/>
            </a:lvl1pPr>
            <a:lvl2pPr indent="-330200" lvl="1" marL="914400" algn="l">
              <a:lnSpc>
                <a:spcPct val="100000"/>
              </a:lnSpc>
              <a:spcBef>
                <a:spcPts val="500"/>
              </a:spcBef>
              <a:spcAft>
                <a:spcPts val="0"/>
              </a:spcAft>
              <a:buSzPts val="1600"/>
              <a:buChar char="◦"/>
              <a:defRPr sz="1600"/>
            </a:lvl2pPr>
            <a:lvl3pPr indent="-317500" lvl="2" marL="1371600" algn="l">
              <a:lnSpc>
                <a:spcPct val="100000"/>
              </a:lnSpc>
              <a:spcBef>
                <a:spcPts val="500"/>
              </a:spcBef>
              <a:spcAft>
                <a:spcPts val="0"/>
              </a:spcAft>
              <a:buSzPts val="1400"/>
              <a:buChar char="◦"/>
              <a:defRPr sz="1400"/>
            </a:lvl3pPr>
            <a:lvl4pPr indent="-317500" lvl="3" marL="1828800" algn="l">
              <a:lnSpc>
                <a:spcPct val="100000"/>
              </a:lnSpc>
              <a:spcBef>
                <a:spcPts val="500"/>
              </a:spcBef>
              <a:spcAft>
                <a:spcPts val="0"/>
              </a:spcAft>
              <a:buSzPts val="1400"/>
              <a:buChar char="◦"/>
              <a:defRPr sz="1400"/>
            </a:lvl4pPr>
            <a:lvl5pPr indent="-317500" lvl="4" marL="2286000" algn="l">
              <a:lnSpc>
                <a:spcPct val="100000"/>
              </a:lnSpc>
              <a:spcBef>
                <a:spcPts val="500"/>
              </a:spcBef>
              <a:spcAft>
                <a:spcPts val="0"/>
              </a:spcAft>
              <a:buSzPts val="1400"/>
              <a:buChar char="◦"/>
              <a:defRPr sz="1400"/>
            </a:lvl5pPr>
            <a:lvl6pPr indent="-317500" lvl="5" marL="2743200" algn="l">
              <a:lnSpc>
                <a:spcPct val="100000"/>
              </a:lnSpc>
              <a:spcBef>
                <a:spcPts val="500"/>
              </a:spcBef>
              <a:spcAft>
                <a:spcPts val="0"/>
              </a:spcAft>
              <a:buSzPts val="1400"/>
              <a:buChar char="◦"/>
              <a:defRPr sz="1400"/>
            </a:lvl6pPr>
            <a:lvl7pPr indent="-317500" lvl="6" marL="3200400" algn="l">
              <a:lnSpc>
                <a:spcPct val="100000"/>
              </a:lnSpc>
              <a:spcBef>
                <a:spcPts val="500"/>
              </a:spcBef>
              <a:spcAft>
                <a:spcPts val="0"/>
              </a:spcAft>
              <a:buSzPts val="1400"/>
              <a:buChar char="◦"/>
              <a:defRPr sz="1400"/>
            </a:lvl7pPr>
            <a:lvl8pPr indent="-317500" lvl="7" marL="3657600" algn="l">
              <a:lnSpc>
                <a:spcPct val="100000"/>
              </a:lnSpc>
              <a:spcBef>
                <a:spcPts val="500"/>
              </a:spcBef>
              <a:spcAft>
                <a:spcPts val="0"/>
              </a:spcAft>
              <a:buSzPts val="1400"/>
              <a:buChar char="◦"/>
              <a:defRPr sz="1400"/>
            </a:lvl8pPr>
            <a:lvl9pPr indent="-317500" lvl="8" marL="4114800" algn="l">
              <a:lnSpc>
                <a:spcPct val="100000"/>
              </a:lnSpc>
              <a:spcBef>
                <a:spcPts val="500"/>
              </a:spcBef>
              <a:spcAft>
                <a:spcPts val="0"/>
              </a:spcAft>
              <a:buSzPts val="1400"/>
              <a:buChar char="◦"/>
              <a:defRPr sz="1400"/>
            </a:lvl9pPr>
          </a:lstStyle>
          <a:p/>
        </p:txBody>
      </p:sp>
      <p:sp>
        <p:nvSpPr>
          <p:cNvPr id="82" name="Google Shape;82;p11"/>
          <p:cNvSpPr txBox="1"/>
          <p:nvPr>
            <p:ph idx="3" type="body"/>
          </p:nvPr>
        </p:nvSpPr>
        <p:spPr>
          <a:xfrm>
            <a:off x="6458712" y="2074334"/>
            <a:ext cx="4663440" cy="640080"/>
          </a:xfrm>
          <a:prstGeom prst="rect">
            <a:avLst/>
          </a:prstGeom>
          <a:noFill/>
          <a:ln>
            <a:noFill/>
          </a:ln>
        </p:spPr>
        <p:txBody>
          <a:bodyPr anchorCtr="0" anchor="ctr" bIns="45700" lIns="91425" spcFirstLastPara="1" rIns="91425" wrap="square" tIns="45700">
            <a:normAutofit/>
          </a:bodyPr>
          <a:lstStyle>
            <a:lvl1pPr indent="-228600" lvl="0" marL="457200" algn="l">
              <a:lnSpc>
                <a:spcPct val="110000"/>
              </a:lnSpc>
              <a:spcBef>
                <a:spcPts val="0"/>
              </a:spcBef>
              <a:spcAft>
                <a:spcPts val="0"/>
              </a:spcAft>
              <a:buSzPts val="1900"/>
              <a:buNone/>
              <a:defRPr b="1" sz="1900">
                <a:solidFill>
                  <a:schemeClr val="dk1"/>
                </a:solidFill>
              </a:defRPr>
            </a:lvl1pPr>
            <a:lvl2pPr indent="-228600" lvl="1" marL="914400" algn="l">
              <a:lnSpc>
                <a:spcPct val="100000"/>
              </a:lnSpc>
              <a:spcBef>
                <a:spcPts val="500"/>
              </a:spcBef>
              <a:spcAft>
                <a:spcPts val="0"/>
              </a:spcAft>
              <a:buSzPts val="1800"/>
              <a:buNone/>
              <a:defRPr b="1" sz="1800"/>
            </a:lvl2pPr>
            <a:lvl3pPr indent="-228600" lvl="2" marL="1371600" algn="l">
              <a:lnSpc>
                <a:spcPct val="100000"/>
              </a:lnSpc>
              <a:spcBef>
                <a:spcPts val="500"/>
              </a:spcBef>
              <a:spcAft>
                <a:spcPts val="0"/>
              </a:spcAft>
              <a:buSzPts val="1800"/>
              <a:buNone/>
              <a:defRPr b="1" sz="1800"/>
            </a:lvl3pPr>
            <a:lvl4pPr indent="-228600" lvl="3" marL="1828800" algn="l">
              <a:lnSpc>
                <a:spcPct val="100000"/>
              </a:lnSpc>
              <a:spcBef>
                <a:spcPts val="500"/>
              </a:spcBef>
              <a:spcAft>
                <a:spcPts val="0"/>
              </a:spcAft>
              <a:buSzPts val="1600"/>
              <a:buNone/>
              <a:defRPr b="1" sz="1600"/>
            </a:lvl4pPr>
            <a:lvl5pPr indent="-228600" lvl="4" marL="2286000" algn="l">
              <a:lnSpc>
                <a:spcPct val="100000"/>
              </a:lnSpc>
              <a:spcBef>
                <a:spcPts val="500"/>
              </a:spcBef>
              <a:spcAft>
                <a:spcPts val="0"/>
              </a:spcAft>
              <a:buSzPts val="1600"/>
              <a:buNone/>
              <a:defRPr b="1" sz="1600"/>
            </a:lvl5pPr>
            <a:lvl6pPr indent="-228600" lvl="5" marL="2743200" algn="l">
              <a:lnSpc>
                <a:spcPct val="100000"/>
              </a:lnSpc>
              <a:spcBef>
                <a:spcPts val="500"/>
              </a:spcBef>
              <a:spcAft>
                <a:spcPts val="0"/>
              </a:spcAft>
              <a:buSzPts val="1600"/>
              <a:buNone/>
              <a:defRPr b="1" sz="1600"/>
            </a:lvl6pPr>
            <a:lvl7pPr indent="-228600" lvl="6" marL="3200400" algn="l">
              <a:lnSpc>
                <a:spcPct val="100000"/>
              </a:lnSpc>
              <a:spcBef>
                <a:spcPts val="500"/>
              </a:spcBef>
              <a:spcAft>
                <a:spcPts val="0"/>
              </a:spcAft>
              <a:buSzPts val="1600"/>
              <a:buNone/>
              <a:defRPr b="1" sz="1600"/>
            </a:lvl7pPr>
            <a:lvl8pPr indent="-228600" lvl="7" marL="3657600" algn="l">
              <a:lnSpc>
                <a:spcPct val="100000"/>
              </a:lnSpc>
              <a:spcBef>
                <a:spcPts val="500"/>
              </a:spcBef>
              <a:spcAft>
                <a:spcPts val="0"/>
              </a:spcAft>
              <a:buSzPts val="1600"/>
              <a:buNone/>
              <a:defRPr b="1" sz="1600"/>
            </a:lvl8pPr>
            <a:lvl9pPr indent="-228600" lvl="8" marL="4114800" algn="l">
              <a:lnSpc>
                <a:spcPct val="100000"/>
              </a:lnSpc>
              <a:spcBef>
                <a:spcPts val="500"/>
              </a:spcBef>
              <a:spcAft>
                <a:spcPts val="0"/>
              </a:spcAft>
              <a:buSzPts val="1600"/>
              <a:buNone/>
              <a:defRPr b="1" sz="1600"/>
            </a:lvl9pPr>
          </a:lstStyle>
          <a:p/>
        </p:txBody>
      </p:sp>
      <p:sp>
        <p:nvSpPr>
          <p:cNvPr id="83" name="Google Shape;83;p11"/>
          <p:cNvSpPr txBox="1"/>
          <p:nvPr>
            <p:ph idx="4" type="body"/>
          </p:nvPr>
        </p:nvSpPr>
        <p:spPr>
          <a:xfrm>
            <a:off x="6458712" y="2792471"/>
            <a:ext cx="4663440" cy="3164509"/>
          </a:xfrm>
          <a:prstGeom prst="rect">
            <a:avLst/>
          </a:prstGeom>
          <a:noFill/>
          <a:ln>
            <a:noFill/>
          </a:ln>
        </p:spPr>
        <p:txBody>
          <a:bodyPr anchorCtr="0" anchor="t" bIns="45700" lIns="91425" spcFirstLastPara="1" rIns="91425" wrap="square" tIns="45700">
            <a:normAutofit/>
          </a:bodyPr>
          <a:lstStyle>
            <a:lvl1pPr indent="-342900" lvl="0" marL="457200" algn="l">
              <a:lnSpc>
                <a:spcPct val="110000"/>
              </a:lnSpc>
              <a:spcBef>
                <a:spcPts val="900"/>
              </a:spcBef>
              <a:spcAft>
                <a:spcPts val="0"/>
              </a:spcAft>
              <a:buSzPts val="1800"/>
              <a:buChar char="◦"/>
              <a:defRPr sz="1800"/>
            </a:lvl1pPr>
            <a:lvl2pPr indent="-330200" lvl="1" marL="914400" algn="l">
              <a:lnSpc>
                <a:spcPct val="100000"/>
              </a:lnSpc>
              <a:spcBef>
                <a:spcPts val="500"/>
              </a:spcBef>
              <a:spcAft>
                <a:spcPts val="0"/>
              </a:spcAft>
              <a:buSzPts val="1600"/>
              <a:buChar char="◦"/>
              <a:defRPr sz="1600"/>
            </a:lvl2pPr>
            <a:lvl3pPr indent="-317500" lvl="2" marL="1371600" algn="l">
              <a:lnSpc>
                <a:spcPct val="100000"/>
              </a:lnSpc>
              <a:spcBef>
                <a:spcPts val="500"/>
              </a:spcBef>
              <a:spcAft>
                <a:spcPts val="0"/>
              </a:spcAft>
              <a:buSzPts val="1400"/>
              <a:buChar char="◦"/>
              <a:defRPr sz="1400"/>
            </a:lvl3pPr>
            <a:lvl4pPr indent="-317500" lvl="3" marL="1828800" algn="l">
              <a:lnSpc>
                <a:spcPct val="100000"/>
              </a:lnSpc>
              <a:spcBef>
                <a:spcPts val="500"/>
              </a:spcBef>
              <a:spcAft>
                <a:spcPts val="0"/>
              </a:spcAft>
              <a:buSzPts val="1400"/>
              <a:buChar char="◦"/>
              <a:defRPr sz="1400"/>
            </a:lvl4pPr>
            <a:lvl5pPr indent="-317500" lvl="4" marL="2286000" algn="l">
              <a:lnSpc>
                <a:spcPct val="100000"/>
              </a:lnSpc>
              <a:spcBef>
                <a:spcPts val="500"/>
              </a:spcBef>
              <a:spcAft>
                <a:spcPts val="0"/>
              </a:spcAft>
              <a:buSzPts val="1400"/>
              <a:buChar char="◦"/>
              <a:defRPr sz="1400"/>
            </a:lvl5pPr>
            <a:lvl6pPr indent="-317500" lvl="5" marL="2743200" algn="l">
              <a:lnSpc>
                <a:spcPct val="100000"/>
              </a:lnSpc>
              <a:spcBef>
                <a:spcPts val="500"/>
              </a:spcBef>
              <a:spcAft>
                <a:spcPts val="0"/>
              </a:spcAft>
              <a:buSzPts val="1400"/>
              <a:buChar char="◦"/>
              <a:defRPr sz="1400"/>
            </a:lvl6pPr>
            <a:lvl7pPr indent="-317500" lvl="6" marL="3200400" algn="l">
              <a:lnSpc>
                <a:spcPct val="100000"/>
              </a:lnSpc>
              <a:spcBef>
                <a:spcPts val="500"/>
              </a:spcBef>
              <a:spcAft>
                <a:spcPts val="0"/>
              </a:spcAft>
              <a:buSzPts val="1400"/>
              <a:buChar char="◦"/>
              <a:defRPr sz="1400"/>
            </a:lvl7pPr>
            <a:lvl8pPr indent="-317500" lvl="7" marL="3657600" algn="l">
              <a:lnSpc>
                <a:spcPct val="100000"/>
              </a:lnSpc>
              <a:spcBef>
                <a:spcPts val="500"/>
              </a:spcBef>
              <a:spcAft>
                <a:spcPts val="0"/>
              </a:spcAft>
              <a:buSzPts val="1400"/>
              <a:buChar char="◦"/>
              <a:defRPr sz="1400"/>
            </a:lvl8pPr>
            <a:lvl9pPr indent="-317500" lvl="8" marL="4114800" algn="l">
              <a:lnSpc>
                <a:spcPct val="100000"/>
              </a:lnSpc>
              <a:spcBef>
                <a:spcPts val="500"/>
              </a:spcBef>
              <a:spcAft>
                <a:spcPts val="0"/>
              </a:spcAft>
              <a:buSzPts val="1400"/>
              <a:buChar char="◦"/>
              <a:defRPr sz="1400"/>
            </a:lvl9pPr>
          </a:lstStyle>
          <a:p/>
        </p:txBody>
      </p:sp>
      <p:sp>
        <p:nvSpPr>
          <p:cNvPr id="84" name="Google Shape;84;p11"/>
          <p:cNvSpPr txBox="1"/>
          <p:nvPr>
            <p:ph idx="10" type="dt"/>
          </p:nvPr>
        </p:nvSpPr>
        <p:spPr>
          <a:xfrm>
            <a:off x="7256794" y="6035040"/>
            <a:ext cx="2893045" cy="365760"/>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11"/>
          <p:cNvSpPr txBox="1"/>
          <p:nvPr>
            <p:ph idx="11" type="ftr"/>
          </p:nvPr>
        </p:nvSpPr>
        <p:spPr>
          <a:xfrm>
            <a:off x="1066800" y="6035040"/>
            <a:ext cx="581660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11"/>
          <p:cNvSpPr txBox="1"/>
          <p:nvPr>
            <p:ph idx="12" type="sldNum"/>
          </p:nvPr>
        </p:nvSpPr>
        <p:spPr>
          <a:xfrm>
            <a:off x="10287000" y="6035040"/>
            <a:ext cx="838200" cy="365760"/>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7" name="Shape 87"/>
        <p:cNvGrpSpPr/>
        <p:nvPr/>
      </p:nvGrpSpPr>
      <p:grpSpPr>
        <a:xfrm>
          <a:off x="0" y="0"/>
          <a:ext cx="0" cy="0"/>
          <a:chOff x="0" y="0"/>
          <a:chExt cx="0" cy="0"/>
        </a:xfrm>
      </p:grpSpPr>
      <p:sp>
        <p:nvSpPr>
          <p:cNvPr id="88" name="Google Shape;88;p12"/>
          <p:cNvSpPr txBox="1"/>
          <p:nvPr>
            <p:ph type="title"/>
          </p:nvPr>
        </p:nvSpPr>
        <p:spPr>
          <a:xfrm>
            <a:off x="1066800" y="642594"/>
            <a:ext cx="10058400" cy="13716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9" name="Google Shape;89;p12"/>
          <p:cNvSpPr txBox="1"/>
          <p:nvPr>
            <p:ph idx="10" type="dt"/>
          </p:nvPr>
        </p:nvSpPr>
        <p:spPr>
          <a:xfrm>
            <a:off x="7256794" y="6035040"/>
            <a:ext cx="2893045" cy="365760"/>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12"/>
          <p:cNvSpPr txBox="1"/>
          <p:nvPr>
            <p:ph idx="11" type="ftr"/>
          </p:nvPr>
        </p:nvSpPr>
        <p:spPr>
          <a:xfrm>
            <a:off x="1066800" y="6035040"/>
            <a:ext cx="581660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12"/>
          <p:cNvSpPr txBox="1"/>
          <p:nvPr>
            <p:ph idx="12" type="sldNum"/>
          </p:nvPr>
        </p:nvSpPr>
        <p:spPr>
          <a:xfrm>
            <a:off x="10287000" y="6035040"/>
            <a:ext cx="838200" cy="365760"/>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2" name="Shape 92"/>
        <p:cNvGrpSpPr/>
        <p:nvPr/>
      </p:nvGrpSpPr>
      <p:grpSpPr>
        <a:xfrm>
          <a:off x="0" y="0"/>
          <a:ext cx="0" cy="0"/>
          <a:chOff x="0" y="0"/>
          <a:chExt cx="0" cy="0"/>
        </a:xfrm>
      </p:grpSpPr>
      <p:sp>
        <p:nvSpPr>
          <p:cNvPr id="93" name="Google Shape;93;p13"/>
          <p:cNvSpPr txBox="1"/>
          <p:nvPr>
            <p:ph idx="10" type="dt"/>
          </p:nvPr>
        </p:nvSpPr>
        <p:spPr>
          <a:xfrm>
            <a:off x="7256794" y="6035040"/>
            <a:ext cx="2893045" cy="365760"/>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13"/>
          <p:cNvSpPr txBox="1"/>
          <p:nvPr>
            <p:ph idx="11" type="ftr"/>
          </p:nvPr>
        </p:nvSpPr>
        <p:spPr>
          <a:xfrm>
            <a:off x="1066800" y="6035040"/>
            <a:ext cx="581660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13"/>
          <p:cNvSpPr txBox="1"/>
          <p:nvPr>
            <p:ph idx="12" type="sldNum"/>
          </p:nvPr>
        </p:nvSpPr>
        <p:spPr>
          <a:xfrm>
            <a:off x="10287000" y="6035040"/>
            <a:ext cx="838200" cy="365760"/>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spTree>
      <p:nvGrpSpPr>
        <p:cNvPr id="96" name="Shape 96"/>
        <p:cNvGrpSpPr/>
        <p:nvPr/>
      </p:nvGrpSpPr>
      <p:grpSpPr>
        <a:xfrm>
          <a:off x="0" y="0"/>
          <a:ext cx="0" cy="0"/>
          <a:chOff x="0" y="0"/>
          <a:chExt cx="0" cy="0"/>
        </a:xfrm>
      </p:grpSpPr>
      <p:sp>
        <p:nvSpPr>
          <p:cNvPr id="97" name="Google Shape;97;p14"/>
          <p:cNvSpPr/>
          <p:nvPr/>
        </p:nvSpPr>
        <p:spPr>
          <a:xfrm>
            <a:off x="8119870" y="237744"/>
            <a:ext cx="3826596" cy="6382512"/>
          </a:xfrm>
          <a:prstGeom prst="rect">
            <a:avLst/>
          </a:prstGeom>
          <a:solidFill>
            <a:srgbClr val="D8D8D8">
              <a:alpha val="6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4"/>
          <p:cNvSpPr/>
          <p:nvPr/>
        </p:nvSpPr>
        <p:spPr>
          <a:xfrm>
            <a:off x="8254660" y="374904"/>
            <a:ext cx="3557016" cy="6108192"/>
          </a:xfrm>
          <a:prstGeom prst="rect">
            <a:avLst/>
          </a:prstGeom>
          <a:noFill/>
          <a:ln cap="sq" cmpd="sng" w="9525">
            <a:solidFill>
              <a:srgbClr val="3F3F3F"/>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4"/>
          <p:cNvSpPr txBox="1"/>
          <p:nvPr>
            <p:ph type="title"/>
          </p:nvPr>
        </p:nvSpPr>
        <p:spPr>
          <a:xfrm>
            <a:off x="8458200" y="607392"/>
            <a:ext cx="3161963" cy="164592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3200"/>
              <a:buFont typeface="Arial"/>
              <a:buNone/>
              <a:defRPr b="0" sz="3200" cap="none">
                <a:solidFill>
                  <a:schemeClr val="dk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0" name="Google Shape;100;p14"/>
          <p:cNvSpPr txBox="1"/>
          <p:nvPr>
            <p:ph idx="1" type="body"/>
          </p:nvPr>
        </p:nvSpPr>
        <p:spPr>
          <a:xfrm>
            <a:off x="685800" y="609600"/>
            <a:ext cx="6858000" cy="5334000"/>
          </a:xfrm>
          <a:prstGeom prst="rect">
            <a:avLst/>
          </a:prstGeom>
          <a:noFill/>
          <a:ln>
            <a:noFill/>
          </a:ln>
        </p:spPr>
        <p:txBody>
          <a:bodyPr anchorCtr="0" anchor="t" bIns="45700" lIns="91425" spcFirstLastPara="1" rIns="91425" wrap="square" tIns="45700">
            <a:normAutofit/>
          </a:bodyPr>
          <a:lstStyle>
            <a:lvl1pPr indent="-349250" lvl="0" marL="457200" algn="l">
              <a:lnSpc>
                <a:spcPct val="110000"/>
              </a:lnSpc>
              <a:spcBef>
                <a:spcPts val="900"/>
              </a:spcBef>
              <a:spcAft>
                <a:spcPts val="0"/>
              </a:spcAft>
              <a:buSzPts val="1900"/>
              <a:buChar char="◦"/>
              <a:defRPr sz="1900"/>
            </a:lvl1pPr>
            <a:lvl2pPr indent="-330200" lvl="1" marL="914400" algn="l">
              <a:lnSpc>
                <a:spcPct val="100000"/>
              </a:lnSpc>
              <a:spcBef>
                <a:spcPts val="500"/>
              </a:spcBef>
              <a:spcAft>
                <a:spcPts val="0"/>
              </a:spcAft>
              <a:buSzPts val="1600"/>
              <a:buChar char="◦"/>
              <a:defRPr sz="1600"/>
            </a:lvl2pPr>
            <a:lvl3pPr indent="-317500" lvl="2" marL="1371600" algn="l">
              <a:lnSpc>
                <a:spcPct val="100000"/>
              </a:lnSpc>
              <a:spcBef>
                <a:spcPts val="500"/>
              </a:spcBef>
              <a:spcAft>
                <a:spcPts val="0"/>
              </a:spcAft>
              <a:buSzPts val="1400"/>
              <a:buChar char="◦"/>
              <a:defRPr sz="1400"/>
            </a:lvl3pPr>
            <a:lvl4pPr indent="-317500" lvl="3" marL="1828800" algn="l">
              <a:lnSpc>
                <a:spcPct val="100000"/>
              </a:lnSpc>
              <a:spcBef>
                <a:spcPts val="500"/>
              </a:spcBef>
              <a:spcAft>
                <a:spcPts val="0"/>
              </a:spcAft>
              <a:buSzPts val="1400"/>
              <a:buChar char="◦"/>
              <a:defRPr sz="1400"/>
            </a:lvl4pPr>
            <a:lvl5pPr indent="-317500" lvl="4" marL="2286000" algn="l">
              <a:lnSpc>
                <a:spcPct val="100000"/>
              </a:lnSpc>
              <a:spcBef>
                <a:spcPts val="500"/>
              </a:spcBef>
              <a:spcAft>
                <a:spcPts val="0"/>
              </a:spcAft>
              <a:buSzPts val="1400"/>
              <a:buChar char="◦"/>
              <a:defRPr sz="1400"/>
            </a:lvl5pPr>
            <a:lvl6pPr indent="-317500" lvl="5" marL="2743200" algn="l">
              <a:lnSpc>
                <a:spcPct val="100000"/>
              </a:lnSpc>
              <a:spcBef>
                <a:spcPts val="500"/>
              </a:spcBef>
              <a:spcAft>
                <a:spcPts val="0"/>
              </a:spcAft>
              <a:buSzPts val="1400"/>
              <a:buChar char="◦"/>
              <a:defRPr sz="1400"/>
            </a:lvl6pPr>
            <a:lvl7pPr indent="-317500" lvl="6" marL="3200400" algn="l">
              <a:lnSpc>
                <a:spcPct val="100000"/>
              </a:lnSpc>
              <a:spcBef>
                <a:spcPts val="500"/>
              </a:spcBef>
              <a:spcAft>
                <a:spcPts val="0"/>
              </a:spcAft>
              <a:buSzPts val="1400"/>
              <a:buChar char="◦"/>
              <a:defRPr sz="1400"/>
            </a:lvl7pPr>
            <a:lvl8pPr indent="-317500" lvl="7" marL="3657600" algn="l">
              <a:lnSpc>
                <a:spcPct val="100000"/>
              </a:lnSpc>
              <a:spcBef>
                <a:spcPts val="500"/>
              </a:spcBef>
              <a:spcAft>
                <a:spcPts val="0"/>
              </a:spcAft>
              <a:buSzPts val="1400"/>
              <a:buChar char="◦"/>
              <a:defRPr sz="1400"/>
            </a:lvl8pPr>
            <a:lvl9pPr indent="-317500" lvl="8" marL="4114800" algn="l">
              <a:lnSpc>
                <a:spcPct val="100000"/>
              </a:lnSpc>
              <a:spcBef>
                <a:spcPts val="500"/>
              </a:spcBef>
              <a:spcAft>
                <a:spcPts val="0"/>
              </a:spcAft>
              <a:buSzPts val="1400"/>
              <a:buChar char="◦"/>
              <a:defRPr sz="1400"/>
            </a:lvl9pPr>
          </a:lstStyle>
          <a:p/>
        </p:txBody>
      </p:sp>
      <p:sp>
        <p:nvSpPr>
          <p:cNvPr id="101" name="Google Shape;101;p14"/>
          <p:cNvSpPr txBox="1"/>
          <p:nvPr>
            <p:ph idx="2" type="body"/>
          </p:nvPr>
        </p:nvSpPr>
        <p:spPr>
          <a:xfrm>
            <a:off x="8458200" y="2336800"/>
            <a:ext cx="3161963" cy="3606800"/>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800"/>
              </a:spcBef>
              <a:spcAft>
                <a:spcPts val="0"/>
              </a:spcAft>
              <a:buSzPts val="1800"/>
              <a:buNone/>
              <a:defRPr sz="1800">
                <a:solidFill>
                  <a:schemeClr val="dk1"/>
                </a:solidFill>
              </a:defRPr>
            </a:lvl1pPr>
            <a:lvl2pPr indent="-228600" lvl="1" marL="914400" algn="l">
              <a:lnSpc>
                <a:spcPct val="100000"/>
              </a:lnSpc>
              <a:spcBef>
                <a:spcPts val="500"/>
              </a:spcBef>
              <a:spcAft>
                <a:spcPts val="0"/>
              </a:spcAft>
              <a:buSzPts val="1200"/>
              <a:buNone/>
              <a:defRPr sz="1200"/>
            </a:lvl2pPr>
            <a:lvl3pPr indent="-228600" lvl="2" marL="1371600" algn="l">
              <a:lnSpc>
                <a:spcPct val="100000"/>
              </a:lnSpc>
              <a:spcBef>
                <a:spcPts val="500"/>
              </a:spcBef>
              <a:spcAft>
                <a:spcPts val="0"/>
              </a:spcAft>
              <a:buSzPts val="1000"/>
              <a:buNone/>
              <a:defRPr sz="1000"/>
            </a:lvl3pPr>
            <a:lvl4pPr indent="-228600" lvl="3" marL="1828800" algn="l">
              <a:lnSpc>
                <a:spcPct val="100000"/>
              </a:lnSpc>
              <a:spcBef>
                <a:spcPts val="500"/>
              </a:spcBef>
              <a:spcAft>
                <a:spcPts val="0"/>
              </a:spcAft>
              <a:buSzPts val="900"/>
              <a:buNone/>
              <a:defRPr sz="900"/>
            </a:lvl4pPr>
            <a:lvl5pPr indent="-228600" lvl="4" marL="2286000" algn="l">
              <a:lnSpc>
                <a:spcPct val="100000"/>
              </a:lnSpc>
              <a:spcBef>
                <a:spcPts val="500"/>
              </a:spcBef>
              <a:spcAft>
                <a:spcPts val="0"/>
              </a:spcAft>
              <a:buSzPts val="900"/>
              <a:buNone/>
              <a:defRPr sz="900"/>
            </a:lvl5pPr>
            <a:lvl6pPr indent="-228600" lvl="5" marL="2743200" algn="l">
              <a:lnSpc>
                <a:spcPct val="100000"/>
              </a:lnSpc>
              <a:spcBef>
                <a:spcPts val="500"/>
              </a:spcBef>
              <a:spcAft>
                <a:spcPts val="0"/>
              </a:spcAft>
              <a:buSzPts val="900"/>
              <a:buNone/>
              <a:defRPr sz="900"/>
            </a:lvl6pPr>
            <a:lvl7pPr indent="-228600" lvl="6" marL="3200400" algn="l">
              <a:lnSpc>
                <a:spcPct val="100000"/>
              </a:lnSpc>
              <a:spcBef>
                <a:spcPts val="500"/>
              </a:spcBef>
              <a:spcAft>
                <a:spcPts val="0"/>
              </a:spcAft>
              <a:buSzPts val="900"/>
              <a:buNone/>
              <a:defRPr sz="900"/>
            </a:lvl7pPr>
            <a:lvl8pPr indent="-228600" lvl="7" marL="3657600" algn="l">
              <a:lnSpc>
                <a:spcPct val="100000"/>
              </a:lnSpc>
              <a:spcBef>
                <a:spcPts val="500"/>
              </a:spcBef>
              <a:spcAft>
                <a:spcPts val="0"/>
              </a:spcAft>
              <a:buSzPts val="900"/>
              <a:buNone/>
              <a:defRPr sz="900"/>
            </a:lvl8pPr>
            <a:lvl9pPr indent="-228600" lvl="8" marL="4114800" algn="l">
              <a:lnSpc>
                <a:spcPct val="100000"/>
              </a:lnSpc>
              <a:spcBef>
                <a:spcPts val="500"/>
              </a:spcBef>
              <a:spcAft>
                <a:spcPts val="0"/>
              </a:spcAft>
              <a:buSzPts val="900"/>
              <a:buNone/>
              <a:defRPr sz="900"/>
            </a:lvl9pPr>
          </a:lstStyle>
          <a:p/>
        </p:txBody>
      </p:sp>
      <p:sp>
        <p:nvSpPr>
          <p:cNvPr id="102" name="Google Shape;102;p14"/>
          <p:cNvSpPr txBox="1"/>
          <p:nvPr>
            <p:ph idx="10" type="dt"/>
          </p:nvPr>
        </p:nvSpPr>
        <p:spPr>
          <a:xfrm>
            <a:off x="5588000" y="6035040"/>
            <a:ext cx="1955800" cy="365760"/>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solidFill>
                  <a:srgbClr val="262626"/>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3" name="Google Shape;103;p14"/>
          <p:cNvSpPr txBox="1"/>
          <p:nvPr>
            <p:ph idx="11" type="ftr"/>
          </p:nvPr>
        </p:nvSpPr>
        <p:spPr>
          <a:xfrm>
            <a:off x="685801" y="6035040"/>
            <a:ext cx="458470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4" name="Google Shape;104;p14"/>
          <p:cNvSpPr txBox="1"/>
          <p:nvPr>
            <p:ph idx="12" type="sldNum"/>
          </p:nvPr>
        </p:nvSpPr>
        <p:spPr>
          <a:xfrm>
            <a:off x="10396728" y="6035040"/>
            <a:ext cx="1223435" cy="365760"/>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b="0" i="0" sz="800" u="none" cap="none" strike="noStrike">
                <a:solidFill>
                  <a:srgbClr val="262626"/>
                </a:solidFill>
                <a:latin typeface="Arial"/>
                <a:ea typeface="Arial"/>
                <a:cs typeface="Arial"/>
                <a:sym typeface="Arial"/>
              </a:defRPr>
            </a:lvl1pPr>
            <a:lvl2pPr indent="0" lvl="1" marL="0" algn="r">
              <a:spcBef>
                <a:spcPts val="0"/>
              </a:spcBef>
              <a:buNone/>
              <a:defRPr b="0" i="0" sz="800" u="none" cap="none" strike="noStrike">
                <a:solidFill>
                  <a:srgbClr val="262626"/>
                </a:solidFill>
                <a:latin typeface="Arial"/>
                <a:ea typeface="Arial"/>
                <a:cs typeface="Arial"/>
                <a:sym typeface="Arial"/>
              </a:defRPr>
            </a:lvl2pPr>
            <a:lvl3pPr indent="0" lvl="2" marL="0" algn="r">
              <a:spcBef>
                <a:spcPts val="0"/>
              </a:spcBef>
              <a:buNone/>
              <a:defRPr b="0" i="0" sz="800" u="none" cap="none" strike="noStrike">
                <a:solidFill>
                  <a:srgbClr val="262626"/>
                </a:solidFill>
                <a:latin typeface="Arial"/>
                <a:ea typeface="Arial"/>
                <a:cs typeface="Arial"/>
                <a:sym typeface="Arial"/>
              </a:defRPr>
            </a:lvl3pPr>
            <a:lvl4pPr indent="0" lvl="3" marL="0" algn="r">
              <a:spcBef>
                <a:spcPts val="0"/>
              </a:spcBef>
              <a:buNone/>
              <a:defRPr b="0" i="0" sz="800" u="none" cap="none" strike="noStrike">
                <a:solidFill>
                  <a:srgbClr val="262626"/>
                </a:solidFill>
                <a:latin typeface="Arial"/>
                <a:ea typeface="Arial"/>
                <a:cs typeface="Arial"/>
                <a:sym typeface="Arial"/>
              </a:defRPr>
            </a:lvl4pPr>
            <a:lvl5pPr indent="0" lvl="4" marL="0" algn="r">
              <a:spcBef>
                <a:spcPts val="0"/>
              </a:spcBef>
              <a:buNone/>
              <a:defRPr b="0" i="0" sz="800" u="none" cap="none" strike="noStrike">
                <a:solidFill>
                  <a:srgbClr val="262626"/>
                </a:solidFill>
                <a:latin typeface="Arial"/>
                <a:ea typeface="Arial"/>
                <a:cs typeface="Arial"/>
                <a:sym typeface="Arial"/>
              </a:defRPr>
            </a:lvl5pPr>
            <a:lvl6pPr indent="0" lvl="5" marL="0" algn="r">
              <a:spcBef>
                <a:spcPts val="0"/>
              </a:spcBef>
              <a:buNone/>
              <a:defRPr b="0" i="0" sz="800" u="none" cap="none" strike="noStrike">
                <a:solidFill>
                  <a:srgbClr val="262626"/>
                </a:solidFill>
                <a:latin typeface="Arial"/>
                <a:ea typeface="Arial"/>
                <a:cs typeface="Arial"/>
                <a:sym typeface="Arial"/>
              </a:defRPr>
            </a:lvl6pPr>
            <a:lvl7pPr indent="0" lvl="6" marL="0" algn="r">
              <a:spcBef>
                <a:spcPts val="0"/>
              </a:spcBef>
              <a:buNone/>
              <a:defRPr b="0" i="0" sz="800" u="none" cap="none" strike="noStrike">
                <a:solidFill>
                  <a:srgbClr val="262626"/>
                </a:solidFill>
                <a:latin typeface="Arial"/>
                <a:ea typeface="Arial"/>
                <a:cs typeface="Arial"/>
                <a:sym typeface="Arial"/>
              </a:defRPr>
            </a:lvl7pPr>
            <a:lvl8pPr indent="0" lvl="7" marL="0" algn="r">
              <a:spcBef>
                <a:spcPts val="0"/>
              </a:spcBef>
              <a:buNone/>
              <a:defRPr b="0" i="0" sz="800" u="none" cap="none" strike="noStrike">
                <a:solidFill>
                  <a:srgbClr val="262626"/>
                </a:solidFill>
                <a:latin typeface="Arial"/>
                <a:ea typeface="Arial"/>
                <a:cs typeface="Arial"/>
                <a:sym typeface="Arial"/>
              </a:defRPr>
            </a:lvl8pPr>
            <a:lvl9pPr indent="0" lvl="8" marL="0" algn="r">
              <a:spcBef>
                <a:spcPts val="0"/>
              </a:spcBef>
              <a:buNone/>
              <a:defRPr b="0" i="0" sz="800" u="none" cap="none" strike="noStrike">
                <a:solidFill>
                  <a:srgbClr val="262626"/>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3.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slideLayout" Target="../slideLayouts/slideLayout3.xml"/><Relationship Id="rId3" Type="http://schemas.openxmlformats.org/officeDocument/2006/relationships/slideLayout" Target="../slideLayouts/slideLayout4.xml"/><Relationship Id="rId4" Type="http://schemas.openxmlformats.org/officeDocument/2006/relationships/slideLayout" Target="../slideLayouts/slideLayout5.xml"/><Relationship Id="rId10" Type="http://schemas.openxmlformats.org/officeDocument/2006/relationships/theme" Target="../theme/theme2.xml"/><Relationship Id="rId9" Type="http://schemas.openxmlformats.org/officeDocument/2006/relationships/slideLayout" Target="../slideLayouts/slideLayout10.xml"/><Relationship Id="rId5" Type="http://schemas.openxmlformats.org/officeDocument/2006/relationships/slideLayout" Target="../slideLayouts/slideLayout6.xml"/><Relationship Id="rId6" Type="http://schemas.openxmlformats.org/officeDocument/2006/relationships/slideLayout" Target="../slideLayouts/slideLayout7.xml"/><Relationship Id="rId7" Type="http://schemas.openxmlformats.org/officeDocument/2006/relationships/slideLayout" Target="../slideLayouts/slideLayout8.xml"/><Relationship Id="rId8"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5" name="Shape 5"/>
        <p:cNvGrpSpPr/>
        <p:nvPr/>
      </p:nvGrpSpPr>
      <p:grpSpPr>
        <a:xfrm>
          <a:off x="0" y="0"/>
          <a:ext cx="0" cy="0"/>
          <a:chOff x="0" y="0"/>
          <a:chExt cx="0" cy="0"/>
        </a:xfrm>
      </p:grpSpPr>
      <p:sp>
        <p:nvSpPr>
          <p:cNvPr id="6" name="Google Shape;6;p5"/>
          <p:cNvSpPr/>
          <p:nvPr/>
        </p:nvSpPr>
        <p:spPr>
          <a:xfrm>
            <a:off x="0" y="0"/>
            <a:ext cx="12192000"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7" name="Google Shape;7;p5"/>
          <p:cNvSpPr/>
          <p:nvPr/>
        </p:nvSpPr>
        <p:spPr>
          <a:xfrm>
            <a:off x="234696" y="237744"/>
            <a:ext cx="11722608" cy="6382512"/>
          </a:xfrm>
          <a:prstGeom prst="rect">
            <a:avLst/>
          </a:prstGeom>
          <a:solidFill>
            <a:schemeClr val="dk1">
              <a:alpha val="6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 name="Google Shape;8;p5"/>
          <p:cNvSpPr/>
          <p:nvPr/>
        </p:nvSpPr>
        <p:spPr>
          <a:xfrm>
            <a:off x="371856" y="374904"/>
            <a:ext cx="11448288" cy="6108192"/>
          </a:xfrm>
          <a:prstGeom prst="rect">
            <a:avLst/>
          </a:prstGeom>
          <a:noFill/>
          <a:ln cap="sq" cmpd="sng" w="9525">
            <a:solidFill>
              <a:srgbClr val="FEFEFE"/>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 name="Google Shape;9;p5"/>
          <p:cNvSpPr txBox="1"/>
          <p:nvPr>
            <p:ph type="title"/>
          </p:nvPr>
        </p:nvSpPr>
        <p:spPr>
          <a:xfrm>
            <a:off x="1066800" y="642594"/>
            <a:ext cx="10058400" cy="1371600"/>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rgbClr val="FEFEFE"/>
              </a:buClr>
              <a:buSzPts val="4000"/>
              <a:buFont typeface="Arial"/>
              <a:buNone/>
              <a:defRPr b="0" i="0" sz="4000" u="none" cap="none" strike="noStrike">
                <a:solidFill>
                  <a:srgbClr val="FEFEFE"/>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0" name="Google Shape;10;p5"/>
          <p:cNvSpPr txBox="1"/>
          <p:nvPr>
            <p:ph idx="1" type="body"/>
          </p:nvPr>
        </p:nvSpPr>
        <p:spPr>
          <a:xfrm>
            <a:off x="1066800" y="2103120"/>
            <a:ext cx="10058400" cy="3849624"/>
          </a:xfrm>
          <a:prstGeom prst="rect">
            <a:avLst/>
          </a:prstGeom>
          <a:noFill/>
          <a:ln>
            <a:noFill/>
          </a:ln>
        </p:spPr>
        <p:txBody>
          <a:bodyPr anchorCtr="0" anchor="t" bIns="45700" lIns="91425" spcFirstLastPara="1" rIns="91425" wrap="square" tIns="45700">
            <a:normAutofit/>
          </a:bodyPr>
          <a:lstStyle>
            <a:lvl1pPr indent="-323850" lvl="0" marL="457200" marR="0" rtl="0" algn="l">
              <a:lnSpc>
                <a:spcPct val="110000"/>
              </a:lnSpc>
              <a:spcBef>
                <a:spcPts val="900"/>
              </a:spcBef>
              <a:spcAft>
                <a:spcPts val="0"/>
              </a:spcAft>
              <a:buClr>
                <a:srgbClr val="FEFEFE"/>
              </a:buClr>
              <a:buSzPts val="1500"/>
              <a:buFont typeface="Arial"/>
              <a:buChar char="◦"/>
              <a:defRPr b="0" i="0" sz="1500" u="none" cap="none" strike="noStrike">
                <a:solidFill>
                  <a:schemeClr val="lt1"/>
                </a:solidFill>
                <a:latin typeface="Arial"/>
                <a:ea typeface="Arial"/>
                <a:cs typeface="Arial"/>
                <a:sym typeface="Arial"/>
              </a:defRPr>
            </a:lvl1pPr>
            <a:lvl2pPr indent="-311150" lvl="1" marL="914400" marR="0" rtl="0" algn="l">
              <a:lnSpc>
                <a:spcPct val="100000"/>
              </a:lnSpc>
              <a:spcBef>
                <a:spcPts val="500"/>
              </a:spcBef>
              <a:spcAft>
                <a:spcPts val="0"/>
              </a:spcAft>
              <a:buClr>
                <a:srgbClr val="FEFEFE"/>
              </a:buClr>
              <a:buSzPts val="1300"/>
              <a:buFont typeface="Arial"/>
              <a:buChar char="◦"/>
              <a:defRPr b="0" i="0" sz="1300" u="none" cap="none" strike="noStrike">
                <a:solidFill>
                  <a:schemeClr val="lt1"/>
                </a:solidFill>
                <a:latin typeface="Arial"/>
                <a:ea typeface="Arial"/>
                <a:cs typeface="Arial"/>
                <a:sym typeface="Arial"/>
              </a:defRPr>
            </a:lvl2pPr>
            <a:lvl3pPr indent="-304800" lvl="2" marL="1371600" marR="0" rtl="0" algn="l">
              <a:lnSpc>
                <a:spcPct val="100000"/>
              </a:lnSpc>
              <a:spcBef>
                <a:spcPts val="500"/>
              </a:spcBef>
              <a:spcAft>
                <a:spcPts val="0"/>
              </a:spcAft>
              <a:buClr>
                <a:srgbClr val="FEFEFE"/>
              </a:buClr>
              <a:buSzPts val="1200"/>
              <a:buFont typeface="Arial"/>
              <a:buChar char="◦"/>
              <a:defRPr b="0" i="0" sz="1200" u="none" cap="none" strike="noStrike">
                <a:solidFill>
                  <a:schemeClr val="lt1"/>
                </a:solidFill>
                <a:latin typeface="Arial"/>
                <a:ea typeface="Arial"/>
                <a:cs typeface="Arial"/>
                <a:sym typeface="Arial"/>
              </a:defRPr>
            </a:lvl3pPr>
            <a:lvl4pPr indent="-304800" lvl="3" marL="1828800" marR="0" rtl="0" algn="l">
              <a:lnSpc>
                <a:spcPct val="100000"/>
              </a:lnSpc>
              <a:spcBef>
                <a:spcPts val="500"/>
              </a:spcBef>
              <a:spcAft>
                <a:spcPts val="0"/>
              </a:spcAft>
              <a:buClr>
                <a:srgbClr val="FEFEFE"/>
              </a:buClr>
              <a:buSzPts val="1200"/>
              <a:buFont typeface="Arial"/>
              <a:buChar char="◦"/>
              <a:defRPr b="0" i="0" sz="1200" u="none" cap="none" strike="noStrike">
                <a:solidFill>
                  <a:schemeClr val="lt1"/>
                </a:solidFill>
                <a:latin typeface="Arial"/>
                <a:ea typeface="Arial"/>
                <a:cs typeface="Arial"/>
                <a:sym typeface="Arial"/>
              </a:defRPr>
            </a:lvl4pPr>
            <a:lvl5pPr indent="-304800" lvl="4" marL="2286000" marR="0" rtl="0" algn="l">
              <a:lnSpc>
                <a:spcPct val="100000"/>
              </a:lnSpc>
              <a:spcBef>
                <a:spcPts val="500"/>
              </a:spcBef>
              <a:spcAft>
                <a:spcPts val="0"/>
              </a:spcAft>
              <a:buClr>
                <a:srgbClr val="FEFEFE"/>
              </a:buClr>
              <a:buSzPts val="1200"/>
              <a:buFont typeface="Arial"/>
              <a:buChar char="◦"/>
              <a:defRPr b="0" i="0" sz="1200" u="none" cap="none" strike="noStrike">
                <a:solidFill>
                  <a:schemeClr val="lt1"/>
                </a:solidFill>
                <a:latin typeface="Arial"/>
                <a:ea typeface="Arial"/>
                <a:cs typeface="Arial"/>
                <a:sym typeface="Arial"/>
              </a:defRPr>
            </a:lvl5pPr>
            <a:lvl6pPr indent="-317500" lvl="5" marL="2743200" marR="0" rtl="0" algn="l">
              <a:lnSpc>
                <a:spcPct val="100000"/>
              </a:lnSpc>
              <a:spcBef>
                <a:spcPts val="500"/>
              </a:spcBef>
              <a:spcAft>
                <a:spcPts val="0"/>
              </a:spcAft>
              <a:buClr>
                <a:srgbClr val="FEFEFE"/>
              </a:buClr>
              <a:buSzPts val="1400"/>
              <a:buFont typeface="Arial"/>
              <a:buChar char="◦"/>
              <a:defRPr b="0" i="0" sz="1400" u="none" cap="none" strike="noStrike">
                <a:solidFill>
                  <a:schemeClr val="lt1"/>
                </a:solidFill>
                <a:latin typeface="Arial"/>
                <a:ea typeface="Arial"/>
                <a:cs typeface="Arial"/>
                <a:sym typeface="Arial"/>
              </a:defRPr>
            </a:lvl6pPr>
            <a:lvl7pPr indent="-317500" lvl="6" marL="3200400" marR="0" rtl="0" algn="l">
              <a:lnSpc>
                <a:spcPct val="100000"/>
              </a:lnSpc>
              <a:spcBef>
                <a:spcPts val="500"/>
              </a:spcBef>
              <a:spcAft>
                <a:spcPts val="0"/>
              </a:spcAft>
              <a:buClr>
                <a:srgbClr val="FEFEFE"/>
              </a:buClr>
              <a:buSzPts val="1400"/>
              <a:buFont typeface="Arial"/>
              <a:buChar char="◦"/>
              <a:defRPr b="0" i="0" sz="1400" u="none" cap="none" strike="noStrike">
                <a:solidFill>
                  <a:schemeClr val="lt1"/>
                </a:solidFill>
                <a:latin typeface="Arial"/>
                <a:ea typeface="Arial"/>
                <a:cs typeface="Arial"/>
                <a:sym typeface="Arial"/>
              </a:defRPr>
            </a:lvl7pPr>
            <a:lvl8pPr indent="-317500" lvl="7" marL="3657600" marR="0" rtl="0" algn="l">
              <a:lnSpc>
                <a:spcPct val="100000"/>
              </a:lnSpc>
              <a:spcBef>
                <a:spcPts val="500"/>
              </a:spcBef>
              <a:spcAft>
                <a:spcPts val="0"/>
              </a:spcAft>
              <a:buClr>
                <a:srgbClr val="FEFEFE"/>
              </a:buClr>
              <a:buSzPts val="1400"/>
              <a:buFont typeface="Arial"/>
              <a:buChar char="◦"/>
              <a:defRPr b="0" i="0" sz="1400" u="none" cap="none" strike="noStrike">
                <a:solidFill>
                  <a:schemeClr val="lt1"/>
                </a:solidFill>
                <a:latin typeface="Arial"/>
                <a:ea typeface="Arial"/>
                <a:cs typeface="Arial"/>
                <a:sym typeface="Arial"/>
              </a:defRPr>
            </a:lvl8pPr>
            <a:lvl9pPr indent="-317500" lvl="8" marL="4114800" marR="0" rtl="0" algn="l">
              <a:lnSpc>
                <a:spcPct val="100000"/>
              </a:lnSpc>
              <a:spcBef>
                <a:spcPts val="500"/>
              </a:spcBef>
              <a:spcAft>
                <a:spcPts val="0"/>
              </a:spcAft>
              <a:buClr>
                <a:srgbClr val="FEFEFE"/>
              </a:buClr>
              <a:buSzPts val="1400"/>
              <a:buFont typeface="Arial"/>
              <a:buChar char="◦"/>
              <a:defRPr b="0" i="0" sz="1400" u="none" cap="none" strike="noStrike">
                <a:solidFill>
                  <a:schemeClr val="lt1"/>
                </a:solidFill>
                <a:latin typeface="Arial"/>
                <a:ea typeface="Arial"/>
                <a:cs typeface="Arial"/>
                <a:sym typeface="Arial"/>
              </a:defRPr>
            </a:lvl9pPr>
          </a:lstStyle>
          <a:p/>
        </p:txBody>
      </p:sp>
      <p:sp>
        <p:nvSpPr>
          <p:cNvPr id="11" name="Google Shape;11;p5"/>
          <p:cNvSpPr txBox="1"/>
          <p:nvPr>
            <p:ph idx="10" type="dt"/>
          </p:nvPr>
        </p:nvSpPr>
        <p:spPr>
          <a:xfrm>
            <a:off x="7256794" y="6035040"/>
            <a:ext cx="2893045" cy="365760"/>
          </a:xfrm>
          <a:prstGeom prst="rect">
            <a:avLst/>
          </a:prstGeom>
          <a:noFill/>
          <a:ln>
            <a:noFill/>
          </a:ln>
        </p:spPr>
        <p:txBody>
          <a:bodyPr anchorCtr="0" anchor="b" bIns="45700" lIns="91425" spcFirstLastPara="1" rIns="91425" wrap="square" tIns="45700">
            <a:noAutofit/>
          </a:bodyPr>
          <a:lstStyle>
            <a:lvl1pPr lvl="0" marR="0" rtl="0" algn="r">
              <a:spcBef>
                <a:spcPts val="0"/>
              </a:spcBef>
              <a:spcAft>
                <a:spcPts val="0"/>
              </a:spcAft>
              <a:buSzPts val="1400"/>
              <a:buNone/>
              <a:defRPr b="0" i="0" sz="800" u="none" cap="none" strike="noStrike">
                <a:solidFill>
                  <a:srgbClr val="FEFEFE"/>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12" name="Google Shape;12;p5"/>
          <p:cNvSpPr txBox="1"/>
          <p:nvPr>
            <p:ph idx="11" type="ftr"/>
          </p:nvPr>
        </p:nvSpPr>
        <p:spPr>
          <a:xfrm>
            <a:off x="1066800" y="6035040"/>
            <a:ext cx="5816600" cy="36576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800" u="none" cap="none" strike="noStrike">
                <a:solidFill>
                  <a:srgbClr val="FEFEFE"/>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13" name="Google Shape;13;p5"/>
          <p:cNvSpPr txBox="1"/>
          <p:nvPr>
            <p:ph idx="12" type="sldNum"/>
          </p:nvPr>
        </p:nvSpPr>
        <p:spPr>
          <a:xfrm>
            <a:off x="10287000" y="6035040"/>
            <a:ext cx="838200" cy="365760"/>
          </a:xfrm>
          <a:prstGeom prst="rect">
            <a:avLst/>
          </a:prstGeom>
          <a:noFill/>
          <a:ln>
            <a:noFill/>
          </a:ln>
        </p:spPr>
        <p:txBody>
          <a:bodyPr anchorCtr="0" anchor="b" bIns="45700" lIns="91425" spcFirstLastPara="1" rIns="91425" wrap="square" tIns="45700">
            <a:noAutofit/>
          </a:bodyPr>
          <a:lstStyle>
            <a:lvl1pPr indent="0" lvl="0" marL="0" marR="0" rtl="0" algn="r">
              <a:spcBef>
                <a:spcPts val="0"/>
              </a:spcBef>
              <a:buNone/>
              <a:defRPr b="0" i="0" sz="800" u="none" cap="none" strike="noStrike">
                <a:solidFill>
                  <a:srgbClr val="FEFEFE"/>
                </a:solidFill>
                <a:latin typeface="Arial"/>
                <a:ea typeface="Arial"/>
                <a:cs typeface="Arial"/>
                <a:sym typeface="Arial"/>
              </a:defRPr>
            </a:lvl1pPr>
            <a:lvl2pPr indent="0" lvl="1" marL="0" marR="0" rtl="0" algn="r">
              <a:spcBef>
                <a:spcPts val="0"/>
              </a:spcBef>
              <a:buNone/>
              <a:defRPr b="0" i="0" sz="800" u="none" cap="none" strike="noStrike">
                <a:solidFill>
                  <a:srgbClr val="FEFEFE"/>
                </a:solidFill>
                <a:latin typeface="Arial"/>
                <a:ea typeface="Arial"/>
                <a:cs typeface="Arial"/>
                <a:sym typeface="Arial"/>
              </a:defRPr>
            </a:lvl2pPr>
            <a:lvl3pPr indent="0" lvl="2" marL="0" marR="0" rtl="0" algn="r">
              <a:spcBef>
                <a:spcPts val="0"/>
              </a:spcBef>
              <a:buNone/>
              <a:defRPr b="0" i="0" sz="800" u="none" cap="none" strike="noStrike">
                <a:solidFill>
                  <a:srgbClr val="FEFEFE"/>
                </a:solidFill>
                <a:latin typeface="Arial"/>
                <a:ea typeface="Arial"/>
                <a:cs typeface="Arial"/>
                <a:sym typeface="Arial"/>
              </a:defRPr>
            </a:lvl3pPr>
            <a:lvl4pPr indent="0" lvl="3" marL="0" marR="0" rtl="0" algn="r">
              <a:spcBef>
                <a:spcPts val="0"/>
              </a:spcBef>
              <a:buNone/>
              <a:defRPr b="0" i="0" sz="800" u="none" cap="none" strike="noStrike">
                <a:solidFill>
                  <a:srgbClr val="FEFEFE"/>
                </a:solidFill>
                <a:latin typeface="Arial"/>
                <a:ea typeface="Arial"/>
                <a:cs typeface="Arial"/>
                <a:sym typeface="Arial"/>
              </a:defRPr>
            </a:lvl4pPr>
            <a:lvl5pPr indent="0" lvl="4" marL="0" marR="0" rtl="0" algn="r">
              <a:spcBef>
                <a:spcPts val="0"/>
              </a:spcBef>
              <a:buNone/>
              <a:defRPr b="0" i="0" sz="800" u="none" cap="none" strike="noStrike">
                <a:solidFill>
                  <a:srgbClr val="FEFEFE"/>
                </a:solidFill>
                <a:latin typeface="Arial"/>
                <a:ea typeface="Arial"/>
                <a:cs typeface="Arial"/>
                <a:sym typeface="Arial"/>
              </a:defRPr>
            </a:lvl5pPr>
            <a:lvl6pPr indent="0" lvl="5" marL="0" marR="0" rtl="0" algn="r">
              <a:spcBef>
                <a:spcPts val="0"/>
              </a:spcBef>
              <a:buNone/>
              <a:defRPr b="0" i="0" sz="800" u="none" cap="none" strike="noStrike">
                <a:solidFill>
                  <a:srgbClr val="FEFEFE"/>
                </a:solidFill>
                <a:latin typeface="Arial"/>
                <a:ea typeface="Arial"/>
                <a:cs typeface="Arial"/>
                <a:sym typeface="Arial"/>
              </a:defRPr>
            </a:lvl6pPr>
            <a:lvl7pPr indent="0" lvl="6" marL="0" marR="0" rtl="0" algn="r">
              <a:spcBef>
                <a:spcPts val="0"/>
              </a:spcBef>
              <a:buNone/>
              <a:defRPr b="0" i="0" sz="800" u="none" cap="none" strike="noStrike">
                <a:solidFill>
                  <a:srgbClr val="FEFEFE"/>
                </a:solidFill>
                <a:latin typeface="Arial"/>
                <a:ea typeface="Arial"/>
                <a:cs typeface="Arial"/>
                <a:sym typeface="Arial"/>
              </a:defRPr>
            </a:lvl7pPr>
            <a:lvl8pPr indent="0" lvl="7" marL="0" marR="0" rtl="0" algn="r">
              <a:spcBef>
                <a:spcPts val="0"/>
              </a:spcBef>
              <a:buNone/>
              <a:defRPr b="0" i="0" sz="800" u="none" cap="none" strike="noStrike">
                <a:solidFill>
                  <a:srgbClr val="FEFEFE"/>
                </a:solidFill>
                <a:latin typeface="Arial"/>
                <a:ea typeface="Arial"/>
                <a:cs typeface="Arial"/>
                <a:sym typeface="Arial"/>
              </a:defRPr>
            </a:lvl8pPr>
            <a:lvl9pPr indent="0" lvl="8" marL="0" marR="0" rtl="0" algn="r">
              <a:spcBef>
                <a:spcPts val="0"/>
              </a:spcBef>
              <a:buNone/>
              <a:defRPr b="0" i="0" sz="800" u="none" cap="none" strike="noStrike">
                <a:solidFill>
                  <a:srgbClr val="FEFEFE"/>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8" name="Shape 28"/>
        <p:cNvGrpSpPr/>
        <p:nvPr/>
      </p:nvGrpSpPr>
      <p:grpSpPr>
        <a:xfrm>
          <a:off x="0" y="0"/>
          <a:ext cx="0" cy="0"/>
          <a:chOff x="0" y="0"/>
          <a:chExt cx="0" cy="0"/>
        </a:xfrm>
      </p:grpSpPr>
      <p:sp>
        <p:nvSpPr>
          <p:cNvPr id="29" name="Google Shape;29;p4"/>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30" name="Google Shape;30;p4"/>
          <p:cNvSpPr/>
          <p:nvPr/>
        </p:nvSpPr>
        <p:spPr>
          <a:xfrm>
            <a:off x="234696" y="237744"/>
            <a:ext cx="11722608" cy="6382512"/>
          </a:xfrm>
          <a:prstGeom prst="rect">
            <a:avLst/>
          </a:prstGeom>
          <a:solidFill>
            <a:srgbClr val="BFBFBF">
              <a:alpha val="6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a:off x="371856" y="374904"/>
            <a:ext cx="11448288" cy="6108192"/>
          </a:xfrm>
          <a:prstGeom prst="rect">
            <a:avLst/>
          </a:prstGeom>
          <a:noFill/>
          <a:ln cap="sq" cmpd="sng" w="9525">
            <a:solidFill>
              <a:srgbClr val="262626"/>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txBox="1"/>
          <p:nvPr>
            <p:ph type="title"/>
          </p:nvPr>
        </p:nvSpPr>
        <p:spPr>
          <a:xfrm>
            <a:off x="1066800" y="642594"/>
            <a:ext cx="10058400" cy="1371600"/>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rgbClr val="262626"/>
              </a:buClr>
              <a:buSzPts val="4000"/>
              <a:buFont typeface="Arial"/>
              <a:buNone/>
              <a:defRPr b="0" i="0" sz="4000" u="none" cap="none" strike="noStrike">
                <a:solidFill>
                  <a:srgbClr val="262626"/>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3" name="Google Shape;33;p4"/>
          <p:cNvSpPr txBox="1"/>
          <p:nvPr>
            <p:ph idx="1" type="body"/>
          </p:nvPr>
        </p:nvSpPr>
        <p:spPr>
          <a:xfrm>
            <a:off x="1066800" y="2103120"/>
            <a:ext cx="10058400" cy="3849624"/>
          </a:xfrm>
          <a:prstGeom prst="rect">
            <a:avLst/>
          </a:prstGeom>
          <a:noFill/>
          <a:ln>
            <a:noFill/>
          </a:ln>
        </p:spPr>
        <p:txBody>
          <a:bodyPr anchorCtr="0" anchor="t" bIns="45700" lIns="91425" spcFirstLastPara="1" rIns="91425" wrap="square" tIns="45700">
            <a:normAutofit/>
          </a:bodyPr>
          <a:lstStyle>
            <a:lvl1pPr indent="-323850" lvl="0" marL="457200" marR="0" rtl="0" algn="l">
              <a:lnSpc>
                <a:spcPct val="110000"/>
              </a:lnSpc>
              <a:spcBef>
                <a:spcPts val="900"/>
              </a:spcBef>
              <a:spcAft>
                <a:spcPts val="0"/>
              </a:spcAft>
              <a:buClr>
                <a:srgbClr val="262626"/>
              </a:buClr>
              <a:buSzPts val="1500"/>
              <a:buFont typeface="Arial"/>
              <a:buChar char="◦"/>
              <a:defRPr b="0" i="0" sz="1500" u="none" cap="none" strike="noStrike">
                <a:solidFill>
                  <a:schemeClr val="dk1"/>
                </a:solidFill>
                <a:latin typeface="Arial"/>
                <a:ea typeface="Arial"/>
                <a:cs typeface="Arial"/>
                <a:sym typeface="Arial"/>
              </a:defRPr>
            </a:lvl1pPr>
            <a:lvl2pPr indent="-311150" lvl="1" marL="914400" marR="0" rtl="0" algn="l">
              <a:lnSpc>
                <a:spcPct val="100000"/>
              </a:lnSpc>
              <a:spcBef>
                <a:spcPts val="500"/>
              </a:spcBef>
              <a:spcAft>
                <a:spcPts val="0"/>
              </a:spcAft>
              <a:buClr>
                <a:srgbClr val="262626"/>
              </a:buClr>
              <a:buSzPts val="1300"/>
              <a:buFont typeface="Arial"/>
              <a:buChar char="◦"/>
              <a:defRPr b="0" i="0" sz="1300" u="none" cap="none" strike="noStrike">
                <a:solidFill>
                  <a:schemeClr val="dk1"/>
                </a:solidFill>
                <a:latin typeface="Arial"/>
                <a:ea typeface="Arial"/>
                <a:cs typeface="Arial"/>
                <a:sym typeface="Arial"/>
              </a:defRPr>
            </a:lvl2pPr>
            <a:lvl3pPr indent="-304800" lvl="2" marL="1371600" marR="0" rtl="0" algn="l">
              <a:lnSpc>
                <a:spcPct val="100000"/>
              </a:lnSpc>
              <a:spcBef>
                <a:spcPts val="500"/>
              </a:spcBef>
              <a:spcAft>
                <a:spcPts val="0"/>
              </a:spcAft>
              <a:buClr>
                <a:srgbClr val="262626"/>
              </a:buClr>
              <a:buSzPts val="1200"/>
              <a:buFont typeface="Arial"/>
              <a:buChar char="◦"/>
              <a:defRPr b="0" i="0" sz="1200" u="none" cap="none" strike="noStrike">
                <a:solidFill>
                  <a:schemeClr val="dk1"/>
                </a:solidFill>
                <a:latin typeface="Arial"/>
                <a:ea typeface="Arial"/>
                <a:cs typeface="Arial"/>
                <a:sym typeface="Arial"/>
              </a:defRPr>
            </a:lvl3pPr>
            <a:lvl4pPr indent="-304800" lvl="3" marL="1828800" marR="0" rtl="0" algn="l">
              <a:lnSpc>
                <a:spcPct val="100000"/>
              </a:lnSpc>
              <a:spcBef>
                <a:spcPts val="500"/>
              </a:spcBef>
              <a:spcAft>
                <a:spcPts val="0"/>
              </a:spcAft>
              <a:buClr>
                <a:srgbClr val="262626"/>
              </a:buClr>
              <a:buSzPts val="1200"/>
              <a:buFont typeface="Arial"/>
              <a:buChar char="◦"/>
              <a:defRPr b="0" i="0" sz="1200" u="none" cap="none" strike="noStrike">
                <a:solidFill>
                  <a:schemeClr val="dk1"/>
                </a:solidFill>
                <a:latin typeface="Arial"/>
                <a:ea typeface="Arial"/>
                <a:cs typeface="Arial"/>
                <a:sym typeface="Arial"/>
              </a:defRPr>
            </a:lvl4pPr>
            <a:lvl5pPr indent="-304800" lvl="4" marL="2286000" marR="0" rtl="0" algn="l">
              <a:lnSpc>
                <a:spcPct val="100000"/>
              </a:lnSpc>
              <a:spcBef>
                <a:spcPts val="500"/>
              </a:spcBef>
              <a:spcAft>
                <a:spcPts val="0"/>
              </a:spcAft>
              <a:buClr>
                <a:srgbClr val="262626"/>
              </a:buClr>
              <a:buSzPts val="1200"/>
              <a:buFont typeface="Arial"/>
              <a:buChar char="◦"/>
              <a:defRPr b="0" i="0" sz="1200" u="none" cap="none" strike="noStrike">
                <a:solidFill>
                  <a:schemeClr val="dk1"/>
                </a:solidFill>
                <a:latin typeface="Arial"/>
                <a:ea typeface="Arial"/>
                <a:cs typeface="Arial"/>
                <a:sym typeface="Arial"/>
              </a:defRPr>
            </a:lvl5pPr>
            <a:lvl6pPr indent="-317500" lvl="5" marL="2743200" marR="0" rtl="0" algn="l">
              <a:lnSpc>
                <a:spcPct val="100000"/>
              </a:lnSpc>
              <a:spcBef>
                <a:spcPts val="500"/>
              </a:spcBef>
              <a:spcAft>
                <a:spcPts val="0"/>
              </a:spcAft>
              <a:buClr>
                <a:srgbClr val="262626"/>
              </a:buClr>
              <a:buSzPts val="1400"/>
              <a:buFont typeface="Arial"/>
              <a:buChar char="◦"/>
              <a:defRPr b="0" i="0" sz="1400" u="none" cap="none" strike="noStrike">
                <a:solidFill>
                  <a:schemeClr val="dk1"/>
                </a:solidFill>
                <a:latin typeface="Arial"/>
                <a:ea typeface="Arial"/>
                <a:cs typeface="Arial"/>
                <a:sym typeface="Arial"/>
              </a:defRPr>
            </a:lvl6pPr>
            <a:lvl7pPr indent="-317500" lvl="6" marL="3200400" marR="0" rtl="0" algn="l">
              <a:lnSpc>
                <a:spcPct val="100000"/>
              </a:lnSpc>
              <a:spcBef>
                <a:spcPts val="500"/>
              </a:spcBef>
              <a:spcAft>
                <a:spcPts val="0"/>
              </a:spcAft>
              <a:buClr>
                <a:srgbClr val="262626"/>
              </a:buClr>
              <a:buSzPts val="1400"/>
              <a:buFont typeface="Arial"/>
              <a:buChar char="◦"/>
              <a:defRPr b="0" i="0" sz="1400" u="none" cap="none" strike="noStrike">
                <a:solidFill>
                  <a:schemeClr val="dk1"/>
                </a:solidFill>
                <a:latin typeface="Arial"/>
                <a:ea typeface="Arial"/>
                <a:cs typeface="Arial"/>
                <a:sym typeface="Arial"/>
              </a:defRPr>
            </a:lvl7pPr>
            <a:lvl8pPr indent="-317500" lvl="7" marL="3657600" marR="0" rtl="0" algn="l">
              <a:lnSpc>
                <a:spcPct val="100000"/>
              </a:lnSpc>
              <a:spcBef>
                <a:spcPts val="500"/>
              </a:spcBef>
              <a:spcAft>
                <a:spcPts val="0"/>
              </a:spcAft>
              <a:buClr>
                <a:srgbClr val="262626"/>
              </a:buClr>
              <a:buSzPts val="1400"/>
              <a:buFont typeface="Arial"/>
              <a:buChar char="◦"/>
              <a:defRPr b="0" i="0" sz="1400" u="none" cap="none" strike="noStrike">
                <a:solidFill>
                  <a:schemeClr val="dk1"/>
                </a:solidFill>
                <a:latin typeface="Arial"/>
                <a:ea typeface="Arial"/>
                <a:cs typeface="Arial"/>
                <a:sym typeface="Arial"/>
              </a:defRPr>
            </a:lvl8pPr>
            <a:lvl9pPr indent="-317500" lvl="8" marL="4114800" marR="0" rtl="0" algn="l">
              <a:lnSpc>
                <a:spcPct val="100000"/>
              </a:lnSpc>
              <a:spcBef>
                <a:spcPts val="500"/>
              </a:spcBef>
              <a:spcAft>
                <a:spcPts val="0"/>
              </a:spcAft>
              <a:buClr>
                <a:srgbClr val="262626"/>
              </a:buClr>
              <a:buSzPts val="1400"/>
              <a:buFont typeface="Arial"/>
              <a:buChar char="◦"/>
              <a:defRPr b="0" i="0" sz="1400" u="none" cap="none" strike="noStrike">
                <a:solidFill>
                  <a:schemeClr val="dk1"/>
                </a:solidFill>
                <a:latin typeface="Arial"/>
                <a:ea typeface="Arial"/>
                <a:cs typeface="Arial"/>
                <a:sym typeface="Arial"/>
              </a:defRPr>
            </a:lvl9pPr>
          </a:lstStyle>
          <a:p/>
        </p:txBody>
      </p:sp>
      <p:sp>
        <p:nvSpPr>
          <p:cNvPr id="34" name="Google Shape;34;p4"/>
          <p:cNvSpPr txBox="1"/>
          <p:nvPr>
            <p:ph idx="10" type="dt"/>
          </p:nvPr>
        </p:nvSpPr>
        <p:spPr>
          <a:xfrm>
            <a:off x="7256794" y="6035040"/>
            <a:ext cx="2893045" cy="365760"/>
          </a:xfrm>
          <a:prstGeom prst="rect">
            <a:avLst/>
          </a:prstGeom>
          <a:noFill/>
          <a:ln>
            <a:noFill/>
          </a:ln>
        </p:spPr>
        <p:txBody>
          <a:bodyPr anchorCtr="0" anchor="b" bIns="45700" lIns="91425" spcFirstLastPara="1" rIns="91425" wrap="square" tIns="45700">
            <a:noAutofit/>
          </a:bodyPr>
          <a:lstStyle>
            <a:lvl1pPr lvl="0" marR="0" rtl="0" algn="r">
              <a:spcBef>
                <a:spcPts val="0"/>
              </a:spcBef>
              <a:spcAft>
                <a:spcPts val="0"/>
              </a:spcAft>
              <a:buSzPts val="1400"/>
              <a:buNone/>
              <a:defRPr b="0" i="0" sz="800" u="none" cap="none" strike="noStrike">
                <a:solidFill>
                  <a:srgbClr val="3F3F3F"/>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35" name="Google Shape;35;p4"/>
          <p:cNvSpPr txBox="1"/>
          <p:nvPr>
            <p:ph idx="11" type="ftr"/>
          </p:nvPr>
        </p:nvSpPr>
        <p:spPr>
          <a:xfrm>
            <a:off x="1066800" y="6035040"/>
            <a:ext cx="5816600" cy="36576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800" u="none" cap="none" strike="noStrike">
                <a:solidFill>
                  <a:srgbClr val="262626"/>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36" name="Google Shape;36;p4"/>
          <p:cNvSpPr txBox="1"/>
          <p:nvPr>
            <p:ph idx="12" type="sldNum"/>
          </p:nvPr>
        </p:nvSpPr>
        <p:spPr>
          <a:xfrm>
            <a:off x="10287000" y="6035040"/>
            <a:ext cx="838200" cy="365760"/>
          </a:xfrm>
          <a:prstGeom prst="rect">
            <a:avLst/>
          </a:prstGeom>
          <a:noFill/>
          <a:ln>
            <a:noFill/>
          </a:ln>
        </p:spPr>
        <p:txBody>
          <a:bodyPr anchorCtr="0" anchor="b" bIns="45700" lIns="91425" spcFirstLastPara="1" rIns="91425" wrap="square" tIns="45700">
            <a:noAutofit/>
          </a:bodyPr>
          <a:lstStyle>
            <a:lvl1pPr indent="0" lvl="0" marL="0" marR="0" rtl="0" algn="r">
              <a:spcBef>
                <a:spcPts val="0"/>
              </a:spcBef>
              <a:buNone/>
              <a:defRPr b="0" i="0" sz="800" u="none" cap="none" strike="noStrike">
                <a:solidFill>
                  <a:srgbClr val="3F3F3F"/>
                </a:solidFill>
                <a:latin typeface="Arial"/>
                <a:ea typeface="Arial"/>
                <a:cs typeface="Arial"/>
                <a:sym typeface="Arial"/>
              </a:defRPr>
            </a:lvl1pPr>
            <a:lvl2pPr indent="0" lvl="1" marL="0" marR="0" rtl="0" algn="r">
              <a:spcBef>
                <a:spcPts val="0"/>
              </a:spcBef>
              <a:buNone/>
              <a:defRPr b="0" i="0" sz="800" u="none" cap="none" strike="noStrike">
                <a:solidFill>
                  <a:srgbClr val="3F3F3F"/>
                </a:solidFill>
                <a:latin typeface="Arial"/>
                <a:ea typeface="Arial"/>
                <a:cs typeface="Arial"/>
                <a:sym typeface="Arial"/>
              </a:defRPr>
            </a:lvl2pPr>
            <a:lvl3pPr indent="0" lvl="2" marL="0" marR="0" rtl="0" algn="r">
              <a:spcBef>
                <a:spcPts val="0"/>
              </a:spcBef>
              <a:buNone/>
              <a:defRPr b="0" i="0" sz="800" u="none" cap="none" strike="noStrike">
                <a:solidFill>
                  <a:srgbClr val="3F3F3F"/>
                </a:solidFill>
                <a:latin typeface="Arial"/>
                <a:ea typeface="Arial"/>
                <a:cs typeface="Arial"/>
                <a:sym typeface="Arial"/>
              </a:defRPr>
            </a:lvl3pPr>
            <a:lvl4pPr indent="0" lvl="3" marL="0" marR="0" rtl="0" algn="r">
              <a:spcBef>
                <a:spcPts val="0"/>
              </a:spcBef>
              <a:buNone/>
              <a:defRPr b="0" i="0" sz="800" u="none" cap="none" strike="noStrike">
                <a:solidFill>
                  <a:srgbClr val="3F3F3F"/>
                </a:solidFill>
                <a:latin typeface="Arial"/>
                <a:ea typeface="Arial"/>
                <a:cs typeface="Arial"/>
                <a:sym typeface="Arial"/>
              </a:defRPr>
            </a:lvl4pPr>
            <a:lvl5pPr indent="0" lvl="4" marL="0" marR="0" rtl="0" algn="r">
              <a:spcBef>
                <a:spcPts val="0"/>
              </a:spcBef>
              <a:buNone/>
              <a:defRPr b="0" i="0" sz="800" u="none" cap="none" strike="noStrike">
                <a:solidFill>
                  <a:srgbClr val="3F3F3F"/>
                </a:solidFill>
                <a:latin typeface="Arial"/>
                <a:ea typeface="Arial"/>
                <a:cs typeface="Arial"/>
                <a:sym typeface="Arial"/>
              </a:defRPr>
            </a:lvl5pPr>
            <a:lvl6pPr indent="0" lvl="5" marL="0" marR="0" rtl="0" algn="r">
              <a:spcBef>
                <a:spcPts val="0"/>
              </a:spcBef>
              <a:buNone/>
              <a:defRPr b="0" i="0" sz="800" u="none" cap="none" strike="noStrike">
                <a:solidFill>
                  <a:srgbClr val="3F3F3F"/>
                </a:solidFill>
                <a:latin typeface="Arial"/>
                <a:ea typeface="Arial"/>
                <a:cs typeface="Arial"/>
                <a:sym typeface="Arial"/>
              </a:defRPr>
            </a:lvl6pPr>
            <a:lvl7pPr indent="0" lvl="6" marL="0" marR="0" rtl="0" algn="r">
              <a:spcBef>
                <a:spcPts val="0"/>
              </a:spcBef>
              <a:buNone/>
              <a:defRPr b="0" i="0" sz="800" u="none" cap="none" strike="noStrike">
                <a:solidFill>
                  <a:srgbClr val="3F3F3F"/>
                </a:solidFill>
                <a:latin typeface="Arial"/>
                <a:ea typeface="Arial"/>
                <a:cs typeface="Arial"/>
                <a:sym typeface="Arial"/>
              </a:defRPr>
            </a:lvl7pPr>
            <a:lvl8pPr indent="0" lvl="7" marL="0" marR="0" rtl="0" algn="r">
              <a:spcBef>
                <a:spcPts val="0"/>
              </a:spcBef>
              <a:buNone/>
              <a:defRPr b="0" i="0" sz="800" u="none" cap="none" strike="noStrike">
                <a:solidFill>
                  <a:srgbClr val="3F3F3F"/>
                </a:solidFill>
                <a:latin typeface="Arial"/>
                <a:ea typeface="Arial"/>
                <a:cs typeface="Arial"/>
                <a:sym typeface="Arial"/>
              </a:defRPr>
            </a:lvl8pPr>
            <a:lvl9pPr indent="0" lvl="8" marL="0" marR="0" rtl="0" algn="r">
              <a:spcBef>
                <a:spcPts val="0"/>
              </a:spcBef>
              <a:buNone/>
              <a:defRPr b="0" i="0" sz="800" u="none" cap="none" strike="noStrike">
                <a:solidFill>
                  <a:srgbClr val="3F3F3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8.pn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hyperlink" Target="https://drive.google.com/file/d/1rRAJ_pJ5PQdQgAM7Jsa2nd8TR2F3wAlh/view?usp=sharing"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17" name="Shape 117"/>
        <p:cNvGrpSpPr/>
        <p:nvPr/>
      </p:nvGrpSpPr>
      <p:grpSpPr>
        <a:xfrm>
          <a:off x="0" y="0"/>
          <a:ext cx="0" cy="0"/>
          <a:chOff x="0" y="0"/>
          <a:chExt cx="0" cy="0"/>
        </a:xfrm>
      </p:grpSpPr>
      <p:pic>
        <p:nvPicPr>
          <p:cNvPr descr="abstract image" id="118" name="Google Shape;118;p1"/>
          <p:cNvPicPr preferRelativeResize="0"/>
          <p:nvPr/>
        </p:nvPicPr>
        <p:blipFill rotWithShape="1">
          <a:blip r:embed="rId3">
            <a:alphaModFix/>
          </a:blip>
          <a:srcRect b="0" l="0" r="0" t="0"/>
          <a:stretch/>
        </p:blipFill>
        <p:spPr>
          <a:xfrm>
            <a:off x="20" y="10"/>
            <a:ext cx="12191980" cy="6857990"/>
          </a:xfrm>
          <a:prstGeom prst="rect">
            <a:avLst/>
          </a:prstGeom>
          <a:noFill/>
          <a:ln>
            <a:noFill/>
          </a:ln>
        </p:spPr>
      </p:pic>
      <p:sp>
        <p:nvSpPr>
          <p:cNvPr id="119" name="Google Shape;119;p1"/>
          <p:cNvSpPr/>
          <p:nvPr/>
        </p:nvSpPr>
        <p:spPr>
          <a:xfrm>
            <a:off x="5695075" y="1529150"/>
            <a:ext cx="5452500" cy="4016100"/>
          </a:xfrm>
          <a:prstGeom prst="rect">
            <a:avLst/>
          </a:prstGeom>
          <a:solidFill>
            <a:srgbClr val="3F3F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
          <p:cNvSpPr/>
          <p:nvPr/>
        </p:nvSpPr>
        <p:spPr>
          <a:xfrm>
            <a:off x="5861010" y="1975104"/>
            <a:ext cx="5120640" cy="2907792"/>
          </a:xfrm>
          <a:prstGeom prst="rect">
            <a:avLst/>
          </a:prstGeom>
          <a:noFill/>
          <a:ln cap="sq" cmpd="sng" w="9525">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
          <p:cNvSpPr txBox="1"/>
          <p:nvPr>
            <p:ph type="ctrTitle"/>
          </p:nvPr>
        </p:nvSpPr>
        <p:spPr>
          <a:xfrm>
            <a:off x="6033793" y="2355458"/>
            <a:ext cx="4775075" cy="2132459"/>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1100"/>
              <a:buFont typeface="Arial"/>
              <a:buNone/>
            </a:pPr>
            <a:r>
              <a:rPr lang="en-US" sz="3800">
                <a:solidFill>
                  <a:schemeClr val="lt1"/>
                </a:solidFill>
                <a:latin typeface="Calibri"/>
                <a:ea typeface="Calibri"/>
                <a:cs typeface="Calibri"/>
                <a:sym typeface="Calibri"/>
              </a:rPr>
              <a:t>Covid Transmission preventing system for public queue</a:t>
            </a:r>
            <a:endParaRPr sz="1800">
              <a:solidFill>
                <a:schemeClr val="lt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gf5abd53325_0_0"/>
          <p:cNvSpPr txBox="1"/>
          <p:nvPr>
            <p:ph type="title"/>
          </p:nvPr>
        </p:nvSpPr>
        <p:spPr>
          <a:xfrm>
            <a:off x="1066800" y="642594"/>
            <a:ext cx="10058400" cy="13716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 </a:t>
            </a:r>
            <a:endParaRPr/>
          </a:p>
        </p:txBody>
      </p:sp>
      <p:sp>
        <p:nvSpPr>
          <p:cNvPr id="176" name="Google Shape;176;gf5abd53325_0_0"/>
          <p:cNvSpPr txBox="1"/>
          <p:nvPr>
            <p:ph idx="1" type="body"/>
          </p:nvPr>
        </p:nvSpPr>
        <p:spPr>
          <a:xfrm>
            <a:off x="1066800" y="784477"/>
            <a:ext cx="10058400" cy="5168400"/>
          </a:xfrm>
          <a:prstGeom prst="rect">
            <a:avLst/>
          </a:prstGeom>
        </p:spPr>
        <p:txBody>
          <a:bodyPr anchorCtr="0" anchor="t" bIns="45700" lIns="91425" spcFirstLastPara="1" rIns="91425" wrap="square" tIns="45700">
            <a:normAutofit/>
          </a:bodyPr>
          <a:lstStyle/>
          <a:p>
            <a:pPr indent="0" lvl="0" marL="0" rtl="0" algn="l">
              <a:spcBef>
                <a:spcPts val="900"/>
              </a:spcBef>
              <a:spcAft>
                <a:spcPts val="0"/>
              </a:spcAft>
              <a:buNone/>
            </a:pPr>
            <a:r>
              <a:t/>
            </a:r>
            <a:endParaRPr/>
          </a:p>
        </p:txBody>
      </p:sp>
      <p:pic>
        <p:nvPicPr>
          <p:cNvPr id="177" name="Google Shape;177;gf5abd53325_0_0"/>
          <p:cNvPicPr preferRelativeResize="0"/>
          <p:nvPr/>
        </p:nvPicPr>
        <p:blipFill>
          <a:blip r:embed="rId3">
            <a:alphaModFix/>
          </a:blip>
          <a:stretch>
            <a:fillRect/>
          </a:stretch>
        </p:blipFill>
        <p:spPr>
          <a:xfrm>
            <a:off x="0" y="32457"/>
            <a:ext cx="12192002" cy="6793088"/>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gf5abd53325_0_6"/>
          <p:cNvSpPr txBox="1"/>
          <p:nvPr>
            <p:ph type="title"/>
          </p:nvPr>
        </p:nvSpPr>
        <p:spPr>
          <a:xfrm>
            <a:off x="1066800" y="642594"/>
            <a:ext cx="10058400" cy="13716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 </a:t>
            </a:r>
            <a:endParaRPr/>
          </a:p>
        </p:txBody>
      </p:sp>
      <p:sp>
        <p:nvSpPr>
          <p:cNvPr id="183" name="Google Shape;183;gf5abd53325_0_6"/>
          <p:cNvSpPr txBox="1"/>
          <p:nvPr>
            <p:ph idx="1" type="body"/>
          </p:nvPr>
        </p:nvSpPr>
        <p:spPr>
          <a:xfrm>
            <a:off x="1066800" y="642602"/>
            <a:ext cx="10058400" cy="5310000"/>
          </a:xfrm>
          <a:prstGeom prst="rect">
            <a:avLst/>
          </a:prstGeom>
        </p:spPr>
        <p:txBody>
          <a:bodyPr anchorCtr="0" anchor="t" bIns="45700" lIns="91425" spcFirstLastPara="1" rIns="91425" wrap="square" tIns="45700">
            <a:normAutofit/>
          </a:bodyPr>
          <a:lstStyle/>
          <a:p>
            <a:pPr indent="0" lvl="0" marL="0" rtl="0" algn="l">
              <a:spcBef>
                <a:spcPts val="900"/>
              </a:spcBef>
              <a:spcAft>
                <a:spcPts val="0"/>
              </a:spcAft>
              <a:buNone/>
            </a:pPr>
            <a:r>
              <a:t/>
            </a:r>
            <a:endParaRPr/>
          </a:p>
        </p:txBody>
      </p:sp>
      <p:pic>
        <p:nvPicPr>
          <p:cNvPr id="184" name="Google Shape;184;gf5abd53325_0_6"/>
          <p:cNvPicPr preferRelativeResize="0"/>
          <p:nvPr/>
        </p:nvPicPr>
        <p:blipFill>
          <a:blip r:embed="rId3">
            <a:alphaModFix/>
          </a:blip>
          <a:stretch>
            <a:fillRect/>
          </a:stretch>
        </p:blipFill>
        <p:spPr>
          <a:xfrm>
            <a:off x="0" y="252343"/>
            <a:ext cx="12192002" cy="635331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gf5abd53325_0_12"/>
          <p:cNvSpPr txBox="1"/>
          <p:nvPr>
            <p:ph type="title"/>
          </p:nvPr>
        </p:nvSpPr>
        <p:spPr>
          <a:xfrm>
            <a:off x="1066800" y="642594"/>
            <a:ext cx="10058400" cy="13716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 </a:t>
            </a:r>
            <a:endParaRPr/>
          </a:p>
        </p:txBody>
      </p:sp>
      <p:sp>
        <p:nvSpPr>
          <p:cNvPr id="190" name="Google Shape;190;gf5abd53325_0_12"/>
          <p:cNvSpPr txBox="1"/>
          <p:nvPr>
            <p:ph idx="1" type="body"/>
          </p:nvPr>
        </p:nvSpPr>
        <p:spPr>
          <a:xfrm>
            <a:off x="1066800" y="460277"/>
            <a:ext cx="10058400" cy="5492400"/>
          </a:xfrm>
          <a:prstGeom prst="rect">
            <a:avLst/>
          </a:prstGeom>
        </p:spPr>
        <p:txBody>
          <a:bodyPr anchorCtr="0" anchor="t" bIns="45700" lIns="91425" spcFirstLastPara="1" rIns="91425" wrap="square" tIns="45700">
            <a:normAutofit/>
          </a:bodyPr>
          <a:lstStyle/>
          <a:p>
            <a:pPr indent="0" lvl="0" marL="0" rtl="0" algn="l">
              <a:spcBef>
                <a:spcPts val="900"/>
              </a:spcBef>
              <a:spcAft>
                <a:spcPts val="0"/>
              </a:spcAft>
              <a:buNone/>
            </a:pPr>
            <a:r>
              <a:t/>
            </a:r>
            <a:endParaRPr/>
          </a:p>
        </p:txBody>
      </p:sp>
      <p:pic>
        <p:nvPicPr>
          <p:cNvPr id="191" name="Google Shape;191;gf5abd53325_0_12"/>
          <p:cNvPicPr preferRelativeResize="0"/>
          <p:nvPr/>
        </p:nvPicPr>
        <p:blipFill>
          <a:blip r:embed="rId3">
            <a:alphaModFix/>
          </a:blip>
          <a:stretch>
            <a:fillRect/>
          </a:stretch>
        </p:blipFill>
        <p:spPr>
          <a:xfrm>
            <a:off x="0" y="32991"/>
            <a:ext cx="12191998" cy="6792017"/>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gf5abd53325_0_18"/>
          <p:cNvSpPr txBox="1"/>
          <p:nvPr>
            <p:ph type="title"/>
          </p:nvPr>
        </p:nvSpPr>
        <p:spPr>
          <a:xfrm>
            <a:off x="1066800" y="642594"/>
            <a:ext cx="10058400" cy="13716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 </a:t>
            </a:r>
            <a:endParaRPr/>
          </a:p>
        </p:txBody>
      </p:sp>
      <p:sp>
        <p:nvSpPr>
          <p:cNvPr id="197" name="Google Shape;197;gf5abd53325_0_18"/>
          <p:cNvSpPr txBox="1"/>
          <p:nvPr>
            <p:ph idx="1" type="body"/>
          </p:nvPr>
        </p:nvSpPr>
        <p:spPr>
          <a:xfrm>
            <a:off x="1066800" y="782452"/>
            <a:ext cx="10058400" cy="5170200"/>
          </a:xfrm>
          <a:prstGeom prst="rect">
            <a:avLst/>
          </a:prstGeom>
        </p:spPr>
        <p:txBody>
          <a:bodyPr anchorCtr="0" anchor="t" bIns="45700" lIns="91425" spcFirstLastPara="1" rIns="91425" wrap="square" tIns="45700">
            <a:normAutofit/>
          </a:bodyPr>
          <a:lstStyle/>
          <a:p>
            <a:pPr indent="0" lvl="0" marL="0" rtl="0" algn="l">
              <a:spcBef>
                <a:spcPts val="900"/>
              </a:spcBef>
              <a:spcAft>
                <a:spcPts val="0"/>
              </a:spcAft>
              <a:buNone/>
            </a:pPr>
            <a:r>
              <a:t/>
            </a:r>
            <a:endParaRPr/>
          </a:p>
        </p:txBody>
      </p:sp>
      <p:pic>
        <p:nvPicPr>
          <p:cNvPr id="198" name="Google Shape;198;gf5abd53325_0_18"/>
          <p:cNvPicPr preferRelativeResize="0"/>
          <p:nvPr/>
        </p:nvPicPr>
        <p:blipFill>
          <a:blip r:embed="rId3">
            <a:alphaModFix/>
          </a:blip>
          <a:stretch>
            <a:fillRect/>
          </a:stretch>
        </p:blipFill>
        <p:spPr>
          <a:xfrm>
            <a:off x="974725" y="782450"/>
            <a:ext cx="6190126" cy="4957326"/>
          </a:xfrm>
          <a:prstGeom prst="rect">
            <a:avLst/>
          </a:prstGeom>
          <a:noFill/>
          <a:ln>
            <a:noFill/>
          </a:ln>
        </p:spPr>
      </p:pic>
      <p:pic>
        <p:nvPicPr>
          <p:cNvPr id="199" name="Google Shape;199;gf5abd53325_0_18"/>
          <p:cNvPicPr preferRelativeResize="0"/>
          <p:nvPr/>
        </p:nvPicPr>
        <p:blipFill>
          <a:blip r:embed="rId4">
            <a:alphaModFix/>
          </a:blip>
          <a:stretch>
            <a:fillRect/>
          </a:stretch>
        </p:blipFill>
        <p:spPr>
          <a:xfrm>
            <a:off x="7164850" y="782450"/>
            <a:ext cx="4541299" cy="49573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ge56ac0e68b_1_0"/>
          <p:cNvSpPr txBox="1"/>
          <p:nvPr>
            <p:ph type="title"/>
          </p:nvPr>
        </p:nvSpPr>
        <p:spPr>
          <a:xfrm>
            <a:off x="1066800" y="642594"/>
            <a:ext cx="10058400" cy="13716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 </a:t>
            </a:r>
            <a:endParaRPr/>
          </a:p>
        </p:txBody>
      </p:sp>
      <p:sp>
        <p:nvSpPr>
          <p:cNvPr id="205" name="Google Shape;205;ge56ac0e68b_1_0"/>
          <p:cNvSpPr txBox="1"/>
          <p:nvPr>
            <p:ph idx="1" type="body"/>
          </p:nvPr>
        </p:nvSpPr>
        <p:spPr>
          <a:xfrm>
            <a:off x="1066800" y="548652"/>
            <a:ext cx="10058400" cy="5404200"/>
          </a:xfrm>
          <a:prstGeom prst="rect">
            <a:avLst/>
          </a:prstGeom>
        </p:spPr>
        <p:txBody>
          <a:bodyPr anchorCtr="0" anchor="t" bIns="45700" lIns="91425" spcFirstLastPara="1" rIns="91425" wrap="square" tIns="45700">
            <a:normAutofit/>
          </a:bodyPr>
          <a:lstStyle/>
          <a:p>
            <a:pPr indent="0" lvl="0" marL="0" rtl="0" algn="l">
              <a:spcBef>
                <a:spcPts val="900"/>
              </a:spcBef>
              <a:spcAft>
                <a:spcPts val="0"/>
              </a:spcAft>
              <a:buNone/>
            </a:pPr>
            <a:r>
              <a:t/>
            </a:r>
            <a:endParaRPr/>
          </a:p>
        </p:txBody>
      </p:sp>
      <p:pic>
        <p:nvPicPr>
          <p:cNvPr descr="abstract image" id="206" name="Google Shape;206;ge56ac0e68b_1_0"/>
          <p:cNvPicPr preferRelativeResize="0"/>
          <p:nvPr/>
        </p:nvPicPr>
        <p:blipFill rotWithShape="1">
          <a:blip r:embed="rId3">
            <a:alphaModFix/>
          </a:blip>
          <a:srcRect b="0" l="0" r="0" t="0"/>
          <a:stretch/>
        </p:blipFill>
        <p:spPr>
          <a:xfrm>
            <a:off x="20" y="10"/>
            <a:ext cx="12191982" cy="6857991"/>
          </a:xfrm>
          <a:prstGeom prst="rect">
            <a:avLst/>
          </a:prstGeom>
          <a:noFill/>
          <a:ln>
            <a:noFill/>
          </a:ln>
        </p:spPr>
      </p:pic>
      <p:sp>
        <p:nvSpPr>
          <p:cNvPr id="207" name="Google Shape;207;ge56ac0e68b_1_0"/>
          <p:cNvSpPr/>
          <p:nvPr/>
        </p:nvSpPr>
        <p:spPr>
          <a:xfrm>
            <a:off x="5724442" y="1906507"/>
            <a:ext cx="5452500" cy="3240900"/>
          </a:xfrm>
          <a:prstGeom prst="rect">
            <a:avLst/>
          </a:prstGeom>
          <a:solidFill>
            <a:srgbClr val="3F3F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ge56ac0e68b_1_0"/>
          <p:cNvSpPr/>
          <p:nvPr/>
        </p:nvSpPr>
        <p:spPr>
          <a:xfrm>
            <a:off x="5890360" y="2073004"/>
            <a:ext cx="5120700" cy="2907900"/>
          </a:xfrm>
          <a:prstGeom prst="rect">
            <a:avLst/>
          </a:prstGeom>
          <a:noFill/>
          <a:ln cap="sq" cmpd="sng" w="9525">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ctr">
              <a:lnSpc>
                <a:spcPct val="83000"/>
              </a:lnSpc>
              <a:spcBef>
                <a:spcPts val="0"/>
              </a:spcBef>
              <a:spcAft>
                <a:spcPts val="0"/>
              </a:spcAft>
              <a:buClr>
                <a:schemeClr val="lt1"/>
              </a:buClr>
              <a:buSzPts val="3200"/>
              <a:buFont typeface="Arial"/>
              <a:buNone/>
            </a:pPr>
            <a:r>
              <a:rPr lang="en-US" sz="3200">
                <a:solidFill>
                  <a:schemeClr val="lt1"/>
                </a:solidFill>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
          <p:cNvSpPr txBox="1"/>
          <p:nvPr>
            <p:ph type="title"/>
          </p:nvPr>
        </p:nvSpPr>
        <p:spPr>
          <a:xfrm>
            <a:off x="1066800" y="494793"/>
            <a:ext cx="10058400" cy="13716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262626"/>
              </a:buClr>
              <a:buSzPts val="4000"/>
              <a:buFont typeface="Arial"/>
              <a:buNone/>
            </a:pPr>
            <a:r>
              <a:rPr lang="en-US"/>
              <a:t>Introduction</a:t>
            </a:r>
            <a:endParaRPr/>
          </a:p>
        </p:txBody>
      </p:sp>
      <p:sp>
        <p:nvSpPr>
          <p:cNvPr id="127" name="Google Shape;127;p2"/>
          <p:cNvSpPr txBox="1"/>
          <p:nvPr>
            <p:ph idx="1" type="body"/>
          </p:nvPr>
        </p:nvSpPr>
        <p:spPr>
          <a:xfrm>
            <a:off x="1066800" y="1755229"/>
            <a:ext cx="10058400" cy="4197516"/>
          </a:xfrm>
          <a:prstGeom prst="rect">
            <a:avLst/>
          </a:prstGeom>
          <a:noFill/>
          <a:ln>
            <a:noFill/>
          </a:ln>
        </p:spPr>
        <p:txBody>
          <a:bodyPr anchorCtr="0" anchor="t" bIns="45700" lIns="91425" spcFirstLastPara="1" rIns="91425" wrap="square" tIns="45700">
            <a:noAutofit/>
          </a:bodyPr>
          <a:lstStyle/>
          <a:p>
            <a:pPr indent="-182880" lvl="0" marL="182880" rtl="0" algn="l">
              <a:lnSpc>
                <a:spcPct val="110000"/>
              </a:lnSpc>
              <a:spcBef>
                <a:spcPts val="900"/>
              </a:spcBef>
              <a:spcAft>
                <a:spcPts val="0"/>
              </a:spcAft>
              <a:buSzPts val="2000"/>
              <a:buChar char="◦"/>
            </a:pPr>
            <a:r>
              <a:rPr lang="en-US" sz="2000">
                <a:solidFill>
                  <a:srgbClr val="000000"/>
                </a:solidFill>
              </a:rPr>
              <a:t>The coronavirus is getting mutated and taking various forms such as the delta variant. So the third is not so far. So it becomes necessary to follow all the precautionary measures and protocols laid by the government during the initial stages of COVID-19.</a:t>
            </a:r>
            <a:endParaRPr sz="2000">
              <a:solidFill>
                <a:srgbClr val="000000"/>
              </a:solidFill>
            </a:endParaRPr>
          </a:p>
          <a:p>
            <a:pPr indent="-182880" lvl="0" marL="182880" rtl="0" algn="l">
              <a:lnSpc>
                <a:spcPct val="110000"/>
              </a:lnSpc>
              <a:spcBef>
                <a:spcPts val="900"/>
              </a:spcBef>
              <a:spcAft>
                <a:spcPts val="0"/>
              </a:spcAft>
              <a:buSzPts val="2000"/>
              <a:buChar char="◦"/>
            </a:pPr>
            <a:r>
              <a:rPr lang="en-US" sz="2000">
                <a:solidFill>
                  <a:srgbClr val="000000"/>
                </a:solidFill>
              </a:rPr>
              <a:t>So we should always be prepared for the worst case scenario and take necessary precautions. There are basically two ways in which the spread of coronavirus takes place that are respiratory droplets and physical contact.To avoid the spread of the virus social distancing and wearing masks become two important preventive measures.</a:t>
            </a:r>
            <a:endParaRPr sz="2000">
              <a:solidFill>
                <a:srgbClr val="000000"/>
              </a:solidFill>
            </a:endParaRPr>
          </a:p>
          <a:p>
            <a:pPr indent="-182880" lvl="0" marL="182880" rtl="0" algn="l">
              <a:lnSpc>
                <a:spcPct val="110000"/>
              </a:lnSpc>
              <a:spcBef>
                <a:spcPts val="900"/>
              </a:spcBef>
              <a:spcAft>
                <a:spcPts val="0"/>
              </a:spcAft>
              <a:buSzPts val="2000"/>
              <a:buChar char="◦"/>
            </a:pPr>
            <a:r>
              <a:rPr lang="en-US" sz="2000">
                <a:solidFill>
                  <a:srgbClr val="000000"/>
                </a:solidFill>
              </a:rPr>
              <a:t>The targeted audience for this system are common people. Aim is to develop a mask detection system and social distance monitoring system which can be maintained/supervised by the people themselves and can be used in queues like ATM’s, Vaccination Booths , etc.</a:t>
            </a:r>
            <a:endParaRPr sz="2000">
              <a:solidFill>
                <a:srgbClr val="000000"/>
              </a:solidFill>
            </a:endParaRPr>
          </a:p>
          <a:p>
            <a:pPr indent="-182880" lvl="0" marL="182880" rtl="0" algn="l">
              <a:lnSpc>
                <a:spcPct val="110000"/>
              </a:lnSpc>
              <a:spcBef>
                <a:spcPts val="900"/>
              </a:spcBef>
              <a:spcAft>
                <a:spcPts val="0"/>
              </a:spcAft>
              <a:buClr>
                <a:srgbClr val="000000"/>
              </a:buClr>
              <a:buSzPts val="2000"/>
              <a:buChar char="◦"/>
            </a:pPr>
            <a:r>
              <a:t/>
            </a:r>
            <a:endParaRPr sz="2000">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3"/>
          <p:cNvSpPr txBox="1"/>
          <p:nvPr>
            <p:ph idx="1" type="body"/>
          </p:nvPr>
        </p:nvSpPr>
        <p:spPr>
          <a:xfrm>
            <a:off x="1066800" y="1008993"/>
            <a:ext cx="10058400" cy="4943751"/>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None/>
            </a:pPr>
            <a:r>
              <a:rPr lang="en-US" sz="4000">
                <a:solidFill>
                  <a:srgbClr val="262626"/>
                </a:solidFill>
              </a:rPr>
              <a:t>Motivation :</a:t>
            </a:r>
            <a:endParaRPr sz="4000">
              <a:solidFill>
                <a:srgbClr val="262626"/>
              </a:solidFill>
            </a:endParaRPr>
          </a:p>
          <a:p>
            <a:pPr indent="0" lvl="0" marL="0" rtl="0" algn="l">
              <a:lnSpc>
                <a:spcPct val="90000"/>
              </a:lnSpc>
              <a:spcBef>
                <a:spcPts val="0"/>
              </a:spcBef>
              <a:spcAft>
                <a:spcPts val="0"/>
              </a:spcAft>
              <a:buNone/>
            </a:pPr>
            <a:r>
              <a:t/>
            </a:r>
            <a:endParaRPr sz="4000">
              <a:solidFill>
                <a:srgbClr val="262626"/>
              </a:solidFill>
            </a:endParaRPr>
          </a:p>
          <a:p>
            <a:pPr indent="-182880" lvl="0" marL="182880" rtl="0" algn="l">
              <a:spcBef>
                <a:spcPts val="900"/>
              </a:spcBef>
              <a:spcAft>
                <a:spcPts val="0"/>
              </a:spcAft>
              <a:buSzPts val="2000"/>
              <a:buChar char="◦"/>
            </a:pPr>
            <a:r>
              <a:rPr lang="en-US" sz="2000"/>
              <a:t>People started to </a:t>
            </a:r>
            <a:r>
              <a:rPr lang="en-US" sz="2000"/>
              <a:t>ignore</a:t>
            </a:r>
            <a:r>
              <a:rPr lang="en-US" sz="2000"/>
              <a:t> covid as they get vaccinated thinking that they’re safer now.But the covid has already evolved into delta variant which transmits at a very faster rate and it can also affect the vaccinated people.</a:t>
            </a:r>
            <a:endParaRPr sz="2000"/>
          </a:p>
          <a:p>
            <a:pPr indent="0" lvl="0" marL="182880" rtl="0" algn="l">
              <a:spcBef>
                <a:spcPts val="900"/>
              </a:spcBef>
              <a:spcAft>
                <a:spcPts val="0"/>
              </a:spcAft>
              <a:buNone/>
            </a:pPr>
            <a:r>
              <a:t/>
            </a:r>
            <a:endParaRPr sz="2000"/>
          </a:p>
          <a:p>
            <a:pPr indent="-182880" lvl="0" marL="182880" rtl="0" algn="l">
              <a:spcBef>
                <a:spcPts val="900"/>
              </a:spcBef>
              <a:spcAft>
                <a:spcPts val="0"/>
              </a:spcAft>
              <a:buSzPts val="2000"/>
              <a:buChar char="◦"/>
            </a:pPr>
            <a:r>
              <a:rPr lang="en-US" sz="2000"/>
              <a:t>So it is a necessary duty of all the people in the world to follow covid transit prevention guidelines. This project will help the people in maintaining the covid norms in queues as in banks, atm’s ,vaccination booths,railway stations,etc.</a:t>
            </a:r>
            <a:endParaRPr sz="4000">
              <a:solidFill>
                <a:srgbClr val="262626"/>
              </a:solidFill>
            </a:endParaRPr>
          </a:p>
          <a:p>
            <a:pPr indent="-87629" lvl="0" marL="182880" rtl="0" algn="l">
              <a:lnSpc>
                <a:spcPct val="110000"/>
              </a:lnSpc>
              <a:spcBef>
                <a:spcPts val="900"/>
              </a:spcBef>
              <a:spcAft>
                <a:spcPts val="0"/>
              </a:spcAft>
              <a:buSzPts val="1500"/>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ge72e8a1c6e_0_5"/>
          <p:cNvSpPr txBox="1"/>
          <p:nvPr>
            <p:ph type="title"/>
          </p:nvPr>
        </p:nvSpPr>
        <p:spPr>
          <a:xfrm>
            <a:off x="1066800" y="642594"/>
            <a:ext cx="10058400" cy="62700"/>
          </a:xfrm>
          <a:prstGeom prst="rect">
            <a:avLst/>
          </a:prstGeom>
        </p:spPr>
        <p:txBody>
          <a:bodyPr anchorCtr="0" anchor="ctr" bIns="45700" lIns="91425" spcFirstLastPara="1" rIns="91425" wrap="square" tIns="45700">
            <a:normAutofit fontScale="90000"/>
          </a:bodyPr>
          <a:lstStyle/>
          <a:p>
            <a:pPr indent="0" lvl="0" marL="0" rtl="0" algn="l">
              <a:spcBef>
                <a:spcPts val="0"/>
              </a:spcBef>
              <a:spcAft>
                <a:spcPts val="0"/>
              </a:spcAft>
              <a:buNone/>
            </a:pPr>
            <a:r>
              <a:rPr lang="en-US"/>
              <a:t> </a:t>
            </a:r>
            <a:endParaRPr/>
          </a:p>
        </p:txBody>
      </p:sp>
      <p:sp>
        <p:nvSpPr>
          <p:cNvPr id="138" name="Google Shape;138;ge72e8a1c6e_0_5"/>
          <p:cNvSpPr txBox="1"/>
          <p:nvPr>
            <p:ph idx="1" type="body"/>
          </p:nvPr>
        </p:nvSpPr>
        <p:spPr>
          <a:xfrm>
            <a:off x="480050" y="494275"/>
            <a:ext cx="10645200" cy="5458200"/>
          </a:xfrm>
          <a:prstGeom prst="rect">
            <a:avLst/>
          </a:prstGeom>
        </p:spPr>
        <p:txBody>
          <a:bodyPr anchorCtr="0" anchor="t" bIns="45700" lIns="91425" spcFirstLastPara="1" rIns="91425" wrap="square" tIns="45700">
            <a:normAutofit/>
          </a:bodyPr>
          <a:lstStyle/>
          <a:p>
            <a:pPr indent="0" lvl="0" marL="0" rtl="0" algn="l">
              <a:lnSpc>
                <a:spcPct val="90000"/>
              </a:lnSpc>
              <a:spcBef>
                <a:spcPts val="0"/>
              </a:spcBef>
              <a:spcAft>
                <a:spcPts val="0"/>
              </a:spcAft>
              <a:buNone/>
            </a:pPr>
            <a:r>
              <a:t/>
            </a:r>
            <a:endParaRPr sz="4000">
              <a:solidFill>
                <a:srgbClr val="262626"/>
              </a:solidFill>
            </a:endParaRPr>
          </a:p>
          <a:p>
            <a:pPr indent="0" lvl="0" marL="0" rtl="0" algn="l">
              <a:lnSpc>
                <a:spcPct val="90000"/>
              </a:lnSpc>
              <a:spcBef>
                <a:spcPts val="0"/>
              </a:spcBef>
              <a:spcAft>
                <a:spcPts val="0"/>
              </a:spcAft>
              <a:buNone/>
            </a:pPr>
            <a:r>
              <a:rPr lang="en-US" sz="4000">
                <a:solidFill>
                  <a:srgbClr val="262626"/>
                </a:solidFill>
              </a:rPr>
              <a:t>Flowchart </a:t>
            </a:r>
            <a:r>
              <a:rPr lang="en-US" sz="4000">
                <a:solidFill>
                  <a:srgbClr val="262626"/>
                </a:solidFill>
              </a:rPr>
              <a:t>:</a:t>
            </a:r>
            <a:endParaRPr sz="4000">
              <a:solidFill>
                <a:srgbClr val="262626"/>
              </a:solidFill>
            </a:endParaRPr>
          </a:p>
          <a:p>
            <a:pPr indent="0" lvl="0" marL="0" rtl="0" algn="l">
              <a:lnSpc>
                <a:spcPct val="90000"/>
              </a:lnSpc>
              <a:spcBef>
                <a:spcPts val="0"/>
              </a:spcBef>
              <a:spcAft>
                <a:spcPts val="0"/>
              </a:spcAft>
              <a:buClr>
                <a:schemeClr val="dk1"/>
              </a:buClr>
              <a:buSzPts val="1100"/>
              <a:buFont typeface="Arial"/>
              <a:buNone/>
            </a:pPr>
            <a:r>
              <a:t/>
            </a:r>
            <a:endParaRPr sz="4000">
              <a:solidFill>
                <a:srgbClr val="262626"/>
              </a:solidFill>
            </a:endParaRPr>
          </a:p>
          <a:p>
            <a:pPr indent="0" lvl="0" marL="0" rtl="0" algn="l">
              <a:lnSpc>
                <a:spcPct val="90000"/>
              </a:lnSpc>
              <a:spcBef>
                <a:spcPts val="0"/>
              </a:spcBef>
              <a:spcAft>
                <a:spcPts val="0"/>
              </a:spcAft>
              <a:buClr>
                <a:schemeClr val="dk1"/>
              </a:buClr>
              <a:buSzPts val="1100"/>
              <a:buFont typeface="Arial"/>
              <a:buNone/>
            </a:pPr>
            <a:r>
              <a:t/>
            </a:r>
            <a:endParaRPr sz="1800">
              <a:solidFill>
                <a:srgbClr val="262626"/>
              </a:solidFill>
            </a:endParaRPr>
          </a:p>
          <a:p>
            <a:pPr indent="0" lvl="0" marL="0" rtl="0" algn="l">
              <a:lnSpc>
                <a:spcPct val="90000"/>
              </a:lnSpc>
              <a:spcBef>
                <a:spcPts val="0"/>
              </a:spcBef>
              <a:spcAft>
                <a:spcPts val="0"/>
              </a:spcAft>
              <a:buClr>
                <a:schemeClr val="dk1"/>
              </a:buClr>
              <a:buSzPts val="1100"/>
              <a:buFont typeface="Arial"/>
              <a:buNone/>
            </a:pPr>
            <a:r>
              <a:rPr lang="en-US" sz="1800">
                <a:solidFill>
                  <a:srgbClr val="262626"/>
                </a:solidFill>
              </a:rPr>
              <a:t>My drive link :</a:t>
            </a:r>
            <a:endParaRPr sz="1800">
              <a:solidFill>
                <a:srgbClr val="262626"/>
              </a:solidFill>
            </a:endParaRPr>
          </a:p>
          <a:p>
            <a:pPr indent="0" lvl="0" marL="0" rtl="0" algn="l">
              <a:lnSpc>
                <a:spcPct val="90000"/>
              </a:lnSpc>
              <a:spcBef>
                <a:spcPts val="0"/>
              </a:spcBef>
              <a:spcAft>
                <a:spcPts val="0"/>
              </a:spcAft>
              <a:buClr>
                <a:schemeClr val="dk1"/>
              </a:buClr>
              <a:buSzPts val="1100"/>
              <a:buFont typeface="Arial"/>
              <a:buNone/>
            </a:pPr>
            <a:r>
              <a:t/>
            </a:r>
            <a:endParaRPr sz="1800">
              <a:solidFill>
                <a:srgbClr val="262626"/>
              </a:solidFill>
            </a:endParaRPr>
          </a:p>
          <a:p>
            <a:pPr indent="0" lvl="0" marL="0" rtl="0" algn="l">
              <a:lnSpc>
                <a:spcPct val="90000"/>
              </a:lnSpc>
              <a:spcBef>
                <a:spcPts val="0"/>
              </a:spcBef>
              <a:spcAft>
                <a:spcPts val="0"/>
              </a:spcAft>
              <a:buClr>
                <a:schemeClr val="dk1"/>
              </a:buClr>
              <a:buSzPts val="1100"/>
              <a:buFont typeface="Arial"/>
              <a:buNone/>
            </a:pPr>
            <a:r>
              <a:rPr lang="en-US" sz="4000" u="sng">
                <a:solidFill>
                  <a:schemeClr val="hlink"/>
                </a:solidFill>
                <a:hlinkClick r:id="rId3"/>
              </a:rPr>
              <a:t>https://drive.google.com/file/d/1rRAJ_pJ5PQdQgAM7Jsa2nd8TR2F3wAlh/view?usp=sharing</a:t>
            </a:r>
            <a:endParaRPr sz="4000">
              <a:solidFill>
                <a:srgbClr val="262626"/>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ge72e8a1c6e_0_12"/>
          <p:cNvSpPr txBox="1"/>
          <p:nvPr>
            <p:ph idx="1" type="body"/>
          </p:nvPr>
        </p:nvSpPr>
        <p:spPr>
          <a:xfrm>
            <a:off x="764175" y="627025"/>
            <a:ext cx="10894500" cy="5555100"/>
          </a:xfrm>
          <a:prstGeom prst="rect">
            <a:avLst/>
          </a:prstGeom>
        </p:spPr>
        <p:txBody>
          <a:bodyPr anchorCtr="0" anchor="t" bIns="45700" lIns="91425" spcFirstLastPara="1" rIns="91425" wrap="square" tIns="45700">
            <a:normAutofit/>
          </a:bodyPr>
          <a:lstStyle/>
          <a:p>
            <a:pPr indent="0" lvl="0" marL="0" rtl="0" algn="l">
              <a:lnSpc>
                <a:spcPct val="90000"/>
              </a:lnSpc>
              <a:spcBef>
                <a:spcPts val="0"/>
              </a:spcBef>
              <a:spcAft>
                <a:spcPts val="0"/>
              </a:spcAft>
              <a:buNone/>
            </a:pPr>
            <a:r>
              <a:t/>
            </a:r>
            <a:endParaRPr sz="4000">
              <a:solidFill>
                <a:srgbClr val="262626"/>
              </a:solidFill>
            </a:endParaRPr>
          </a:p>
          <a:p>
            <a:pPr indent="0" lvl="0" marL="0" rtl="0" algn="l">
              <a:lnSpc>
                <a:spcPct val="90000"/>
              </a:lnSpc>
              <a:spcBef>
                <a:spcPts val="0"/>
              </a:spcBef>
              <a:spcAft>
                <a:spcPts val="0"/>
              </a:spcAft>
              <a:buNone/>
            </a:pPr>
            <a:r>
              <a:rPr lang="en-US" sz="4000">
                <a:solidFill>
                  <a:srgbClr val="262626"/>
                </a:solidFill>
              </a:rPr>
              <a:t>Solution approach :</a:t>
            </a:r>
            <a:endParaRPr sz="4000">
              <a:solidFill>
                <a:srgbClr val="262626"/>
              </a:solidFill>
            </a:endParaRPr>
          </a:p>
          <a:p>
            <a:pPr indent="0" lvl="0" marL="0" rtl="0" algn="l">
              <a:lnSpc>
                <a:spcPct val="90000"/>
              </a:lnSpc>
              <a:spcBef>
                <a:spcPts val="0"/>
              </a:spcBef>
              <a:spcAft>
                <a:spcPts val="0"/>
              </a:spcAft>
              <a:buNone/>
            </a:pPr>
            <a:r>
              <a:t/>
            </a:r>
            <a:endParaRPr sz="4000">
              <a:solidFill>
                <a:srgbClr val="262626"/>
              </a:solidFill>
            </a:endParaRPr>
          </a:p>
          <a:p>
            <a:pPr indent="-182880" lvl="0" marL="182880" rtl="0" algn="l">
              <a:spcBef>
                <a:spcPts val="900"/>
              </a:spcBef>
              <a:spcAft>
                <a:spcPts val="0"/>
              </a:spcAft>
              <a:buSzPts val="2000"/>
              <a:buChar char="◦"/>
            </a:pPr>
            <a:r>
              <a:rPr lang="en-US" sz="2000"/>
              <a:t>For temperature checking : Temperature sensor and proximity sensor</a:t>
            </a:r>
            <a:endParaRPr sz="2000"/>
          </a:p>
          <a:p>
            <a:pPr indent="0" lvl="0" marL="182880" rtl="0" algn="l">
              <a:spcBef>
                <a:spcPts val="900"/>
              </a:spcBef>
              <a:spcAft>
                <a:spcPts val="0"/>
              </a:spcAft>
              <a:buNone/>
            </a:pPr>
            <a:r>
              <a:t/>
            </a:r>
            <a:endParaRPr sz="2000"/>
          </a:p>
          <a:p>
            <a:pPr indent="-182880" lvl="0" marL="182880" rtl="0" algn="l">
              <a:spcBef>
                <a:spcPts val="900"/>
              </a:spcBef>
              <a:spcAft>
                <a:spcPts val="0"/>
              </a:spcAft>
              <a:buSzPts val="2000"/>
              <a:buChar char="◦"/>
            </a:pPr>
            <a:r>
              <a:rPr lang="en-US" sz="2000"/>
              <a:t>For mask detection : Convolution Neural Network (CNN) and opencv</a:t>
            </a:r>
            <a:endParaRPr sz="2000"/>
          </a:p>
          <a:p>
            <a:pPr indent="0" lvl="0" marL="182880" rtl="0" algn="l">
              <a:spcBef>
                <a:spcPts val="900"/>
              </a:spcBef>
              <a:spcAft>
                <a:spcPts val="0"/>
              </a:spcAft>
              <a:buNone/>
            </a:pPr>
            <a:r>
              <a:t/>
            </a:r>
            <a:endParaRPr sz="2000"/>
          </a:p>
          <a:p>
            <a:pPr indent="-182880" lvl="0" marL="182880" rtl="0" algn="l">
              <a:spcBef>
                <a:spcPts val="900"/>
              </a:spcBef>
              <a:spcAft>
                <a:spcPts val="0"/>
              </a:spcAft>
              <a:buSzPts val="2000"/>
              <a:buChar char="◦"/>
            </a:pPr>
            <a:r>
              <a:rPr lang="en-US" sz="2000"/>
              <a:t>For social distancing monitoring : Yolo model and opencv</a:t>
            </a:r>
            <a:endParaRPr sz="20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gf0e2ad8b55_0_3"/>
          <p:cNvSpPr txBox="1"/>
          <p:nvPr>
            <p:ph type="title"/>
          </p:nvPr>
        </p:nvSpPr>
        <p:spPr>
          <a:xfrm>
            <a:off x="1066800" y="642598"/>
            <a:ext cx="10058400" cy="9483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What is neural network ?</a:t>
            </a:r>
            <a:endParaRPr/>
          </a:p>
        </p:txBody>
      </p:sp>
      <p:sp>
        <p:nvSpPr>
          <p:cNvPr id="149" name="Google Shape;149;gf0e2ad8b55_0_3"/>
          <p:cNvSpPr txBox="1"/>
          <p:nvPr>
            <p:ph idx="1" type="body"/>
          </p:nvPr>
        </p:nvSpPr>
        <p:spPr>
          <a:xfrm>
            <a:off x="1066800" y="1745400"/>
            <a:ext cx="10058400" cy="4207200"/>
          </a:xfrm>
          <a:prstGeom prst="rect">
            <a:avLst/>
          </a:prstGeom>
        </p:spPr>
        <p:txBody>
          <a:bodyPr anchorCtr="0" anchor="t" bIns="45700" lIns="91425" spcFirstLastPara="1" rIns="91425" wrap="square" tIns="45700">
            <a:normAutofit/>
          </a:bodyPr>
          <a:lstStyle/>
          <a:p>
            <a:pPr indent="0" lvl="0" marL="0" rtl="0" algn="l">
              <a:spcBef>
                <a:spcPts val="900"/>
              </a:spcBef>
              <a:spcAft>
                <a:spcPts val="0"/>
              </a:spcAft>
              <a:buNone/>
            </a:pPr>
            <a:r>
              <a:t/>
            </a:r>
            <a:endParaRPr/>
          </a:p>
        </p:txBody>
      </p:sp>
      <p:pic>
        <p:nvPicPr>
          <p:cNvPr id="150" name="Google Shape;150;gf0e2ad8b55_0_3"/>
          <p:cNvPicPr preferRelativeResize="0"/>
          <p:nvPr/>
        </p:nvPicPr>
        <p:blipFill>
          <a:blip r:embed="rId3">
            <a:alphaModFix/>
          </a:blip>
          <a:stretch>
            <a:fillRect/>
          </a:stretch>
        </p:blipFill>
        <p:spPr>
          <a:xfrm>
            <a:off x="743975" y="1420813"/>
            <a:ext cx="10704049" cy="48563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gf0e2ad8b55_0_9"/>
          <p:cNvSpPr txBox="1"/>
          <p:nvPr>
            <p:ph type="title"/>
          </p:nvPr>
        </p:nvSpPr>
        <p:spPr>
          <a:xfrm>
            <a:off x="1066800" y="642594"/>
            <a:ext cx="10058400" cy="13716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How does it work ?</a:t>
            </a:r>
            <a:endParaRPr/>
          </a:p>
        </p:txBody>
      </p:sp>
      <p:sp>
        <p:nvSpPr>
          <p:cNvPr id="156" name="Google Shape;156;gf0e2ad8b55_0_9"/>
          <p:cNvSpPr txBox="1"/>
          <p:nvPr>
            <p:ph idx="1" type="body"/>
          </p:nvPr>
        </p:nvSpPr>
        <p:spPr>
          <a:xfrm>
            <a:off x="1066800" y="1745400"/>
            <a:ext cx="10058400" cy="4207200"/>
          </a:xfrm>
          <a:prstGeom prst="rect">
            <a:avLst/>
          </a:prstGeom>
        </p:spPr>
        <p:txBody>
          <a:bodyPr anchorCtr="0" anchor="t" bIns="45700" lIns="91425" spcFirstLastPara="1" rIns="91425" wrap="square" tIns="45700">
            <a:normAutofit/>
          </a:bodyPr>
          <a:lstStyle/>
          <a:p>
            <a:pPr indent="0" lvl="0" marL="0" rtl="0" algn="l">
              <a:spcBef>
                <a:spcPts val="900"/>
              </a:spcBef>
              <a:spcAft>
                <a:spcPts val="0"/>
              </a:spcAft>
              <a:buNone/>
            </a:pPr>
            <a:r>
              <a:rPr lang="en-US"/>
              <a:t> </a:t>
            </a:r>
            <a:endParaRPr/>
          </a:p>
        </p:txBody>
      </p:sp>
      <p:pic>
        <p:nvPicPr>
          <p:cNvPr id="157" name="Google Shape;157;gf0e2ad8b55_0_9"/>
          <p:cNvPicPr preferRelativeResize="0"/>
          <p:nvPr/>
        </p:nvPicPr>
        <p:blipFill>
          <a:blip r:embed="rId3">
            <a:alphaModFix/>
          </a:blip>
          <a:stretch>
            <a:fillRect/>
          </a:stretch>
        </p:blipFill>
        <p:spPr>
          <a:xfrm>
            <a:off x="3795875" y="2188425"/>
            <a:ext cx="3333750" cy="29813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gf0e2ad8b55_0_16"/>
          <p:cNvSpPr txBox="1"/>
          <p:nvPr>
            <p:ph type="title"/>
          </p:nvPr>
        </p:nvSpPr>
        <p:spPr>
          <a:xfrm>
            <a:off x="1066800" y="642594"/>
            <a:ext cx="10058400" cy="13716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 </a:t>
            </a:r>
            <a:endParaRPr/>
          </a:p>
        </p:txBody>
      </p:sp>
      <p:sp>
        <p:nvSpPr>
          <p:cNvPr id="163" name="Google Shape;163;gf0e2ad8b55_0_16"/>
          <p:cNvSpPr txBox="1"/>
          <p:nvPr>
            <p:ph idx="1" type="body"/>
          </p:nvPr>
        </p:nvSpPr>
        <p:spPr>
          <a:xfrm>
            <a:off x="849525" y="916050"/>
            <a:ext cx="10353000" cy="5025900"/>
          </a:xfrm>
          <a:prstGeom prst="rect">
            <a:avLst/>
          </a:prstGeom>
        </p:spPr>
        <p:txBody>
          <a:bodyPr anchorCtr="0" anchor="t" bIns="45700" lIns="91425" spcFirstLastPara="1" rIns="91425" wrap="square" tIns="45700">
            <a:normAutofit/>
          </a:bodyPr>
          <a:lstStyle/>
          <a:p>
            <a:pPr indent="0" lvl="0" marL="0" rtl="0" algn="l">
              <a:spcBef>
                <a:spcPts val="900"/>
              </a:spcBef>
              <a:spcAft>
                <a:spcPts val="0"/>
              </a:spcAft>
              <a:buNone/>
            </a:pPr>
            <a:r>
              <a:rPr lang="en-US"/>
              <a:t> </a:t>
            </a:r>
            <a:endParaRPr/>
          </a:p>
        </p:txBody>
      </p:sp>
      <p:pic>
        <p:nvPicPr>
          <p:cNvPr id="164" name="Google Shape;164;gf0e2ad8b55_0_16"/>
          <p:cNvPicPr preferRelativeResize="0"/>
          <p:nvPr/>
        </p:nvPicPr>
        <p:blipFill>
          <a:blip r:embed="rId3">
            <a:alphaModFix/>
          </a:blip>
          <a:stretch>
            <a:fillRect/>
          </a:stretch>
        </p:blipFill>
        <p:spPr>
          <a:xfrm>
            <a:off x="2047875" y="1057275"/>
            <a:ext cx="8096250" cy="47434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gf0e2ad8b55_0_22"/>
          <p:cNvSpPr txBox="1"/>
          <p:nvPr>
            <p:ph type="title"/>
          </p:nvPr>
        </p:nvSpPr>
        <p:spPr>
          <a:xfrm>
            <a:off x="1066800" y="642594"/>
            <a:ext cx="10058400" cy="13716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  </a:t>
            </a:r>
            <a:endParaRPr/>
          </a:p>
        </p:txBody>
      </p:sp>
      <p:sp>
        <p:nvSpPr>
          <p:cNvPr id="170" name="Google Shape;170;gf0e2ad8b55_0_22"/>
          <p:cNvSpPr txBox="1"/>
          <p:nvPr>
            <p:ph idx="1" type="body"/>
          </p:nvPr>
        </p:nvSpPr>
        <p:spPr>
          <a:xfrm>
            <a:off x="1066800" y="642602"/>
            <a:ext cx="10058400" cy="5310000"/>
          </a:xfrm>
          <a:prstGeom prst="rect">
            <a:avLst/>
          </a:prstGeom>
        </p:spPr>
        <p:txBody>
          <a:bodyPr anchorCtr="0" anchor="t" bIns="45700" lIns="91425" spcFirstLastPara="1" rIns="91425" wrap="square" tIns="45700">
            <a:normAutofit lnSpcReduction="10000"/>
          </a:bodyPr>
          <a:lstStyle/>
          <a:p>
            <a:pPr indent="0" lvl="0" marL="0" rtl="0" algn="l">
              <a:lnSpc>
                <a:spcPct val="90000"/>
              </a:lnSpc>
              <a:spcBef>
                <a:spcPts val="0"/>
              </a:spcBef>
              <a:spcAft>
                <a:spcPts val="0"/>
              </a:spcAft>
              <a:buNone/>
            </a:pPr>
            <a:r>
              <a:rPr lang="en-US" sz="4000">
                <a:solidFill>
                  <a:srgbClr val="262626"/>
                </a:solidFill>
              </a:rPr>
              <a:t>Why CNN instead of ANN </a:t>
            </a:r>
            <a:r>
              <a:rPr lang="en-US" sz="4000">
                <a:solidFill>
                  <a:srgbClr val="262626"/>
                </a:solidFill>
              </a:rPr>
              <a:t>?</a:t>
            </a:r>
            <a:endParaRPr sz="4000">
              <a:solidFill>
                <a:srgbClr val="262626"/>
              </a:solidFill>
            </a:endParaRPr>
          </a:p>
          <a:p>
            <a:pPr indent="0" lvl="0" marL="0" rtl="0" algn="l">
              <a:lnSpc>
                <a:spcPct val="90000"/>
              </a:lnSpc>
              <a:spcBef>
                <a:spcPts val="0"/>
              </a:spcBef>
              <a:spcAft>
                <a:spcPts val="0"/>
              </a:spcAft>
              <a:buNone/>
            </a:pPr>
            <a:r>
              <a:t/>
            </a:r>
            <a:endParaRPr sz="4000">
              <a:solidFill>
                <a:srgbClr val="262626"/>
              </a:solidFill>
            </a:endParaRPr>
          </a:p>
          <a:p>
            <a:pPr indent="-182880" lvl="0" marL="182880" rtl="0" algn="l">
              <a:spcBef>
                <a:spcPts val="900"/>
              </a:spcBef>
              <a:spcAft>
                <a:spcPts val="0"/>
              </a:spcAft>
              <a:buSzPts val="2000"/>
              <a:buChar char="◦"/>
            </a:pPr>
            <a:r>
              <a:rPr lang="en-US" sz="2000"/>
              <a:t>Convolution + pooling gives location invariant feature detection.</a:t>
            </a:r>
            <a:endParaRPr sz="2000"/>
          </a:p>
          <a:p>
            <a:pPr indent="0" lvl="0" marL="182880" rtl="0" algn="l">
              <a:spcBef>
                <a:spcPts val="900"/>
              </a:spcBef>
              <a:spcAft>
                <a:spcPts val="0"/>
              </a:spcAft>
              <a:buNone/>
            </a:pPr>
            <a:r>
              <a:t/>
            </a:r>
            <a:endParaRPr sz="2000"/>
          </a:p>
          <a:p>
            <a:pPr indent="-182880" lvl="0" marL="182880" rtl="0" algn="l">
              <a:spcBef>
                <a:spcPts val="900"/>
              </a:spcBef>
              <a:spcAft>
                <a:spcPts val="0"/>
              </a:spcAft>
              <a:buSzPts val="2000"/>
              <a:buChar char="◦"/>
            </a:pPr>
            <a:r>
              <a:rPr lang="en-US" sz="2000"/>
              <a:t>Reduces dimensions and computation and overfitting.</a:t>
            </a:r>
            <a:endParaRPr sz="2000"/>
          </a:p>
          <a:p>
            <a:pPr indent="0" lvl="0" marL="182880" rtl="0" algn="l">
              <a:spcBef>
                <a:spcPts val="900"/>
              </a:spcBef>
              <a:spcAft>
                <a:spcPts val="0"/>
              </a:spcAft>
              <a:buNone/>
            </a:pPr>
            <a:r>
              <a:t/>
            </a:r>
            <a:endParaRPr sz="2000"/>
          </a:p>
          <a:p>
            <a:pPr indent="-182880" lvl="0" marL="182880" rtl="0" algn="l">
              <a:spcBef>
                <a:spcPts val="900"/>
              </a:spcBef>
              <a:spcAft>
                <a:spcPts val="0"/>
              </a:spcAft>
              <a:buSzPts val="2000"/>
              <a:buChar char="◦"/>
            </a:pPr>
            <a:r>
              <a:rPr lang="en-US" sz="2000"/>
              <a:t>Speeds up training , faster to compute.</a:t>
            </a:r>
            <a:endParaRPr sz="2000"/>
          </a:p>
          <a:p>
            <a:pPr indent="0" lvl="0" marL="182880" rtl="0" algn="l">
              <a:spcBef>
                <a:spcPts val="900"/>
              </a:spcBef>
              <a:spcAft>
                <a:spcPts val="0"/>
              </a:spcAft>
              <a:buNone/>
            </a:pPr>
            <a:r>
              <a:t/>
            </a:r>
            <a:endParaRPr sz="2000"/>
          </a:p>
          <a:p>
            <a:pPr indent="-182880" lvl="0" marL="182880" rtl="0" algn="l">
              <a:spcBef>
                <a:spcPts val="900"/>
              </a:spcBef>
              <a:spcAft>
                <a:spcPts val="0"/>
              </a:spcAft>
              <a:buSzPts val="2000"/>
              <a:buChar char="◦"/>
            </a:pPr>
            <a:r>
              <a:rPr lang="en-US" sz="2000"/>
              <a:t>Makes the model tolerant towards small distortion and variations.</a:t>
            </a:r>
            <a:endParaRPr sz="4000">
              <a:solidFill>
                <a:srgbClr val="262626"/>
              </a:solidFill>
            </a:endParaRPr>
          </a:p>
          <a:p>
            <a:pPr indent="0" lvl="0" marL="0" rtl="0" algn="l">
              <a:lnSpc>
                <a:spcPct val="90000"/>
              </a:lnSpc>
              <a:spcBef>
                <a:spcPts val="0"/>
              </a:spcBef>
              <a:spcAft>
                <a:spcPts val="0"/>
              </a:spcAft>
              <a:buNone/>
            </a:pPr>
            <a:r>
              <a:t/>
            </a:r>
            <a:endParaRPr sz="4000">
              <a:solidFill>
                <a:srgbClr val="262626"/>
              </a:solidFill>
            </a:endParaRPr>
          </a:p>
          <a:p>
            <a:pPr indent="0" lvl="0" marL="0" rtl="0" algn="l">
              <a:lnSpc>
                <a:spcPct val="90000"/>
              </a:lnSpc>
              <a:spcBef>
                <a:spcPts val="0"/>
              </a:spcBef>
              <a:spcAft>
                <a:spcPts val="0"/>
              </a:spcAft>
              <a:buClr>
                <a:schemeClr val="dk1"/>
              </a:buClr>
              <a:buSzPts val="1100"/>
              <a:buFont typeface="Arial"/>
              <a:buNone/>
            </a:pPr>
            <a:r>
              <a:t/>
            </a:r>
            <a:endParaRPr sz="4000">
              <a:solidFill>
                <a:srgbClr val="262626"/>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avonVTI">
  <a:themeElements>
    <a:clrScheme name="FIVE">
      <a:dk1>
        <a:srgbClr val="000000"/>
      </a:dk1>
      <a:lt1>
        <a:srgbClr val="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avonVTI">
  <a:themeElements>
    <a:clrScheme name="FIVE">
      <a:dk1>
        <a:srgbClr val="000000"/>
      </a:dk1>
      <a:lt1>
        <a:srgbClr val="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2021-07-30T07:53:36Z</dcterms:created>
  <dc:creator>Shivani Manimaran</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