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-276" y="-19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26F8A-AE13-43B6-A0F7-600CBEC7CC2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86A6-59CC-4490-817B-DA9ADC97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0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Introduction to Linear Regression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Linear regression is a statistical method for modeling the relationship between a dependent variable and one or more independent variables. It is a powerful tool for making predictions and understanding the influence of different factors.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5780246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5755958"/>
            <a:ext cx="189892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Prince Raj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Definition and Concept of Linear Regression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560808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Linear regression is a linear approach to modeling the relationship between a scalar response and one or more explanatory variables.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Concept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560808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It involves finding the best-fitting straight line through the data points to predict the response variable.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993" y="3736062"/>
            <a:ext cx="893492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Assumptions of Linear Regression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037993" y="49372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238732" y="4978956"/>
            <a:ext cx="984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2760107" y="501360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Assumption 1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760107" y="549402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Linearity: The relationship between the independent and dependent variables is linear.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630228" y="49372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93224" y="4978956"/>
            <a:ext cx="1738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52342" y="501360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Assumption 2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52342" y="5494020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Independence: The residuals are independent of each other.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9222462" y="49372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378791" y="4978956"/>
            <a:ext cx="18716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9944576" y="501360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Assumption 3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9944576" y="5494020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Homoscedasticity: The variance of the residuals is constant.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862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243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28863" y="3201710"/>
            <a:ext cx="9972675" cy="13120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6"/>
              </a:lnSpc>
              <a:buNone/>
            </a:pPr>
            <a:r>
              <a:rPr lang="en-US" sz="4133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Steps to Perform Linear Regression Analysis</a:t>
            </a:r>
            <a:endParaRPr lang="en-US" sz="4133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863" y="4828699"/>
            <a:ext cx="3324225" cy="83974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538770" y="5983367"/>
            <a:ext cx="2671405" cy="328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3"/>
              </a:lnSpc>
              <a:buNone/>
            </a:pPr>
            <a:r>
              <a:rPr lang="en-US" sz="2066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Step 1: Data Collection</a:t>
            </a:r>
            <a:endParaRPr lang="en-US" sz="2066" dirty="0"/>
          </a:p>
        </p:txBody>
      </p:sp>
      <p:sp>
        <p:nvSpPr>
          <p:cNvPr id="8" name="Text 3"/>
          <p:cNvSpPr/>
          <p:nvPr/>
        </p:nvSpPr>
        <p:spPr>
          <a:xfrm>
            <a:off x="2538770" y="6437352"/>
            <a:ext cx="2904411" cy="671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3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Obtain and clean the relevant data for analysis.</a:t>
            </a:r>
            <a:endParaRPr lang="en-US" sz="1653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3087" y="4828699"/>
            <a:ext cx="3324225" cy="839748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62995" y="5983367"/>
            <a:ext cx="2714625" cy="328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3"/>
              </a:lnSpc>
              <a:buNone/>
            </a:pPr>
            <a:r>
              <a:rPr lang="en-US" sz="2066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Step 2: Model Building</a:t>
            </a:r>
            <a:endParaRPr lang="en-US" sz="2066" dirty="0"/>
          </a:p>
        </p:txBody>
      </p:sp>
      <p:sp>
        <p:nvSpPr>
          <p:cNvPr id="11" name="Text 5"/>
          <p:cNvSpPr/>
          <p:nvPr/>
        </p:nvSpPr>
        <p:spPr>
          <a:xfrm>
            <a:off x="5862995" y="6437352"/>
            <a:ext cx="2904411" cy="1007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3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Select appropriate variables and build the regression model.</a:t>
            </a:r>
            <a:endParaRPr lang="en-US" sz="1653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7313" y="4828699"/>
            <a:ext cx="3324225" cy="839748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187220" y="5983367"/>
            <a:ext cx="2904411" cy="6560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3"/>
              </a:lnSpc>
              <a:buNone/>
            </a:pPr>
            <a:r>
              <a:rPr lang="en-US" sz="2066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Step 3: Model Evaluation</a:t>
            </a:r>
            <a:endParaRPr lang="en-US" sz="2066" dirty="0"/>
          </a:p>
        </p:txBody>
      </p:sp>
      <p:sp>
        <p:nvSpPr>
          <p:cNvPr id="14" name="Text 7"/>
          <p:cNvSpPr/>
          <p:nvPr/>
        </p:nvSpPr>
        <p:spPr>
          <a:xfrm>
            <a:off x="9187220" y="6765369"/>
            <a:ext cx="2904411" cy="671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3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Assess the model's fit and predictive accuracy.</a:t>
            </a:r>
            <a:endParaRPr lang="en-US" sz="165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25063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Interpretation of Regression Coefficients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972639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0590" y="4202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Beta Coefficient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0590" y="4682847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Represents the change in the dependent variable for a one-unit change in the independent variable.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3972639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84876" y="4202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P-Value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84876" y="4682847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Indicates the probability of observing the data given that the null hypothesis is true.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44447"/>
            <a:ext cx="60470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Evaluation of Model Fit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94246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R-Squared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3204448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Variance Explained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18829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Represents the proportion of the variance in the dependent variable that is predictable from the independent variables.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481768" y="3494246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MSE</a:t>
            </a:r>
            <a:endParaRPr lang="en-US" sz="5249" dirty="0"/>
          </a:p>
        </p:txBody>
      </p:sp>
      <p:sp>
        <p:nvSpPr>
          <p:cNvPr id="9" name="Text 6"/>
          <p:cNvSpPr/>
          <p:nvPr/>
        </p:nvSpPr>
        <p:spPr>
          <a:xfrm>
            <a:off x="8648343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Mean Squared Error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481768" y="4918829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Measures the average of the squares of the errors between the actual and predicted values.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40268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Limitations and Challenges of Linear Regression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3468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Overfitting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916210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When the model is too complex and captures noise as well as signal.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43468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Multicollinearity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916210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High correlation among independent variables, leading to unstable coefficients.</a:t>
            </a:r>
            <a:endParaRPr lang="en-US" sz="1750" dirty="0"/>
          </a:p>
        </p:txBody>
      </p:sp>
      <p:pic>
        <p:nvPicPr>
          <p:cNvPr id="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136" y="28136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136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25473"/>
            <a:ext cx="81673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74823" y="2168366"/>
            <a:ext cx="984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175272"/>
            <a:ext cx="28457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Insightful Predictions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Linear regression enables the generation of valuable predictions based on historical data.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37080" y="4026098"/>
            <a:ext cx="1738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033004"/>
            <a:ext cx="39694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Data-Driven Decision Making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It aids in making well-informed decisions supported by data analysis and statistical inference.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30413" y="5883831"/>
            <a:ext cx="18716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890736"/>
            <a:ext cx="33564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Continuous evaluation and refinement of the model contribute to ongoing improvement and accuracy.</a:t>
            </a:r>
            <a:endParaRPr lang="en-US" sz="1750" dirty="0"/>
          </a:p>
        </p:txBody>
      </p:sp>
      <p:pic>
        <p:nvPicPr>
          <p:cNvPr id="2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362</Words>
  <Application>Microsoft Office PowerPoint</Application>
  <PresentationFormat>Custom</PresentationFormat>
  <Paragraphs>60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3</cp:revision>
  <dcterms:created xsi:type="dcterms:W3CDTF">2024-02-28T04:45:52Z</dcterms:created>
  <dcterms:modified xsi:type="dcterms:W3CDTF">2024-02-28T05:00:45Z</dcterms:modified>
</cp:coreProperties>
</file>