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1" r:id="rId6"/>
    <p:sldId id="262" r:id="rId7"/>
    <p:sldId id="269" r:id="rId8"/>
    <p:sldId id="267" r:id="rId9"/>
    <p:sldId id="268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9B6-99B3-4BCC-8937-C6A7E21A1AC3}" type="datetimeFigureOut">
              <a:rPr lang="es-MX" smtClean="0"/>
              <a:t>21/03/2024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B12B-FA36-442E-9F55-9D1BDA3B5B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706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9B6-99B3-4BCC-8937-C6A7E21A1AC3}" type="datetimeFigureOut">
              <a:rPr lang="es-MX" smtClean="0"/>
              <a:t>21/03/2024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B12B-FA36-442E-9F55-9D1BDA3B5B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512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9B6-99B3-4BCC-8937-C6A7E21A1AC3}" type="datetimeFigureOut">
              <a:rPr lang="es-MX" smtClean="0"/>
              <a:t>21/03/2024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B12B-FA36-442E-9F55-9D1BDA3B5B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61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9B6-99B3-4BCC-8937-C6A7E21A1AC3}" type="datetimeFigureOut">
              <a:rPr lang="es-MX" smtClean="0"/>
              <a:t>21/03/2024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B12B-FA36-442E-9F55-9D1BDA3B5B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996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9B6-99B3-4BCC-8937-C6A7E21A1AC3}" type="datetimeFigureOut">
              <a:rPr lang="es-MX" smtClean="0"/>
              <a:t>21/03/2024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B12B-FA36-442E-9F55-9D1BDA3B5B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590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9B6-99B3-4BCC-8937-C6A7E21A1AC3}" type="datetimeFigureOut">
              <a:rPr lang="es-MX" smtClean="0"/>
              <a:t>21/03/2024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B12B-FA36-442E-9F55-9D1BDA3B5B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95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9B6-99B3-4BCC-8937-C6A7E21A1AC3}" type="datetimeFigureOut">
              <a:rPr lang="es-MX" smtClean="0"/>
              <a:t>21/03/2024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B12B-FA36-442E-9F55-9D1BDA3B5B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634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9B6-99B3-4BCC-8937-C6A7E21A1AC3}" type="datetimeFigureOut">
              <a:rPr lang="es-MX" smtClean="0"/>
              <a:t>21/03/2024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B12B-FA36-442E-9F55-9D1BDA3B5B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1161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9B6-99B3-4BCC-8937-C6A7E21A1AC3}" type="datetimeFigureOut">
              <a:rPr lang="es-MX" smtClean="0"/>
              <a:t>21/03/2024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B12B-FA36-442E-9F55-9D1BDA3B5B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809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9B6-99B3-4BCC-8937-C6A7E21A1AC3}" type="datetimeFigureOut">
              <a:rPr lang="es-MX" smtClean="0"/>
              <a:t>21/03/2024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B12B-FA36-442E-9F55-9D1BDA3B5B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246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9B6-99B3-4BCC-8937-C6A7E21A1AC3}" type="datetimeFigureOut">
              <a:rPr lang="es-MX" smtClean="0"/>
              <a:t>21/03/2024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B12B-FA36-442E-9F55-9D1BDA3B5B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887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A69B6-99B3-4BCC-8937-C6A7E21A1AC3}" type="datetimeFigureOut">
              <a:rPr lang="es-MX" smtClean="0"/>
              <a:t>21/03/2024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6B12B-FA36-442E-9F55-9D1BDA3B5B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031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🌱 Fondos para presentaciones en Power Point de naturaleza | Crehana">
            <a:extLst>
              <a:ext uri="{FF2B5EF4-FFF2-40B4-BE49-F238E27FC236}">
                <a16:creationId xmlns:a16="http://schemas.microsoft.com/office/drawing/2014/main" id="{C7267F55-1DA7-9A2C-810C-3FC6E267F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252"/>
            <a:ext cx="12192001" cy="685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52"/>
            <a:ext cx="12192000" cy="684474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51737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MX" dirty="0">
                <a:solidFill>
                  <a:srgbClr val="0070C0"/>
                </a:solidFill>
                <a:latin typeface="Bahnschrift SemiBold" panose="020B0502040204020203" pitchFamily="34" charset="0"/>
              </a:rPr>
              <a:t>FUNDAMENTOS DE PROGRAMACION</a:t>
            </a:r>
            <a:br>
              <a:rPr lang="es-MX" dirty="0">
                <a:solidFill>
                  <a:srgbClr val="0070C0"/>
                </a:solidFill>
                <a:latin typeface="Bahnschrift SemiBold" panose="020B0502040204020203" pitchFamily="34" charset="0"/>
              </a:rPr>
            </a:br>
            <a:r>
              <a:rPr lang="es-MX" dirty="0">
                <a:solidFill>
                  <a:srgbClr val="0070C0"/>
                </a:solidFill>
                <a:latin typeface="Bahnschrift SemiBold" panose="020B0502040204020203" pitchFamily="34" charset="0"/>
              </a:rPr>
              <a:t>CLASE 5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18872"/>
            <a:ext cx="9144000" cy="1655762"/>
          </a:xfrm>
        </p:spPr>
        <p:txBody>
          <a:bodyPr>
            <a:normAutofit/>
          </a:bodyPr>
          <a:lstStyle/>
          <a:p>
            <a:r>
              <a:rPr lang="es-MX" sz="2800" dirty="0" smtClean="0">
                <a:latin typeface="Bahnschrift SemiBold" panose="020B0502040204020203" pitchFamily="34" charset="0"/>
              </a:rPr>
              <a:t>SANTANA DOMINGUEZ FATTIMA </a:t>
            </a:r>
            <a:endParaRPr lang="es-MX" sz="2800" dirty="0">
              <a:latin typeface="Bahnschrift SemiBold" panose="020B0502040204020203" pitchFamily="34" charset="0"/>
            </a:endParaRPr>
          </a:p>
          <a:p>
            <a:r>
              <a:rPr lang="es-MX" sz="2800" dirty="0">
                <a:latin typeface="Bahnschrift SemiBold" panose="020B0502040204020203" pitchFamily="34" charset="0"/>
              </a:rPr>
              <a:t>29/02/2024</a:t>
            </a:r>
          </a:p>
        </p:txBody>
      </p:sp>
    </p:spTree>
    <p:extLst>
      <p:ext uri="{BB962C8B-B14F-4D97-AF65-F5344CB8AC3E}">
        <p14:creationId xmlns:p14="http://schemas.microsoft.com/office/powerpoint/2010/main" val="332435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🌱 Fondos para presentaciones en Power Point de naturaleza | Crehana">
            <a:extLst>
              <a:ext uri="{FF2B5EF4-FFF2-40B4-BE49-F238E27FC236}">
                <a16:creationId xmlns:a16="http://schemas.microsoft.com/office/drawing/2014/main" id="{9DED07BA-71E2-E285-B453-61E9773E9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5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solidFill>
                  <a:srgbClr val="0070C0"/>
                </a:solidFill>
                <a:latin typeface="Bahnschrift SemiBold" panose="020B0502040204020203" pitchFamily="34" charset="0"/>
              </a:rPr>
              <a:t>Control de versiones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25047" y="1690688"/>
            <a:ext cx="8941904" cy="4351338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s-MX" dirty="0">
                <a:latin typeface="Bahnschrift SemiBold" panose="020B0502040204020203" pitchFamily="34" charset="0"/>
              </a:rPr>
              <a:t>Se llama control de versiones a la gestión de los diversos cambios que se realizan sobre los elementos de algún producto o una configuración del mismo. Una versión revisión o edición de un producto , es el estado en el que se encuentra el mismo en un momento dado de su desarrollo o modificación. </a:t>
            </a:r>
          </a:p>
          <a:p>
            <a:pPr algn="ctr"/>
            <a:r>
              <a:rPr lang="es-MX" dirty="0" err="1">
                <a:latin typeface="Bahnschrift SemiBold" panose="020B0502040204020203" pitchFamily="34" charset="0"/>
              </a:rPr>
              <a:t>Git</a:t>
            </a:r>
            <a:r>
              <a:rPr lang="es-MX" dirty="0">
                <a:latin typeface="Bahnschrift SemiBold" panose="020B0502040204020203" pitchFamily="34" charset="0"/>
              </a:rPr>
              <a:t> es un software de control de versiones diseñado por </a:t>
            </a:r>
            <a:r>
              <a:rPr lang="es-MX" dirty="0" err="1">
                <a:latin typeface="Bahnschrift SemiBold" panose="020B0502040204020203" pitchFamily="34" charset="0"/>
              </a:rPr>
              <a:t>Lin</a:t>
            </a:r>
            <a:r>
              <a:rPr lang="es-MX" dirty="0">
                <a:latin typeface="Bahnschrift SemiBold" panose="020B0502040204020203" pitchFamily="34" charset="0"/>
              </a:rPr>
              <a:t> </a:t>
            </a:r>
            <a:r>
              <a:rPr lang="es-MX" dirty="0" err="1">
                <a:latin typeface="Bahnschrift SemiBold" panose="020B0502040204020203" pitchFamily="34" charset="0"/>
              </a:rPr>
              <a:t>us</a:t>
            </a:r>
            <a:r>
              <a:rPr lang="es-MX" dirty="0">
                <a:latin typeface="Bahnschrift SemiBold" panose="020B0502040204020203" pitchFamily="34" charset="0"/>
              </a:rPr>
              <a:t> </a:t>
            </a:r>
            <a:r>
              <a:rPr lang="es-MX" dirty="0" err="1">
                <a:latin typeface="Bahnschrift SemiBold" panose="020B0502040204020203" pitchFamily="34" charset="0"/>
              </a:rPr>
              <a:t>Torvalds</a:t>
            </a:r>
            <a:r>
              <a:rPr lang="es-MX" dirty="0">
                <a:latin typeface="Bahnschrift SemiBold" panose="020B0502040204020203" pitchFamily="34" charset="0"/>
              </a:rPr>
              <a:t>, pensando en la eficiencia, la confiabilidad y compatibilidad del mantenimiento de versiones de aplicaciones cuando estas tienen una gran numero de archivos de código fuente.</a:t>
            </a:r>
          </a:p>
          <a:p>
            <a:pPr algn="ctr"/>
            <a:r>
              <a:rPr lang="es-MX" dirty="0">
                <a:latin typeface="Bahnschrift SemiBold" panose="020B0502040204020203" pitchFamily="34" charset="0"/>
              </a:rPr>
              <a:t>SE UTILIZA PARA:</a:t>
            </a:r>
          </a:p>
          <a:p>
            <a:pPr algn="ctr"/>
            <a:r>
              <a:rPr lang="es-MX" dirty="0" err="1">
                <a:latin typeface="Bahnschrift SemiBold" panose="020B0502040204020203" pitchFamily="34" charset="0"/>
              </a:rPr>
              <a:t>Git</a:t>
            </a:r>
            <a:r>
              <a:rPr lang="es-MX" dirty="0">
                <a:latin typeface="Bahnschrift SemiBold" panose="020B0502040204020203" pitchFamily="34" charset="0"/>
              </a:rPr>
              <a:t> es un popular sistema de control de versiones . Fue creado en 2005 y ha sido mantenido por junio </a:t>
            </a:r>
            <a:r>
              <a:rPr lang="es-MX" dirty="0" err="1">
                <a:latin typeface="Bahnschrift SemiBold" panose="020B0502040204020203" pitchFamily="34" charset="0"/>
              </a:rPr>
              <a:t>Hamano</a:t>
            </a:r>
            <a:r>
              <a:rPr lang="es-MX" dirty="0">
                <a:latin typeface="Bahnschrift SemiBold" panose="020B0502040204020203" pitchFamily="34" charset="0"/>
              </a:rPr>
              <a:t> desde entonces.</a:t>
            </a:r>
          </a:p>
          <a:p>
            <a:pPr algn="ctr"/>
            <a:r>
              <a:rPr lang="es-MX" dirty="0">
                <a:latin typeface="Bahnschrift SemiBold" panose="020B0502040204020203" pitchFamily="34" charset="0"/>
              </a:rPr>
              <a:t>Seguimiento de cambios en el código.</a:t>
            </a:r>
          </a:p>
          <a:p>
            <a:pPr algn="ctr"/>
            <a:r>
              <a:rPr lang="es-MX" dirty="0">
                <a:latin typeface="Bahnschrift SemiBold" panose="020B0502040204020203" pitchFamily="34" charset="0"/>
              </a:rPr>
              <a:t>Seguimiento de quien realizo cambios.</a:t>
            </a:r>
          </a:p>
          <a:p>
            <a:pPr algn="ctr"/>
            <a:r>
              <a:rPr lang="es-MX" dirty="0">
                <a:latin typeface="Bahnschrift SemiBold" panose="020B0502040204020203" pitchFamily="34" charset="0"/>
              </a:rPr>
              <a:t>Colaboración de codificación.</a:t>
            </a:r>
          </a:p>
        </p:txBody>
      </p:sp>
    </p:spTree>
    <p:extLst>
      <p:ext uri="{BB962C8B-B14F-4D97-AF65-F5344CB8AC3E}">
        <p14:creationId xmlns:p14="http://schemas.microsoft.com/office/powerpoint/2010/main" val="373406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🌱 Fondos para presentaciones en Power Point de naturaleza | Crehana">
            <a:extLst>
              <a:ext uri="{FF2B5EF4-FFF2-40B4-BE49-F238E27FC236}">
                <a16:creationId xmlns:a16="http://schemas.microsoft.com/office/drawing/2014/main" id="{1EC1FCEF-98D9-881D-4E9D-1CA9A0BAA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5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8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¿Qué hace </a:t>
            </a:r>
            <a:r>
              <a:rPr lang="es-MX" sz="4800" dirty="0" err="1">
                <a:solidFill>
                  <a:srgbClr val="0070C0"/>
                </a:solidFill>
                <a:latin typeface="Bahnschrift SemiBold" panose="020B0502040204020203" pitchFamily="34" charset="0"/>
              </a:rPr>
              <a:t>Git</a:t>
            </a:r>
            <a:r>
              <a:rPr lang="es-MX" sz="48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?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MX" dirty="0">
                <a:latin typeface="Bahnschrift SemiBold" panose="020B0502040204020203" pitchFamily="34" charset="0"/>
              </a:rPr>
              <a:t>Administrar proyectos con repositorios.</a:t>
            </a:r>
          </a:p>
          <a:p>
            <a:pPr algn="ctr"/>
            <a:r>
              <a:rPr lang="es-MX" dirty="0">
                <a:latin typeface="Bahnschrift SemiBold" panose="020B0502040204020203" pitchFamily="34" charset="0"/>
              </a:rPr>
              <a:t>Clonar un proyecto para trabajar en una copia local.</a:t>
            </a:r>
          </a:p>
          <a:p>
            <a:pPr algn="ctr"/>
            <a:r>
              <a:rPr lang="es-MX" dirty="0">
                <a:latin typeface="Bahnschrift SemiBold" panose="020B0502040204020203" pitchFamily="34" charset="0"/>
              </a:rPr>
              <a:t> Controle y realice un seguimiento de los cambios con En modo provisional y Confirmación.</a:t>
            </a:r>
          </a:p>
          <a:p>
            <a:pPr algn="ctr"/>
            <a:r>
              <a:rPr lang="es-MX" dirty="0">
                <a:latin typeface="Bahnschrift SemiBold" panose="020B0502040204020203" pitchFamily="34" charset="0"/>
              </a:rPr>
              <a:t>Bifurcar y combinar para permitir el trabajo en diferentes partes y versiones de un proyecto.</a:t>
            </a:r>
          </a:p>
          <a:p>
            <a:pPr algn="ctr"/>
            <a:r>
              <a:rPr lang="es-MX" dirty="0">
                <a:latin typeface="Bahnschrift SemiBold" panose="020B0502040204020203" pitchFamily="34" charset="0"/>
              </a:rPr>
              <a:t>Extraer la versión más reciente del proyecto en una copia local.</a:t>
            </a:r>
          </a:p>
          <a:p>
            <a:pPr algn="ctr"/>
            <a:r>
              <a:rPr lang="es-MX" dirty="0">
                <a:latin typeface="Bahnschrift SemiBold" panose="020B0502040204020203" pitchFamily="34" charset="0"/>
              </a:rPr>
              <a:t>Insertar actualizaciones locales en el proyecto principal.</a:t>
            </a:r>
          </a:p>
        </p:txBody>
      </p:sp>
    </p:spTree>
    <p:extLst>
      <p:ext uri="{BB962C8B-B14F-4D97-AF65-F5344CB8AC3E}">
        <p14:creationId xmlns:p14="http://schemas.microsoft.com/office/powerpoint/2010/main" val="362040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🌱 Fondos para presentaciones en Power Point de naturaleza | Crehana">
            <a:extLst>
              <a:ext uri="{FF2B5EF4-FFF2-40B4-BE49-F238E27FC236}">
                <a16:creationId xmlns:a16="http://schemas.microsoft.com/office/drawing/2014/main" id="{F990D122-2873-5177-CE0E-6D6FF1735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5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1319282"/>
            <a:ext cx="10515600" cy="1325563"/>
          </a:xfrm>
        </p:spPr>
        <p:txBody>
          <a:bodyPr/>
          <a:lstStyle/>
          <a:p>
            <a:pPr algn="ctr"/>
            <a:r>
              <a:rPr lang="es-MX" dirty="0">
                <a:solidFill>
                  <a:srgbClr val="0070C0"/>
                </a:solidFill>
                <a:latin typeface="Bahnschrift SemiBold" panose="020B0502040204020203" pitchFamily="34" charset="0"/>
              </a:rPr>
              <a:t>¿Por qué </a:t>
            </a:r>
            <a:r>
              <a:rPr lang="es-MX" dirty="0" err="1">
                <a:solidFill>
                  <a:srgbClr val="0070C0"/>
                </a:solidFill>
                <a:latin typeface="Bahnschrift SemiBold" panose="020B0502040204020203" pitchFamily="34" charset="0"/>
              </a:rPr>
              <a:t>Git</a:t>
            </a:r>
            <a:r>
              <a:rPr lang="es-MX" dirty="0">
                <a:solidFill>
                  <a:srgbClr val="0070C0"/>
                </a:solidFill>
                <a:latin typeface="Bahnschrift SemiBold" panose="020B0502040204020203" pitchFamily="34" charset="0"/>
              </a:rPr>
              <a:t>?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0"/>
            <a:ext cx="12277898" cy="6855790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2506662"/>
            <a:ext cx="10515600" cy="4351338"/>
          </a:xfrm>
        </p:spPr>
        <p:txBody>
          <a:bodyPr/>
          <a:lstStyle/>
          <a:p>
            <a:pPr algn="ctr"/>
            <a:r>
              <a:rPr lang="es-MX" dirty="0">
                <a:latin typeface="Bahnschrift SemiBold" panose="020B0502040204020203" pitchFamily="34" charset="0"/>
              </a:rPr>
              <a:t>Mas del 70% de los desarrolladores usan Lins desarrolladores pueden desde cualquier parte de los desarrolladores puede tutorial completo del proyecto los desarrolladores proyecto. </a:t>
            </a:r>
          </a:p>
        </p:txBody>
      </p:sp>
    </p:spTree>
    <p:extLst>
      <p:ext uri="{BB962C8B-B14F-4D97-AF65-F5344CB8AC3E}">
        <p14:creationId xmlns:p14="http://schemas.microsoft.com/office/powerpoint/2010/main" val="92399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47" y="249768"/>
            <a:ext cx="11492087" cy="646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-548" t="33851" r="548" b="-122"/>
          <a:stretch/>
        </p:blipFill>
        <p:spPr>
          <a:xfrm>
            <a:off x="185686" y="2493818"/>
            <a:ext cx="12139317" cy="452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7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19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61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210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255</Words>
  <Application>Microsoft Office PowerPoint</Application>
  <PresentationFormat>Panorámica</PresentationFormat>
  <Paragraphs>20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Bahnschrift SemiBold</vt:lpstr>
      <vt:lpstr>Calibri</vt:lpstr>
      <vt:lpstr>Calibri Light</vt:lpstr>
      <vt:lpstr>Tema de Office</vt:lpstr>
      <vt:lpstr>FUNDAMENTOS DE PROGRAMACION CLASE 5</vt:lpstr>
      <vt:lpstr>Control de versiones</vt:lpstr>
      <vt:lpstr>¿Qué hace Git?</vt:lpstr>
      <vt:lpstr>¿Por qué Git?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4</dc:title>
  <dc:creator>USUARIO</dc:creator>
  <cp:lastModifiedBy>USUARIO</cp:lastModifiedBy>
  <cp:revision>10</cp:revision>
  <dcterms:created xsi:type="dcterms:W3CDTF">2024-02-29T13:18:58Z</dcterms:created>
  <dcterms:modified xsi:type="dcterms:W3CDTF">2024-03-21T17:58:24Z</dcterms:modified>
</cp:coreProperties>
</file>