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0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7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7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76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69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1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1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8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8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6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06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0E7E-DCA2-46D0-B3D1-28F0B9E3833B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68C7-7378-44D0-9CAC-F401DB603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67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Algerian" panose="04020705040A02060702" pitchFamily="82" charset="0"/>
              </a:rPr>
              <a:t>Fundamentos de </a:t>
            </a:r>
            <a:br>
              <a:rPr lang="es-MX" b="1" dirty="0" smtClean="0">
                <a:latin typeface="Algerian" panose="04020705040A02060702" pitchFamily="82" charset="0"/>
              </a:rPr>
            </a:br>
            <a:r>
              <a:rPr lang="es-MX" b="1" dirty="0" smtClean="0">
                <a:latin typeface="Algerian" panose="04020705040A02060702" pitchFamily="82" charset="0"/>
              </a:rPr>
              <a:t>Programación</a:t>
            </a:r>
            <a:endParaRPr lang="es-MX" b="1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REPORTE 4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6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92" y="1013027"/>
            <a:ext cx="8440344" cy="47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65017" y="423950"/>
            <a:ext cx="10740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lgerian" panose="04020705040A02060702" pitchFamily="82" charset="0"/>
              </a:rPr>
              <a:t>Control de versiones</a:t>
            </a:r>
          </a:p>
          <a:p>
            <a:r>
              <a:rPr lang="es-MX" dirty="0" smtClean="0">
                <a:latin typeface="+mj-lt"/>
              </a:rPr>
              <a:t>Se llaman control de versiones a la gestión de los diversos cambios que se realizan sobre los elementos de algún producto o configuración del </a:t>
            </a:r>
            <a:r>
              <a:rPr lang="es-MX" dirty="0" err="1" smtClean="0">
                <a:latin typeface="+mj-lt"/>
              </a:rPr>
              <a:t>mismo.Una</a:t>
            </a:r>
            <a:r>
              <a:rPr lang="es-MX" dirty="0" smtClean="0">
                <a:latin typeface="+mj-lt"/>
              </a:rPr>
              <a:t> </a:t>
            </a:r>
            <a:r>
              <a:rPr lang="es-MX" dirty="0" err="1" smtClean="0">
                <a:latin typeface="+mj-lt"/>
              </a:rPr>
              <a:t>versión,revisón</a:t>
            </a:r>
            <a:r>
              <a:rPr lang="es-MX" dirty="0" smtClean="0">
                <a:latin typeface="+mj-lt"/>
              </a:rPr>
              <a:t> o edición de un </a:t>
            </a:r>
            <a:r>
              <a:rPr lang="es-MX" dirty="0" err="1" smtClean="0">
                <a:latin typeface="+mj-lt"/>
              </a:rPr>
              <a:t>producto,es</a:t>
            </a:r>
            <a:r>
              <a:rPr lang="es-MX" dirty="0" smtClean="0">
                <a:latin typeface="+mj-lt"/>
              </a:rPr>
              <a:t> el estado en el que se encuentra el mismo en un momento dado de su desarrollo o modificación.</a:t>
            </a:r>
          </a:p>
          <a:p>
            <a:r>
              <a:rPr lang="es-MX" b="1" dirty="0" smtClean="0">
                <a:latin typeface="Algerian" panose="04020705040A02060702" pitchFamily="82" charset="0"/>
              </a:rPr>
              <a:t> </a:t>
            </a:r>
          </a:p>
          <a:p>
            <a:endParaRPr lang="es-MX" b="1" dirty="0">
              <a:latin typeface="Algerian" panose="04020705040A02060702" pitchFamily="82" charset="0"/>
            </a:endParaRPr>
          </a:p>
          <a:p>
            <a:endParaRPr lang="es-MX" b="1" dirty="0" smtClean="0">
              <a:latin typeface="Algerian" panose="04020705040A02060702" pitchFamily="82" charset="0"/>
            </a:endParaRPr>
          </a:p>
          <a:p>
            <a:endParaRPr lang="es-MX" b="1" dirty="0">
              <a:latin typeface="Algerian" panose="04020705040A02060702" pitchFamily="82" charset="0"/>
            </a:endParaRPr>
          </a:p>
          <a:p>
            <a:endParaRPr lang="es-MX" b="1" dirty="0" smtClean="0">
              <a:latin typeface="Algerian" panose="04020705040A02060702" pitchFamily="82" charset="0"/>
            </a:endParaRPr>
          </a:p>
          <a:p>
            <a:endParaRPr lang="es-MX" b="1" dirty="0">
              <a:latin typeface="Algerian" panose="04020705040A02060702" pitchFamily="82" charset="0"/>
            </a:endParaRPr>
          </a:p>
          <a:p>
            <a:r>
              <a:rPr lang="es-MX" b="1" dirty="0" smtClean="0">
                <a:latin typeface="Algerian" panose="04020705040A02060702" pitchFamily="82" charset="0"/>
              </a:rPr>
              <a:t>CONTROL DE VERSIONES GIT</a:t>
            </a:r>
          </a:p>
          <a:p>
            <a:r>
              <a:rPr lang="es-MX" dirty="0" err="1" smtClean="0">
                <a:latin typeface="+mj-lt"/>
              </a:rPr>
              <a:t>Git</a:t>
            </a:r>
            <a:r>
              <a:rPr lang="es-MX" dirty="0" smtClean="0">
                <a:latin typeface="+mj-lt"/>
              </a:rPr>
              <a:t> es un software de control de versiones diseñadas por  Un </a:t>
            </a:r>
            <a:r>
              <a:rPr lang="es-MX" dirty="0" err="1" smtClean="0">
                <a:latin typeface="+mj-lt"/>
              </a:rPr>
              <a:t>us</a:t>
            </a:r>
            <a:r>
              <a:rPr lang="es-MX" dirty="0" smtClean="0">
                <a:latin typeface="+mj-lt"/>
              </a:rPr>
              <a:t> </a:t>
            </a:r>
            <a:r>
              <a:rPr lang="es-MX" dirty="0" err="1" smtClean="0">
                <a:latin typeface="+mj-lt"/>
              </a:rPr>
              <a:t>torvalds</a:t>
            </a:r>
            <a:r>
              <a:rPr lang="es-MX" dirty="0" smtClean="0">
                <a:latin typeface="+mj-lt"/>
              </a:rPr>
              <a:t>, pensando en la </a:t>
            </a:r>
            <a:r>
              <a:rPr lang="es-MX" dirty="0" err="1" smtClean="0">
                <a:latin typeface="+mj-lt"/>
              </a:rPr>
              <a:t>eficencia</a:t>
            </a:r>
            <a:r>
              <a:rPr lang="es-MX" dirty="0" smtClean="0">
                <a:latin typeface="+mj-lt"/>
              </a:rPr>
              <a:t>.</a:t>
            </a:r>
          </a:p>
          <a:p>
            <a:r>
              <a:rPr lang="es-MX" b="1" dirty="0" smtClean="0">
                <a:latin typeface="+mj-lt"/>
              </a:rPr>
              <a:t>La contabilidad y compatibilidad del mantenimiento de versiones de aplicaciones cuando estas tienen un gran numero de archivos de </a:t>
            </a:r>
            <a:r>
              <a:rPr lang="es-MX" b="1" dirty="0" err="1" smtClean="0">
                <a:latin typeface="+mj-lt"/>
              </a:rPr>
              <a:t>codigo</a:t>
            </a:r>
            <a:r>
              <a:rPr lang="es-MX" b="1" dirty="0" smtClean="0">
                <a:latin typeface="+mj-lt"/>
              </a:rPr>
              <a:t> de </a:t>
            </a:r>
            <a:r>
              <a:rPr lang="es-MX" b="1" dirty="0" err="1" smtClean="0">
                <a:latin typeface="+mj-lt"/>
              </a:rPr>
              <a:t>funte</a:t>
            </a:r>
            <a:r>
              <a:rPr lang="es-MX" b="1" dirty="0" smtClean="0">
                <a:latin typeface="+mj-lt"/>
              </a:rPr>
              <a:t> 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39" y="1569776"/>
            <a:ext cx="4089861" cy="14744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36" y="4579936"/>
            <a:ext cx="4680066" cy="16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734" y="149629"/>
            <a:ext cx="4491608" cy="2526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79" y="3657600"/>
            <a:ext cx="4423463" cy="2488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22" y="357447"/>
            <a:ext cx="4437304" cy="2495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8" y="3402514"/>
            <a:ext cx="4082493" cy="2970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225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2261" y="482139"/>
            <a:ext cx="62594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latin typeface="Algerian" panose="04020705040A02060702" pitchFamily="82" charset="0"/>
              </a:rPr>
              <a:t>¿Qué es </a:t>
            </a:r>
            <a:r>
              <a:rPr lang="es-MX" b="1" dirty="0" err="1" smtClean="0">
                <a:latin typeface="Algerian" panose="04020705040A02060702" pitchFamily="82" charset="0"/>
              </a:rPr>
              <a:t>Git</a:t>
            </a:r>
            <a:r>
              <a:rPr lang="es-MX" b="1" dirty="0" smtClean="0">
                <a:latin typeface="Algerian" panose="04020705040A02060702" pitchFamily="82" charset="0"/>
              </a:rPr>
              <a:t>?</a:t>
            </a:r>
          </a:p>
          <a:p>
            <a:r>
              <a:rPr lang="es-MX" dirty="0" smtClean="0">
                <a:latin typeface="+mj-lt"/>
              </a:rPr>
              <a:t>• </a:t>
            </a:r>
            <a:r>
              <a:rPr lang="es-MX" dirty="0" err="1" smtClean="0">
                <a:latin typeface="+mj-lt"/>
              </a:rPr>
              <a:t>Git</a:t>
            </a:r>
            <a:r>
              <a:rPr lang="es-MX" dirty="0" smtClean="0">
                <a:latin typeface="+mj-lt"/>
              </a:rPr>
              <a:t> es un popular sistema de control de versiones. Fue creado por </a:t>
            </a:r>
            <a:r>
              <a:rPr lang="es-MX" dirty="0" err="1" smtClean="0">
                <a:latin typeface="+mj-lt"/>
              </a:rPr>
              <a:t>Linus</a:t>
            </a:r>
            <a:r>
              <a:rPr lang="es-MX" dirty="0" smtClean="0">
                <a:latin typeface="+mj-lt"/>
              </a:rPr>
              <a:t> </a:t>
            </a:r>
            <a:r>
              <a:rPr lang="es-MX" dirty="0" err="1" smtClean="0">
                <a:latin typeface="+mj-lt"/>
              </a:rPr>
              <a:t>Torvalds</a:t>
            </a:r>
            <a:r>
              <a:rPr lang="es-MX" dirty="0" smtClean="0">
                <a:latin typeface="+mj-lt"/>
              </a:rPr>
              <a:t> en 2005, y ha sido mantenido por Junio </a:t>
            </a:r>
            <a:r>
              <a:rPr lang="es-MX" dirty="0" err="1" smtClean="0">
                <a:latin typeface="+mj-lt"/>
              </a:rPr>
              <a:t>Hamano</a:t>
            </a:r>
            <a:r>
              <a:rPr lang="es-MX" dirty="0" smtClean="0">
                <a:latin typeface="+mj-lt"/>
              </a:rPr>
              <a:t> desde </a:t>
            </a:r>
            <a:r>
              <a:rPr lang="es-MX" dirty="0" err="1" smtClean="0">
                <a:latin typeface="+mj-lt"/>
              </a:rPr>
              <a:t>entonces.Print</a:t>
            </a:r>
            <a:r>
              <a:rPr lang="es-MX" dirty="0" smtClean="0">
                <a:latin typeface="+mj-lt"/>
              </a:rPr>
              <a:t>("</a:t>
            </a:r>
            <a:r>
              <a:rPr lang="es-MX" dirty="0" err="1" smtClean="0">
                <a:latin typeface="+mj-lt"/>
              </a:rPr>
              <a:t>INSTITPrint</a:t>
            </a:r>
            <a:r>
              <a:rPr lang="es-MX" dirty="0" smtClean="0">
                <a:latin typeface="+mj-lt"/>
              </a:rPr>
              <a:t>• Se utiliza para:• Seguimiento de cambios en el código• Seguimiento de quién realizó cambios• Colaboración de </a:t>
            </a:r>
            <a:r>
              <a:rPr lang="es-MX" dirty="0" err="1" smtClean="0">
                <a:latin typeface="+mj-lt"/>
              </a:rPr>
              <a:t>codificaciónIntroducción</a:t>
            </a:r>
            <a:r>
              <a:rPr lang="es-MX" dirty="0" smtClean="0">
                <a:latin typeface="+mj-lt"/>
              </a:rPr>
              <a:t> a </a:t>
            </a:r>
            <a:r>
              <a:rPr lang="es-MX" dirty="0" err="1" smtClean="0">
                <a:latin typeface="+mj-lt"/>
              </a:rPr>
              <a:t>Git</a:t>
            </a:r>
            <a:r>
              <a:rPr lang="es-MX" dirty="0" smtClean="0">
                <a:latin typeface="+mj-lt"/>
              </a:rPr>
              <a:t> y GitHub (wschools.com)</a:t>
            </a:r>
            <a:endParaRPr lang="es-MX" dirty="0">
              <a:latin typeface="+mj-lt"/>
            </a:endParaRPr>
          </a:p>
          <a:p>
            <a:r>
              <a:rPr lang="es-MX" dirty="0" smtClean="0">
                <a:latin typeface="Algerian" panose="04020705040A02060702" pitchFamily="82" charset="0"/>
              </a:rPr>
              <a:t>¿Qué hace </a:t>
            </a:r>
            <a:r>
              <a:rPr lang="es-MX" dirty="0" err="1" smtClean="0">
                <a:latin typeface="Algerian" panose="04020705040A02060702" pitchFamily="82" charset="0"/>
              </a:rPr>
              <a:t>Git</a:t>
            </a:r>
            <a:r>
              <a:rPr lang="es-MX" dirty="0" smtClean="0">
                <a:latin typeface="Algerian" panose="04020705040A02060702" pitchFamily="82" charset="0"/>
              </a:rPr>
              <a:t>?</a:t>
            </a:r>
          </a:p>
          <a:p>
            <a:r>
              <a:rPr lang="es-MX" dirty="0" smtClean="0">
                <a:latin typeface="+mj-lt"/>
              </a:rPr>
              <a:t>• Administrar proyectos con repositorios• Clonar un proyecto para trabajar en una copia local• Controle y realice un seguimiento de los cambios con En modo provisional y Confirmación• Bifurcar y combinar para permitir el trabajo en diferentes partes y versiones de un proyecto• Extraer la versión más reciente del proyecto en una copia local• Insertar actualizaciones locales en el proyecto principal</a:t>
            </a:r>
          </a:p>
          <a:p>
            <a:r>
              <a:rPr lang="es-MX" dirty="0" smtClean="0">
                <a:latin typeface="Algerian" panose="04020705040A02060702" pitchFamily="82" charset="0"/>
              </a:rPr>
              <a:t>Por qué </a:t>
            </a:r>
            <a:r>
              <a:rPr lang="es-MX" dirty="0" err="1" smtClean="0">
                <a:latin typeface="Algerian" panose="04020705040A02060702" pitchFamily="82" charset="0"/>
              </a:rPr>
              <a:t>Git</a:t>
            </a:r>
            <a:r>
              <a:rPr lang="es-MX" dirty="0" smtClean="0">
                <a:latin typeface="Algerian" panose="04020705040A02060702" pitchFamily="82" charset="0"/>
              </a:rPr>
              <a:t>?</a:t>
            </a:r>
          </a:p>
          <a:p>
            <a:r>
              <a:rPr lang="es-MX" dirty="0" smtClean="0">
                <a:latin typeface="+mj-lt"/>
              </a:rPr>
              <a:t>- </a:t>
            </a:r>
            <a:r>
              <a:rPr lang="es-MX" dirty="0" err="1" smtClean="0">
                <a:latin typeface="+mj-lt"/>
              </a:rPr>
              <a:t>Mãi</a:t>
            </a:r>
            <a:r>
              <a:rPr lang="es-MX" dirty="0" smtClean="0">
                <a:latin typeface="+mj-lt"/>
              </a:rPr>
              <a:t> del 70% de los desarrolladores usan t </a:t>
            </a:r>
            <a:r>
              <a:rPr lang="es-MX" dirty="0" err="1" smtClean="0">
                <a:latin typeface="+mj-lt"/>
              </a:rPr>
              <a:t>Lins</a:t>
            </a:r>
            <a:r>
              <a:rPr lang="es-MX" dirty="0" smtClean="0">
                <a:latin typeface="+mj-lt"/>
              </a:rPr>
              <a:t> desarrolladores pueden </a:t>
            </a:r>
            <a:r>
              <a:rPr lang="es-MX" dirty="0" err="1" smtClean="0">
                <a:latin typeface="+mj-lt"/>
              </a:rPr>
              <a:t>tra</a:t>
            </a:r>
            <a:r>
              <a:rPr lang="es-MX" dirty="0" smtClean="0">
                <a:latin typeface="+mj-lt"/>
              </a:rPr>
              <a:t> desde cualquier parte </a:t>
            </a:r>
            <a:r>
              <a:rPr lang="es-MX" dirty="0" err="1" smtClean="0">
                <a:latin typeface="+mj-lt"/>
              </a:rPr>
              <a:t>delPatLos</a:t>
            </a:r>
            <a:r>
              <a:rPr lang="es-MX" dirty="0" smtClean="0">
                <a:latin typeface="+mj-lt"/>
              </a:rPr>
              <a:t> desarrolladores puede tutorial completo del </a:t>
            </a:r>
            <a:r>
              <a:rPr lang="es-MX" dirty="0" err="1" smtClean="0">
                <a:latin typeface="+mj-lt"/>
              </a:rPr>
              <a:t>proyectoLos</a:t>
            </a:r>
            <a:r>
              <a:rPr lang="es-MX" dirty="0" smtClean="0">
                <a:latin typeface="+mj-lt"/>
              </a:rPr>
              <a:t> desarrolladores </a:t>
            </a:r>
            <a:r>
              <a:rPr lang="es-MX" dirty="0" err="1" smtClean="0">
                <a:latin typeface="+mj-lt"/>
              </a:rPr>
              <a:t>preder</a:t>
            </a:r>
            <a:r>
              <a:rPr lang="es-MX" dirty="0" smtClean="0">
                <a:latin typeface="+mj-lt"/>
              </a:rPr>
              <a:t> proyecto. </a:t>
            </a:r>
            <a:r>
              <a:rPr lang="es-MX" dirty="0" err="1" smtClean="0">
                <a:latin typeface="+mj-lt"/>
              </a:rPr>
              <a:t>ersiones</a:t>
            </a:r>
            <a:r>
              <a:rPr lang="es-MX" dirty="0" smtClean="0">
                <a:latin typeface="+mj-lt"/>
              </a:rPr>
              <a:t> anteriores de un</a:t>
            </a:r>
          </a:p>
        </p:txBody>
      </p:sp>
    </p:spTree>
    <p:extLst>
      <p:ext uri="{BB962C8B-B14F-4D97-AF65-F5344CB8AC3E}">
        <p14:creationId xmlns:p14="http://schemas.microsoft.com/office/powerpoint/2010/main" val="332720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273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Black</vt:lpstr>
      <vt:lpstr>Calibri</vt:lpstr>
      <vt:lpstr>Calibri Light</vt:lpstr>
      <vt:lpstr>Tema de Office</vt:lpstr>
      <vt:lpstr>Fundamentos de  Programación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 Programación</dc:title>
  <dc:creator>Usuario</dc:creator>
  <cp:lastModifiedBy>Usuario</cp:lastModifiedBy>
  <cp:revision>5</cp:revision>
  <dcterms:created xsi:type="dcterms:W3CDTF">2024-02-29T13:13:03Z</dcterms:created>
  <dcterms:modified xsi:type="dcterms:W3CDTF">2024-02-29T14:57:03Z</dcterms:modified>
</cp:coreProperties>
</file>