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3ABA2E-310B-476D-B990-BE06755B11EA}">
  <a:tblStyle styleId="{043ABA2E-310B-476D-B990-BE06755B11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952500" y="15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{043ABA2E-310B-476D-B990-BE06755B11EA}</a:tableStyleId>
              </a:tblPr>
              <a:tblGrid>
                <a:gridCol w="2280800"/>
                <a:gridCol w="2503450"/>
                <a:gridCol w="2454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 Service</a:t>
                      </a:r>
                      <a:endParaRPr b="1" sz="950">
                        <a:solidFill>
                          <a:srgbClr val="0D0D0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Service Description</a:t>
                      </a:r>
                      <a:endParaRPr b="1" sz="950">
                        <a:solidFill>
                          <a:srgbClr val="0D0D0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 Description</a:t>
                      </a:r>
                      <a:endParaRPr b="1" sz="950">
                        <a:solidFill>
                          <a:srgbClr val="0D0D0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88925" lvl="0" marL="45720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950"/>
                        <a:buFont typeface="Roboto"/>
                        <a:buChar char="●"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Authentication Service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Handles the lifecycle of user sessions, including logging in, logging out, and session renewal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Manages session tokens, authentication states, and records of user login activities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88925" lvl="0" marL="45720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950"/>
                        <a:buFont typeface="Roboto"/>
                        <a:buChar char="●"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News Service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Provides news and articles relevant to the meat industry, along with related statistical information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Retrieves and stores news articles and statistical data pertaining to the meat industry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88925" lvl="0" marL="45720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950"/>
                        <a:buFont typeface="Roboto"/>
                        <a:buChar char="●"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Product Management Service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Manages the product catalog, including product details and user feedback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Accesses detailed product information and user feedback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88925" lvl="0" marL="45720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950"/>
                        <a:buFont typeface="Roboto"/>
                        <a:buChar char="●"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QR Scanner Service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Handles QR code scanning and displays detailed information about the scanned products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Processes QR codes and retrieves detailed data for the associated products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88925" lvl="0" marL="45720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950"/>
                        <a:buFont typeface="Roboto"/>
                        <a:buChar char="●"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Saved Items Service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Allows users to bookmark products for future reference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Stores and manages the list of products that users have saved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88925" lvl="0" marL="45720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950"/>
                        <a:buFont typeface="Roboto"/>
                        <a:buChar char="●"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 Profile Service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Manages user information, such as credentials and personal details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Handles user accounts, passwords, personal details (e.g., age, gender, address), and profile information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