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174D01-B7AD-4FDF-ACA6-2DDC853D458B}">
  <a:tblStyle styleId="{C8174D01-B7AD-4FDF-ACA6-2DDC853D45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0976c700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e0976c700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09a79519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09a79519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337075" y="786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{C8174D01-B7AD-4FDF-ACA6-2DDC853D458B}</a:tableStyleId>
              </a:tblPr>
              <a:tblGrid>
                <a:gridCol w="1747300"/>
                <a:gridCol w="934525"/>
                <a:gridCol w="1490950"/>
                <a:gridCol w="1706925"/>
                <a:gridCol w="2590125"/>
              </a:tblGrid>
              <a:tr h="374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Service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Request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Resources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Responses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Action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6950"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Authentication Service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/auth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auth_key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Authenticate user credentials and initiate session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PUT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/auth/{auth_key}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auth_token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Update user session with password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GET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/auth/{auth_key}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auth_token, auth_valid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Retrieve authentication token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DELETE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/auth/{auth_key}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End user session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575">
                <a:tc row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News Service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/news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news_id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Create a new news article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PUT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/news/{news_id}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news_id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Update an existing news article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575">
                <a:tc vMerge="1"/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GET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/news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articles_list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Retrieve all news articles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5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/news/{news_id}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article_details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Retrieve specific news article details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DELETE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/news/{news_id}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Delete a news article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Google Shape;59;p14"/>
          <p:cNvGraphicFramePr/>
          <p:nvPr/>
        </p:nvGraphicFramePr>
        <p:xfrm>
          <a:off x="952500" y="66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{C8174D01-B7AD-4FDF-ACA6-2DDC853D458B}</a:tableStyleId>
              </a:tblPr>
              <a:tblGrid>
                <a:gridCol w="1501275"/>
                <a:gridCol w="729375"/>
                <a:gridCol w="1482950"/>
                <a:gridCol w="1109300"/>
                <a:gridCol w="2416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Service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Request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Resources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Responses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Action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row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Product Management Service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/products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product_id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Create a new product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PUT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/products/{product_id}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product_id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Update an existing product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GET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/products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product_list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Retrieve all products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/products/{product_id}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product_details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Retrieve specific product details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DELETE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/products/{product_id}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Delete a product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QR Scanner Service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/qrscan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scan_id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Initiate QR scan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PUT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/qrscan/{scan_id}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scan_id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Update QR scan details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GET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/qrscan/{scan_id}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scan_results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Retrieve QR scan results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DELETE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/qrscan/{scan_id}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Delete QR scan details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Google Shape;64;p15"/>
          <p:cNvGraphicFramePr/>
          <p:nvPr/>
        </p:nvGraphicFramePr>
        <p:xfrm>
          <a:off x="952513" y="66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{C8174D01-B7AD-4FDF-ACA6-2DDC853D458B}</a:tableStyleId>
              </a:tblPr>
              <a:tblGrid>
                <a:gridCol w="1501275"/>
                <a:gridCol w="729375"/>
                <a:gridCol w="1482950"/>
                <a:gridCol w="1109300"/>
                <a:gridCol w="2416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Service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Request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Resources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Responses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Action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row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Saved Items Service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/saved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item_id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Save a new item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PUT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/saved/items{item_id}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item_id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Update saved item details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GET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/saved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saved_list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Retrieve all saved items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/saved/items{item_id}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item_details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Retrieve specific saved item details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DELETE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/saved/items{item_id}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Delete a saved item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 Profile Service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/userprofile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user_id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Create a new user profile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PUT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/userprofile/{user_id}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user_id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Update user profile details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GET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/userprofile/{user_id}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profile_details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Retrieve specific user profile details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DELETE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/userprofile/{user_id}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Delete a user profile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