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9C0668-4BD7-4823-99C9-6E8C0519892C}">
  <a:tblStyle styleId="{DF9C0668-4BD7-4823-99C9-6E8C05198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097e786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097e786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097e786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097e786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97e786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97e786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097e786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097e786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097e786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097e786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2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{DF9C0668-4BD7-4823-99C9-6E8C0519892C}</a:tableStyleId>
              </a:tblPr>
              <a:tblGrid>
                <a:gridCol w="1096375"/>
                <a:gridCol w="1550825"/>
                <a:gridCol w="1654375"/>
                <a:gridCol w="2937425"/>
              </a:tblGrid>
              <a:tr h="47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Object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Schema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Schema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Schema (Expanded)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2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Authentication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</a:t>
                      </a: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AuthRequest</a:t>
                      </a: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</a:t>
                      </a: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AuthResponse</a:t>
                      </a: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components: </a:t>
                      </a:r>
                      <a:r>
                        <a:rPr lang="pt-PT" sz="85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schemas: </a:t>
                      </a:r>
                      <a:r>
                        <a:rPr b="1" lang="pt-PT" sz="850">
                          <a:solidFill>
                            <a:srgbClr val="9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AuthRequest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type: "object",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required: ["username", "password"],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properties: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username { type: "string" },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password { type: "string",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format: "password" } } },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AuthResponse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type: "object",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properties: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token { type: "string" },    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expires_in { type: "integer" } }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9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pt-PT" sz="85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`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952500" y="16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{DF9C0668-4BD7-4823-99C9-6E8C0519892C}</a:tableStyleId>
              </a:tblPr>
              <a:tblGrid>
                <a:gridCol w="1086575"/>
                <a:gridCol w="1623425"/>
                <a:gridCol w="1688875"/>
                <a:gridCol w="3140525"/>
              </a:tblGrid>
              <a:tr h="74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Object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Schema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Schema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Schema (Expanded)</a:t>
                      </a:r>
                      <a:endParaRPr b="1" sz="950">
                        <a:solidFill>
                          <a:srgbClr val="0D0D0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</a:t>
                      </a: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NewsRequest</a:t>
                      </a: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</a:t>
                      </a: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NewsResponse</a:t>
                      </a: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components: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schemas: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NewsRequest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type: "object",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required: ["category"],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properties: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category { type: "string" } } },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NewsResponse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type: "object",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properties: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articles { type: "array",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items: { type: "object", properties: { title { type: "string" }, content { type: "string" }, author { type: "string" }, date { type: "string", format: "date-time" } } } } } } }`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952500" y="18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{DF9C0668-4BD7-4823-99C9-6E8C0519892C}</a:tableStyleId>
              </a:tblPr>
              <a:tblGrid>
                <a:gridCol w="1509350"/>
                <a:gridCol w="1721825"/>
                <a:gridCol w="1846375"/>
                <a:gridCol w="2161450"/>
              </a:tblGrid>
              <a:tr h="45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Object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Schema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Schema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Schema (Expanded)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Management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"/schemas/ProductRequest"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"/schemas/ProductResponse"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components: {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schemas: { ProductRequest: {            type: "object", 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required: ["name", "price"], properties: { name { type: "string" }, price { type: "number", format: "double" } } }, ProductResponse: { type: "object", properties: { message { type: "string" }, product { type: "object", properties: { id { type: "string" }, name { type: "string" }, price { type: "number", format: "double" }, category { type: "string" } } } } } }`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/>
        </p:nvGraphicFramePr>
        <p:xfrm>
          <a:off x="952500" y="66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{DF9C0668-4BD7-4823-99C9-6E8C0519892C}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Object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Schema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Schema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Schema (Expanded)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QR Scanner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"/schemas/QRScanRequest"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"/schemas/QRScanResponse"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components: { schemas: { QRScanRequest: { type: "object", required: ["qr_code"], properties: { qr_code { type: "string" } } }, QRScanResponse: { type: "object", properties: { product { type: "object", properties: { name { type: "string" }, price { type: "number", format: "double" }, description { type: "string" } } } } } }`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7"/>
          <p:cNvGraphicFramePr/>
          <p:nvPr/>
        </p:nvGraphicFramePr>
        <p:xfrm>
          <a:off x="952500" y="3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{DF9C0668-4BD7-4823-99C9-6E8C0519892C}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0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Object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Schema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Schema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Schema (Expanded)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Saved Items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"/schemas/SavedItemsRequest"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"/schemas/SavedItemsResponse"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components: { schemas: { SavedItemsRequest: { type: "object", required: ["product_id"], properties: { product_id { type: "string" } } }, SavedItemsResponse: { type: "object", properties: { message { type: "string" }, saved_items { type: "array", items: { type: "object", properties: { id { type: "string" }, name { type: "string" }, price { type: "number", format: "double" } } } } } } }`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8"/>
          <p:cNvGraphicFramePr/>
          <p:nvPr/>
        </p:nvGraphicFramePr>
        <p:xfrm>
          <a:off x="952500" y="21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{DF9C0668-4BD7-4823-99C9-6E8C0519892C}</a:tableStyleId>
              </a:tblPr>
              <a:tblGrid>
                <a:gridCol w="1809750"/>
                <a:gridCol w="1888300"/>
                <a:gridCol w="1966875"/>
                <a:gridCol w="1574075"/>
              </a:tblGrid>
              <a:tr h="40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Object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Schema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Schema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Schema (Expanded)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Profile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"/schemas/UserProfileRequest"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"/schemas/UserProfileResponse"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</a:t>
                      </a:r>
                      <a:r>
                        <a:rPr lang="pt-PT" sz="8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components: { schemas: { UserProfileRequest: { type: "object", required: ["user_id"], properties: { user_id { type: "string" } } }, UserProfileResponse: { type: "object", properties: { name { type: "string" }, email { type: "string" }, role { type: "string" }, last_login { type: "string", format: "date-time" } } } }`</a:t>
                      </a:r>
                      <a:endParaRPr sz="8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