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287418-6120-47D7-8EBE-926C1A3BCF7B}">
  <a:tblStyle styleId="{92287418-6120-47D7-8EBE-926C1A3BCF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aaea761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aaea761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739763" y="35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{92287418-6120-47D7-8EBE-926C1A3BCF7B}</a:tableStyleId>
              </a:tblPr>
              <a:tblGrid>
                <a:gridCol w="2526975"/>
                <a:gridCol w="1737325"/>
                <a:gridCol w="3316600"/>
              </a:tblGrid>
              <a:tr h="40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Views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Components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ViewModels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581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ProductHomePage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Supermarket Selection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Search bar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Highlights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Products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319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ProductListLocation   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Map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Satellite View</a:t>
                      </a:r>
                      <a:br>
                        <a:rPr b="1" lang="pt-PT" sz="800"/>
                      </a:br>
                      <a:r>
                        <a:rPr b="1" lang="pt-PT" sz="800"/>
                        <a:t>Zoom in/Zoom out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366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Categories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Title</a:t>
                      </a:r>
                      <a:br>
                        <a:rPr b="1" lang="pt-PT" sz="800"/>
                      </a:br>
                      <a:r>
                        <a:rPr b="1" lang="pt-PT" sz="800"/>
                        <a:t>Category elements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5016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ProductListCategory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Highlights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Product Name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Product Image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See details button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405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All products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Horizontal</a:t>
                      </a:r>
                      <a:r>
                        <a:rPr b="1" lang="pt-PT" sz="800"/>
                        <a:t> </a:t>
                      </a:r>
                      <a:r>
                        <a:rPr b="1" lang="pt-PT" sz="800"/>
                        <a:t>scroll</a:t>
                      </a:r>
                      <a:r>
                        <a:rPr b="1" lang="pt-PT" sz="800"/>
                        <a:t> bar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5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ProductDetails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Details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Product title</a:t>
                      </a:r>
                      <a:br>
                        <a:rPr b="1" lang="pt-PT" sz="800"/>
                      </a:br>
                      <a:r>
                        <a:rPr b="1" lang="pt-PT" sz="800"/>
                        <a:t>Product information</a:t>
                      </a:r>
                      <a:br>
                        <a:rPr b="1" lang="pt-PT" sz="800"/>
                      </a:br>
                      <a:r>
                        <a:rPr b="1" lang="pt-PT" sz="800"/>
                        <a:t>See more button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Feedback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Give feedback button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32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ProductFeedback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Classifications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Other users classification list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5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Save/Feedback Product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Save Product button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Give feedback button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00" y="799750"/>
            <a:ext cx="516400" cy="60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025" y="3342600"/>
            <a:ext cx="516400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037" y="4203500"/>
            <a:ext cx="516400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1698" y="2429625"/>
            <a:ext cx="471050" cy="60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631376" y="1568788"/>
            <a:ext cx="411700" cy="6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/>
        </p:nvGraphicFramePr>
        <p:xfrm>
          <a:off x="781538" y="10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{92287418-6120-47D7-8EBE-926C1A3BCF7B}</a:tableStyleId>
              </a:tblPr>
              <a:tblGrid>
                <a:gridCol w="2526975"/>
                <a:gridCol w="1737325"/>
                <a:gridCol w="3316600"/>
              </a:tblGrid>
              <a:tr h="32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Views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Components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000"/>
                        <a:t>ViewModels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710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Profile</a:t>
                      </a: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Page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User details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Photo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User name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Email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3097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Settings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My account button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800"/>
                        <a:t>Log out button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522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QRScanner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QR Scanner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Scanner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19352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Product Info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Product name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193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Product Image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19615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NewsPage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Highlighted New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News image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Part of the news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List of News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Images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Title of the news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57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NewsInfo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News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Image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Title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Text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48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</a:rPr>
                        <a:t>StatisticalData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Data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Year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48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PT" sz="800"/>
                        <a:t>Charts</a:t>
                      </a:r>
                      <a:endParaRPr b="1" sz="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875" y="3636125"/>
            <a:ext cx="514000" cy="79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325" y="4563700"/>
            <a:ext cx="321100" cy="5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8613" y="544374"/>
            <a:ext cx="586514" cy="6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4883" y="1499227"/>
            <a:ext cx="514000" cy="80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7640" y="2477577"/>
            <a:ext cx="628461" cy="102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