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in Kagaba" userId="65fd65d790935093" providerId="LiveId" clId="{315F4A87-F1A3-4A7D-A8C1-24CDB39FD301}"/>
    <pc:docChg chg="modSld">
      <pc:chgData name="Alain Kagaba" userId="65fd65d790935093" providerId="LiveId" clId="{315F4A87-F1A3-4A7D-A8C1-24CDB39FD301}" dt="2020-04-23T20:18:40.024" v="136" actId="20577"/>
      <pc:docMkLst>
        <pc:docMk/>
      </pc:docMkLst>
      <pc:sldChg chg="modSp">
        <pc:chgData name="Alain Kagaba" userId="65fd65d790935093" providerId="LiveId" clId="{315F4A87-F1A3-4A7D-A8C1-24CDB39FD301}" dt="2020-04-23T20:16:21.510" v="129" actId="5793"/>
        <pc:sldMkLst>
          <pc:docMk/>
          <pc:sldMk cId="0" sldId="257"/>
        </pc:sldMkLst>
        <pc:spChg chg="mod">
          <ac:chgData name="Alain Kagaba" userId="65fd65d790935093" providerId="LiveId" clId="{315F4A87-F1A3-4A7D-A8C1-24CDB39FD301}" dt="2020-04-23T20:16:21.510" v="129" actId="5793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Alain Kagaba" userId="65fd65d790935093" providerId="LiveId" clId="{315F4A87-F1A3-4A7D-A8C1-24CDB39FD301}" dt="2020-04-23T20:18:40.024" v="136" actId="20577"/>
        <pc:sldMkLst>
          <pc:docMk/>
          <pc:sldMk cId="0" sldId="258"/>
        </pc:sldMkLst>
        <pc:spChg chg="mod">
          <ac:chgData name="Alain Kagaba" userId="65fd65d790935093" providerId="LiveId" clId="{315F4A87-F1A3-4A7D-A8C1-24CDB39FD301}" dt="2020-04-23T20:18:40.024" v="136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b4cb4f7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b4cb4f7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b4cb4f7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b4cb4f7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b4cb4f7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b4cb4f7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b4cb4f7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b4cb4f7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c25d9b7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c25d9b7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b4cb4f7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b4cb4f7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51850" y="3840025"/>
            <a:ext cx="3470700" cy="10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Kingsmen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Samuel Akinfenwa, Brent Hedden, Alain Kagaba, Smit Patel, Jonathan Selvage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	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Product description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Demo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78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Today we will be going over our final updates for our website for the Student Recreation Center.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will give an overview of how the process to make those update</a:t>
            </a:r>
            <a:r>
              <a:rPr lang="en-US"/>
              <a:t>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will cover most of the high priority functionality as well include some of the low priority.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At the end we will ask for </a:t>
            </a:r>
            <a:r>
              <a:rPr lang="en-US" dirty="0"/>
              <a:t>any of </a:t>
            </a:r>
            <a:r>
              <a:rPr lang="en" dirty="0"/>
              <a:t>your questions.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Microsoft Visual Studio 2019 </a:t>
            </a:r>
            <a:r>
              <a:rPr lang="en-US" dirty="0"/>
              <a:t>for ASP.NET C#.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Various 3rd party bootstrap queries, libraries, and plugins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Microsoft SQL Server 2019 </a:t>
            </a:r>
            <a:r>
              <a:rPr lang="en-US" dirty="0"/>
              <a:t>for our locally based database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our code and database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39" y="948600"/>
            <a:ext cx="8735152" cy="40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525BC-D6D3-484B-932D-CDEBE24A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887"/>
            <a:ext cx="9144000" cy="4827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30AD-8478-4520-B845-F91F347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57C3-29E8-44FA-9086-FFDD677A3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172;p19">
            <a:extLst>
              <a:ext uri="{FF2B5EF4-FFF2-40B4-BE49-F238E27FC236}">
                <a16:creationId xmlns:a16="http://schemas.microsoft.com/office/drawing/2014/main" id="{69DCAA7B-F8D6-4859-9820-D98BA6B372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513" y="942534"/>
            <a:ext cx="8157926" cy="4117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53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on with the DEMO!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63" y="963700"/>
            <a:ext cx="8695474" cy="41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Office PowerPoint</Application>
  <PresentationFormat>On-screen Show (16:9)</PresentationFormat>
  <Paragraphs>22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Montserrat</vt:lpstr>
      <vt:lpstr>Arial</vt:lpstr>
      <vt:lpstr>Focus</vt:lpstr>
      <vt:lpstr>Final DEMO </vt:lpstr>
      <vt:lpstr>Agenda </vt:lpstr>
      <vt:lpstr>Intro</vt:lpstr>
      <vt:lpstr>Technology</vt:lpstr>
      <vt:lpstr>Screenshots of our code and database</vt:lpstr>
      <vt:lpstr>PowerPoint Presentation</vt:lpstr>
      <vt:lpstr>Database </vt:lpstr>
      <vt:lpstr>Let’s go on with the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DEMO </dc:title>
  <dc:creator>Alain Kagaba</dc:creator>
  <cp:lastModifiedBy>Alain Kagaba</cp:lastModifiedBy>
  <cp:revision>1</cp:revision>
  <dcterms:modified xsi:type="dcterms:W3CDTF">2020-04-23T20:18:49Z</dcterms:modified>
</cp:coreProperties>
</file>