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54" d="100"/>
          <a:sy n="154" d="100"/>
        </p:scale>
        <p:origin x="3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71d26b0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71d26b0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71d26b0b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71d26b0b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71d26b0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71d26b0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71d26b0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71d26b0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71d26b0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71d26b0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71d26b0b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71d26b0b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71d26b0b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71d26b0b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71d26b0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71d26b0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71d26b0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71d26b0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607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 problems,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 heart ain’t one 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Princess Otusanya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Patrick Kim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899" y="1084525"/>
            <a:ext cx="4394200" cy="38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Advising patients to lower BMI through a healthy lifestyle (diet and exercise) is highly encouraged to lower your chances of getting cardiovascular disease.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difference in proportions between males with high blood pressure and cardiovascular disease and females with high blood pressure and cardiovascular disease.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cholesterol levels increase your chances of getting cardiovascular disease. Again through diet and exercise, this may help lower levels.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64" y="2753999"/>
            <a:ext cx="2956174" cy="22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875" y="272537"/>
            <a:ext cx="5218149" cy="450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3CA2-FCD9-4144-A7C7-D3A8D914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5827-7E22-484B-875E-DE183F9F3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63A0A-1AE8-E94A-9B41-12BAE9E6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48" y="1567550"/>
            <a:ext cx="5125303" cy="32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 people with cardiovascular disease have a higher Body Mass Index (BMI) than people without cardiovascular disease?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Given high blood pressure, do males have an equal chance of getting cardiovascular disease as females?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Does the proportion of people with high cholesterol levels equal to the proportion of people who have normal cholesterol levels?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4454250" y="3475225"/>
            <a:ext cx="24318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28.56</a:t>
            </a:r>
            <a:endParaRPr sz="48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 BMI for people with cardiovascular disease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2" y="1993650"/>
            <a:ext cx="1011725" cy="169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450" y="3087275"/>
            <a:ext cx="1011725" cy="16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2526525" y="1993650"/>
            <a:ext cx="2784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26.81</a:t>
            </a:r>
            <a:endParaRPr sz="48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 BMI for people without  cardiovascular disease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297500" y="1170400"/>
            <a:ext cx="7852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</a:t>
            </a:r>
            <a:r>
              <a:rPr lang="en" sz="1200" baseline="-25000">
                <a:solidFill>
                  <a:srgbClr val="FFFFFF"/>
                </a:solidFill>
              </a:rPr>
              <a:t>0 </a:t>
            </a:r>
            <a:r>
              <a:rPr lang="en" sz="1200">
                <a:solidFill>
                  <a:srgbClr val="FFFFFF"/>
                </a:solidFill>
              </a:rPr>
              <a:t>: People with cardiovascular disease have the same BMI as the people without the disease.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</a:t>
            </a:r>
            <a:r>
              <a:rPr lang="en" sz="1200" baseline="-25000">
                <a:solidFill>
                  <a:srgbClr val="FFFFFF"/>
                </a:solidFill>
              </a:rPr>
              <a:t>1 </a:t>
            </a:r>
            <a:r>
              <a:rPr lang="en" sz="1200">
                <a:solidFill>
                  <a:srgbClr val="FFFFFF"/>
                </a:solidFill>
              </a:rPr>
              <a:t>: People with cardiovascular disease have higher BMI than the people without the disease.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297500" y="3917550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T-stat:45.928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P-val: 0.000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Effect Size: 0.362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Power: 1.0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75" y="980750"/>
            <a:ext cx="4311849" cy="38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and Blood Pressure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aseline="-2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Males with high blood pressure are equally likely to be diagnosed with cardiovascular disease as women.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aseline="-2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There is a difference in proportion between males with high blood pressure and cardiovascular disease and the proportion of females with high blood pressure and cardiovascular disease.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537" y="2404900"/>
            <a:ext cx="3018934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1297500" y="3917550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Z-stat: 4.203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P-val: 0.000026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Effect Size: 0.034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Power: 0.654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and Blood Pressure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888" y="1073075"/>
            <a:ext cx="4342225" cy="390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aseline="-2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People with high levels of cholesterol are equally likely to be diagnosed with cardiovascular disease as people with normal levels of cholesterol.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aseline="-2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People with high levels of cholesterol are more likely to be diagnosed with cardiovascular disease as people with normal levels of cholesterol.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297500" y="3917550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Z-stat: 51.822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P-val: 0.000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Effect Size: 0.479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Power: 1.0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425" y="2271925"/>
            <a:ext cx="4117026" cy="2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350</Words>
  <Application>Microsoft Macintosh PowerPoint</Application>
  <PresentationFormat>On-screen Show (16:9)</PresentationFormat>
  <Paragraphs>41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99 problems, but a heart ain’t one </vt:lpstr>
      <vt:lpstr>PowerPoint Presentation</vt:lpstr>
      <vt:lpstr>Exploratory Data Analysis</vt:lpstr>
      <vt:lpstr>Key Questions</vt:lpstr>
      <vt:lpstr>BMI</vt:lpstr>
      <vt:lpstr>BMI</vt:lpstr>
      <vt:lpstr>Gender and Blood Pressure</vt:lpstr>
      <vt:lpstr>Gender and Blood Pressure</vt:lpstr>
      <vt:lpstr>Cholesterol</vt:lpstr>
      <vt:lpstr>Cholesterol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99 problems, but a heart ain’t one </dc:title>
  <cp:lastModifiedBy>Patrick Kim</cp:lastModifiedBy>
  <cp:revision>2</cp:revision>
  <dcterms:modified xsi:type="dcterms:W3CDTF">2019-08-05T19:59:06Z</dcterms:modified>
</cp:coreProperties>
</file>