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0468" y="1262130"/>
            <a:ext cx="88477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6 TRUTHS ABOUT MONEY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● MAKING MONEY IS EASY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● YOUR MONEY COMES ALIVE FIRST IN YOUR MIND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● YOU NEED MONEY TO MAKE MONEY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● MONEY IS ATTRACTED TO VALUE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● YOUR MONEY IS WHAT YOU KNOW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● YOU MUST MASTER THE ART OF PITCHING IF YOU WANT TO HAVE CUSTOMERS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483" y="1077464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@THE_REAL_ICHEKA</a:t>
            </a:r>
            <a:endParaRPr lang="en-GB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2020-05-24T13:08:07Z</dcterms:created>
  <dcterms:modified xsi:type="dcterms:W3CDTF">2020-05-24T14:53:15Z</dcterms:modified>
</cp:coreProperties>
</file>