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9712" y="991674"/>
            <a:ext cx="75083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YOU WILL LEARN IN THIS COURSE: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●</a:t>
            </a:r>
            <a:r>
              <a:rPr lang="en-US" sz="2400" dirty="0" smtClean="0"/>
              <a:t> </a:t>
            </a:r>
            <a:r>
              <a:rPr lang="en-US" sz="2400" b="1" dirty="0" smtClean="0"/>
              <a:t>WHAT IS WEB DESIGN?</a:t>
            </a:r>
          </a:p>
          <a:p>
            <a:endParaRPr lang="en-US" sz="2400" b="1" dirty="0"/>
          </a:p>
          <a:p>
            <a:r>
              <a:rPr lang="en-US" sz="2400" b="1" dirty="0" smtClean="0"/>
              <a:t>● HOW TO LEARN A LANGUAGE EASILY</a:t>
            </a:r>
          </a:p>
          <a:p>
            <a:endParaRPr lang="en-US" sz="2400" b="1" dirty="0"/>
          </a:p>
          <a:p>
            <a:r>
              <a:rPr lang="en-US" sz="2400" b="1" dirty="0"/>
              <a:t>●</a:t>
            </a:r>
            <a:r>
              <a:rPr lang="en-US" sz="2400" b="1" dirty="0" smtClean="0"/>
              <a:t> HOW TO DESIGN WEBSITES THAT ATTRACT       	CUSTOMERS</a:t>
            </a:r>
          </a:p>
          <a:p>
            <a:endParaRPr lang="en-US" sz="2400" b="1" dirty="0"/>
          </a:p>
          <a:p>
            <a:r>
              <a:rPr lang="en-US" sz="2400" b="1" dirty="0"/>
              <a:t>●</a:t>
            </a:r>
            <a:r>
              <a:rPr lang="en-US" sz="2400" b="1" dirty="0" smtClean="0"/>
              <a:t> THE TEN STEPS TO CREATING AN AMAZING SITE</a:t>
            </a:r>
          </a:p>
          <a:p>
            <a:endParaRPr lang="en-US" sz="2400" b="1" dirty="0"/>
          </a:p>
          <a:p>
            <a:r>
              <a:rPr lang="en-US" sz="2400" b="1" dirty="0"/>
              <a:t>●</a:t>
            </a:r>
            <a:r>
              <a:rPr lang="en-US" sz="2400" b="1" dirty="0" smtClean="0"/>
              <a:t> HOW TO FIND PAYING CLIENTS</a:t>
            </a:r>
          </a:p>
          <a:p>
            <a:endParaRPr lang="en-US" sz="2400" b="1" dirty="0"/>
          </a:p>
          <a:p>
            <a:r>
              <a:rPr lang="en-US" sz="2400" b="1" dirty="0"/>
              <a:t>●</a:t>
            </a:r>
            <a:r>
              <a:rPr lang="en-US" sz="2400" b="1" dirty="0" smtClean="0"/>
              <a:t> HOW TO PITCH YOUR SERVICES LIKE A BOSS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22029" y="309093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@THE_REAL_ICHEKA</a:t>
            </a:r>
            <a:endParaRPr lang="en-GB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9863" y="1225473"/>
            <a:ext cx="7186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NewsGoth BT" panose="020B0503020203020204" pitchFamily="34" charset="0"/>
              </a:rPr>
              <a:t>YOU WILL </a:t>
            </a:r>
            <a:r>
              <a:rPr lang="en-US" sz="2400" b="1" dirty="0" smtClean="0">
                <a:solidFill>
                  <a:srgbClr val="FFFF00"/>
                </a:solidFill>
                <a:latin typeface="NewsGoth BT" panose="020B0503020203020204" pitchFamily="34" charset="0"/>
              </a:rPr>
              <a:t>MASTER HTML AND CSS </a:t>
            </a:r>
            <a:r>
              <a:rPr lang="en-US" sz="2400" b="1" dirty="0" smtClean="0">
                <a:latin typeface="NewsGoth BT" panose="020B0503020203020204" pitchFamily="34" charset="0"/>
              </a:rPr>
              <a:t>IN ONE MONTH AND GET </a:t>
            </a:r>
            <a:r>
              <a:rPr lang="en-US" sz="2400" b="1" dirty="0" smtClean="0">
                <a:solidFill>
                  <a:srgbClr val="FFFF00"/>
                </a:solidFill>
                <a:latin typeface="NewsGoth BT" panose="020B0503020203020204" pitchFamily="34" charset="0"/>
              </a:rPr>
              <a:t>FREE DIRECT SUPERVIS</a:t>
            </a:r>
            <a:r>
              <a:rPr lang="en-US" sz="2400" b="1" dirty="0" smtClean="0">
                <a:latin typeface="NewsGoth BT" panose="020B0503020203020204" pitchFamily="34" charset="0"/>
              </a:rPr>
              <a:t>ION FROM ME FOR AN ADDITIONAL ONE MONTH UNTIL YOU HAVE BEEN ABLE TO SUCCESSFULLY IMPLEMENT THE LESSONS OF THE COURSE.</a:t>
            </a:r>
          </a:p>
          <a:p>
            <a:endParaRPr lang="en-US" sz="2400" b="1" dirty="0" smtClean="0">
              <a:latin typeface="NewsGoth BT" panose="020B0503020203020204" pitchFamily="34" charset="0"/>
            </a:endParaRPr>
          </a:p>
          <a:p>
            <a:r>
              <a:rPr lang="en-US" sz="2400" b="1" dirty="0" smtClean="0">
                <a:latin typeface="NewsGoth BT" panose="020B0503020203020204" pitchFamily="34" charset="0"/>
              </a:rPr>
              <a:t>YOU WILL BE ABLE ASK ME QUESTIONS ANY TIME OF THE DAY AND I’LL ANSWER YOU DIRECTLY.</a:t>
            </a:r>
          </a:p>
          <a:p>
            <a:endParaRPr lang="en-US" sz="2400" b="1" dirty="0" smtClean="0">
              <a:latin typeface="NewsGoth BT" panose="020B0503020203020204" pitchFamily="34" charset="0"/>
            </a:endParaRPr>
          </a:p>
          <a:p>
            <a:r>
              <a:rPr lang="en-US" sz="2400" b="1" dirty="0" smtClean="0">
                <a:latin typeface="NewsGoth BT" panose="020B0503020203020204" pitchFamily="34" charset="0"/>
              </a:rPr>
              <a:t>I’LL ALSO PICK THE </a:t>
            </a:r>
            <a:r>
              <a:rPr lang="en-US" sz="2400" b="1" dirty="0" smtClean="0">
                <a:solidFill>
                  <a:srgbClr val="FFFF00"/>
                </a:solidFill>
                <a:latin typeface="NewsGoth BT" panose="020B0503020203020204" pitchFamily="34" charset="0"/>
              </a:rPr>
              <a:t>BEST THREE </a:t>
            </a:r>
            <a:r>
              <a:rPr lang="en-US" sz="2400" b="1" dirty="0" smtClean="0">
                <a:latin typeface="NewsGoth BT" panose="020B0503020203020204" pitchFamily="34" charset="0"/>
              </a:rPr>
              <a:t>TO WORK WITH ME IN MY CODE ACADEMY.</a:t>
            </a:r>
            <a:endParaRPr lang="en-GB" sz="2400" b="1" dirty="0">
              <a:latin typeface="NewsGoth BT" panose="020B05030202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1723" y="463639"/>
            <a:ext cx="289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@THE_REAL_ICHEKA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321961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100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NewsGoth BT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2020-05-24T12:36:39Z</dcterms:created>
  <dcterms:modified xsi:type="dcterms:W3CDTF">2020-05-24T14:52:53Z</dcterms:modified>
</cp:coreProperties>
</file>