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828" y="850004"/>
            <a:ext cx="86674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Geometr415 Blk BT" panose="020B0802020204020303" pitchFamily="34" charset="0"/>
              </a:rPr>
              <a:t>					WHO IS THIS COURSE FOR?</a:t>
            </a:r>
          </a:p>
          <a:p>
            <a:endParaRPr lang="en-US" sz="2000" dirty="0" smtClean="0">
              <a:solidFill>
                <a:schemeClr val="tx1">
                  <a:lumMod val="95000"/>
                </a:schemeClr>
              </a:solidFill>
              <a:latin typeface="Geometr415 Blk BT" panose="020B0802020204020303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Geometr415 Blk BT" panose="020B0802020204020303" pitchFamily="34" charset="0"/>
              </a:rPr>
              <a:t>THIS COURSE IS FOR YOU IF YOU: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Geometr415 Blk BT" panose="020B0802020204020303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Geometr415 Blk BT" panose="020B0802020204020303" pitchFamily="34" charset="0"/>
              </a:rPr>
              <a:t>1. HAVE A BUSINESS, EVEN A SMALL ONE, AND WANT TO MAKE UP TO 5X 	WHAT YOU’RE MAKING NOW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Geometr415 Blk BT" panose="020B0802020204020303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Geometr415 Blk BT" panose="020B0802020204020303" pitchFamily="34" charset="0"/>
              </a:rPr>
              <a:t>2. ARE A STUDENT OR SELF-EMPLOYED PERSON AND YOU WANT A VIABLE 	ALTERNATE INCOME STREAM</a:t>
            </a:r>
          </a:p>
          <a:p>
            <a:endParaRPr lang="en-US" sz="2000" dirty="0" smtClean="0">
              <a:solidFill>
                <a:schemeClr val="tx1">
                  <a:lumMod val="95000"/>
                </a:schemeClr>
              </a:solidFill>
              <a:latin typeface="Geometr415 Blk BT" panose="020B0802020204020303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Geometr415 Blk BT" panose="020B0802020204020303" pitchFamily="34" charset="0"/>
              </a:rPr>
              <a:t>3. ARE A DIGITAL COACH/CONSULTANT</a:t>
            </a:r>
          </a:p>
          <a:p>
            <a:endParaRPr lang="en-US" sz="2000" dirty="0" smtClean="0">
              <a:solidFill>
                <a:schemeClr val="tx1">
                  <a:lumMod val="95000"/>
                </a:schemeClr>
              </a:solidFill>
              <a:latin typeface="Geometr415 Blk BT" panose="020B0802020204020303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Geometr415 Blk BT" panose="020B0802020204020303" pitchFamily="34" charset="0"/>
              </a:rPr>
              <a:t>4. WANT TO MAKE YOURSELF IRRESISTIBLE IN THE EMPLOYMENT MARKET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Geometr415 Blk BT" panose="020B0802020204020303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Geometr415 Blk BT" panose="020B0802020204020303" pitchFamily="34" charset="0"/>
              </a:rPr>
              <a:t>5. IF MAKING MORE MONEY ISN’T AN ISSUE FOR YOU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Geometr415 Blk BT" panose="020B08020202040203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4907" y="1223493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@THE_REAL_ICHEKA</a:t>
            </a:r>
            <a:endParaRPr lang="en-GB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3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Geometr415 Blk BT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2020-05-24T12:36:14Z</dcterms:created>
  <dcterms:modified xsi:type="dcterms:W3CDTF">2020-05-24T14:52:37Z</dcterms:modified>
</cp:coreProperties>
</file>