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5143500" type="screen16x9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16" d="100"/>
          <a:sy n="116" d="100"/>
        </p:scale>
        <p:origin x="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BA78F3-A27F-46EE-B23B-9B12E370FD5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CFFCAD-7E3A-4A8A-B535-B6E49EFB7A8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3B8598-F270-4C75-80AC-E63B089DB8C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9F6FFE-3871-4376-8691-461F20CA1737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9FCB6C-28E9-4324-B9CC-6921CBA5D32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75E658-6374-48EA-B143-E2AD9274BB5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4F71D26-ED97-4F3B-9892-8ED1C40AD6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BF8633E-134F-4122-B4CE-10B0BD60F0C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BC32EA2-80E1-4EB8-9447-7B46A265F6E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3C0F949-79D0-43F0-8CC9-718E4777FF6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B44512F-7535-41AF-885A-967BBB4458F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2" indent="-214312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3" name="New shape"/>
          <p:cNvSpPr/>
          <p:nvPr/>
        </p:nvSpPr>
        <p:spPr>
          <a:xfrm>
            <a:off x="254000" y="190500"/>
            <a:ext cx="8636000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b="1">
                <a:solidFill>
                  <a:srgbClr val="FFFFFF"/>
                </a:solidFill>
                <a:latin typeface="Microsoft YaHei"/>
              </a:rPr>
              <a:t>大模型的无状态本质：瞬时记忆与输入工程</a:t>
            </a:r>
          </a:p>
        </p:txBody>
      </p:sp>
      <p:pic>
        <p:nvPicPr>
          <p:cNvPr id="4" name="New picture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7000" y="889000"/>
            <a:ext cx="8890000" cy="25400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254000" y="3556000"/>
            <a:ext cx="2032000" cy="1143000"/>
          </a:xfrm>
          <a:prstGeom prst="rect">
            <a:avLst/>
          </a:prstGeom>
          <a:solidFill>
            <a:srgbClr val="F8F9FA"/>
          </a:solidFill>
          <a:ln w="25400">
            <a:solidFill>
              <a:srgbClr val="4E4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4E4376"/>
                </a:solidFill>
                <a:latin typeface="Microsoft YaHei"/>
              </a:rPr>
              <a:t>瞬时记忆特性</a:t>
            </a:r>
            <a:r>
              <a:rPr sz="1000">
                <a:solidFill>
                  <a:srgbClr val="333333"/>
                </a:solidFill>
                <a:latin typeface="Microsoft YaHei"/>
              </a:rPr>
              <a:t>
</a:t>
            </a:r>
            <a:r>
              <a:rPr sz="900">
                <a:solidFill>
                  <a:srgbClr val="333333"/>
                </a:solidFill>
                <a:latin typeface="Microsoft YaHei"/>
              </a:rPr>
              <a:t>大模型如同拥有“瞬时记忆”的处理器，每次调用都是独立事件，没有持久状态。它不知道外部世界的整体状态，也无法自我学习或记住之前的交互。</a:t>
            </a:r>
          </a:p>
        </p:txBody>
      </p:sp>
      <p:sp>
        <p:nvSpPr>
          <p:cNvPr id="6" name="New shape"/>
          <p:cNvSpPr/>
          <p:nvPr/>
        </p:nvSpPr>
        <p:spPr>
          <a:xfrm>
            <a:off x="2413000" y="3556000"/>
            <a:ext cx="2032000" cy="1143000"/>
          </a:xfrm>
          <a:prstGeom prst="rect">
            <a:avLst/>
          </a:prstGeom>
          <a:solidFill>
            <a:srgbClr val="F8F9FA"/>
          </a:solidFill>
          <a:ln w="25400">
            <a:solidFill>
              <a:srgbClr val="4E4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 err="1">
                <a:solidFill>
                  <a:srgbClr val="4E4376"/>
                </a:solidFill>
                <a:latin typeface="Microsoft YaHei"/>
              </a:rPr>
              <a:t>输入工程的关键</a:t>
            </a:r>
            <a:r>
              <a:rPr sz="1000" dirty="0">
                <a:solidFill>
                  <a:srgbClr val="333333"/>
                </a:solidFill>
                <a:latin typeface="Microsoft YaHei"/>
              </a:rPr>
              <a:t>
</a:t>
            </a:r>
            <a:r>
              <a:rPr sz="900" dirty="0">
                <a:solidFill>
                  <a:srgbClr val="333333"/>
                </a:solidFill>
                <a:latin typeface="Microsoft YaHei"/>
              </a:rPr>
              <a:t>由于模型的无状态特性，输入设计成为关键控制点。系统提示词、任务细节、必要知识和结构化数据都需要精心设计，同时受限于Context长度。</a:t>
            </a:r>
          </a:p>
        </p:txBody>
      </p:sp>
      <p:sp>
        <p:nvSpPr>
          <p:cNvPr id="7" name="New shape"/>
          <p:cNvSpPr/>
          <p:nvPr/>
        </p:nvSpPr>
        <p:spPr>
          <a:xfrm>
            <a:off x="4572000" y="3556000"/>
            <a:ext cx="2032000" cy="1143000"/>
          </a:xfrm>
          <a:prstGeom prst="rect">
            <a:avLst/>
          </a:prstGeom>
          <a:solidFill>
            <a:srgbClr val="F8F9FA"/>
          </a:solidFill>
          <a:ln w="25400">
            <a:solidFill>
              <a:srgbClr val="4E4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 err="1">
                <a:solidFill>
                  <a:srgbClr val="4E4376"/>
                </a:solidFill>
                <a:latin typeface="Microsoft YaHei"/>
              </a:rPr>
              <a:t>工作流设计</a:t>
            </a:r>
            <a:r>
              <a:rPr sz="1000" dirty="0">
                <a:solidFill>
                  <a:srgbClr val="333333"/>
                </a:solidFill>
                <a:latin typeface="Microsoft YaHei"/>
              </a:rPr>
              <a:t>
</a:t>
            </a:r>
            <a:r>
              <a:rPr sz="900" dirty="0" err="1">
                <a:solidFill>
                  <a:srgbClr val="333333"/>
                </a:solidFill>
                <a:latin typeface="Microsoft YaHei"/>
              </a:rPr>
              <a:t>在复杂工作流中，前一步的输出需要合理地转化为下一步的输入。同时需要考虑整个系统的背景，确保任务连贯性和一致性</a:t>
            </a:r>
            <a:r>
              <a:rPr sz="900" dirty="0">
                <a:solidFill>
                  <a:srgbClr val="333333"/>
                </a:solidFill>
                <a:latin typeface="Microsoft YaHei"/>
              </a:rPr>
              <a:t>。</a:t>
            </a:r>
          </a:p>
        </p:txBody>
      </p:sp>
      <p:sp>
        <p:nvSpPr>
          <p:cNvPr id="8" name="New shape"/>
          <p:cNvSpPr/>
          <p:nvPr/>
        </p:nvSpPr>
        <p:spPr>
          <a:xfrm>
            <a:off x="6731000" y="3556000"/>
            <a:ext cx="2032000" cy="1143000"/>
          </a:xfrm>
          <a:prstGeom prst="rect">
            <a:avLst/>
          </a:prstGeom>
          <a:solidFill>
            <a:srgbClr val="F8F9FA"/>
          </a:solidFill>
          <a:ln w="25400">
            <a:solidFill>
              <a:srgbClr val="4E43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 err="1">
                <a:solidFill>
                  <a:srgbClr val="4E4376"/>
                </a:solidFill>
                <a:latin typeface="Microsoft YaHei"/>
              </a:rPr>
              <a:t>多轮对话管理</a:t>
            </a:r>
            <a:r>
              <a:rPr sz="1000" dirty="0">
                <a:solidFill>
                  <a:srgbClr val="333333"/>
                </a:solidFill>
                <a:latin typeface="Microsoft YaHei"/>
              </a:rPr>
              <a:t>
</a:t>
            </a:r>
            <a:r>
              <a:rPr sz="900" dirty="0" err="1">
                <a:solidFill>
                  <a:srgbClr val="333333"/>
                </a:solidFill>
                <a:latin typeface="Microsoft YaHei"/>
              </a:rPr>
              <a:t>多轮对话中，每轮交互都需要包含关键的历史信息，以维持对话连贯性。这要求合理管理Context窗口，提取和保留关键信息</a:t>
            </a:r>
            <a:r>
              <a:rPr sz="900" dirty="0">
                <a:solidFill>
                  <a:srgbClr val="333333"/>
                </a:solidFill>
                <a:latin typeface="Microsoft YaHei"/>
              </a:rPr>
              <a:t>。</a:t>
            </a:r>
          </a:p>
        </p:txBody>
      </p:sp>
      <p:pic>
        <p:nvPicPr>
          <p:cNvPr id="9" name="New picture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4762500"/>
            <a:ext cx="9144000" cy="3810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254000" y="4826000"/>
            <a:ext cx="86360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00">
                <a:solidFill>
                  <a:srgbClr val="666666"/>
                </a:solidFill>
                <a:latin typeface="Microsoft YaHei"/>
              </a:rPr>
              <a:t>大模型应用开发 | 无状态处理与输入工程 | 2025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Microsoft Windows NT 10.0"/>
  <p:tag name="AS_RELEASE_DATE" val="2023.03.31"/>
  <p:tag name="AS_TITLE" val="Aspose.Slides for Java"/>
  <p:tag name="AS_VERSION" val="2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全屏显示(16:9)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Microsoft YaHei</vt:lpstr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Kim Gong</dc:creator>
  <cp:lastModifiedBy>Kim Gong</cp:lastModifiedBy>
  <cp:revision>1</cp:revision>
  <cp:lastPrinted>2025-04-22T10:57:09Z</cp:lastPrinted>
  <dcterms:created xsi:type="dcterms:W3CDTF">2025-04-22T02:57:09Z</dcterms:created>
  <dcterms:modified xsi:type="dcterms:W3CDTF">2025-04-22T03:05:37Z</dcterms:modified>
</cp:coreProperties>
</file>