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68" r:id="rId4"/>
    <p:sldId id="261" r:id="rId5"/>
    <p:sldId id="265" r:id="rId6"/>
    <p:sldId id="284" r:id="rId7"/>
    <p:sldId id="285" r:id="rId8"/>
    <p:sldId id="272" r:id="rId9"/>
    <p:sldId id="275" r:id="rId10"/>
    <p:sldId id="289" r:id="rId11"/>
    <p:sldId id="287" r:id="rId12"/>
    <p:sldId id="286" r:id="rId13"/>
    <p:sldId id="269" r:id="rId14"/>
    <p:sldId id="279" r:id="rId15"/>
  </p:sldIdLst>
  <p:sldSz cx="9144000" cy="5143500" type="screen16x9"/>
  <p:notesSz cx="6858000" cy="9144000"/>
  <p:embeddedFontLst>
    <p:embeddedFont>
      <p:font typeface="Roboto Slab Light" panose="020B0604020202020204" charset="0"/>
      <p:regular r:id="rId17"/>
      <p:bold r:id="rId18"/>
    </p:embeddedFont>
    <p:embeddedFont>
      <p:font typeface="Lato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9DAF1-25E7-4D4A-944C-B8E886EC5324}">
  <a:tblStyle styleId="{F539DAF1-25E7-4D4A-944C-B8E886EC5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7111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93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4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69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1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70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6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02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1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0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75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25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4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4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2" r:id="rId8"/>
    <p:sldLayoutId id="214748366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r="1000" b="-51000"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1"/>
            <a:ext cx="3626772" cy="2864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/>
            </a:br>
            <a:br>
              <a:rPr lang="en" sz="4000" dirty="0"/>
            </a:br>
            <a:r>
              <a:rPr lang="en" sz="4000" dirty="0"/>
              <a:t>Trippie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sz="1200" dirty="0"/>
              <a:t>Ravneet Singh, Gaganpreet Singh Grewal  </a:t>
            </a:r>
            <a:br>
              <a:rPr lang="en" sz="1200" dirty="0"/>
            </a:br>
            <a:r>
              <a:rPr lang="en" sz="1200" dirty="0"/>
              <a:t>&amp;</a:t>
            </a:r>
            <a:br>
              <a:rPr lang="en" sz="1200" dirty="0"/>
            </a:br>
            <a:r>
              <a:rPr lang="en" sz="1200" dirty="0"/>
              <a:t> Bojan Lazic</a:t>
            </a:r>
            <a:endParaRPr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646" y="4051883"/>
            <a:ext cx="6094757" cy="2299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388506" y="599960"/>
            <a:ext cx="1915016" cy="384264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Shape 562"/>
          <p:cNvSpPr txBox="1">
            <a:spLocks noGrp="1"/>
          </p:cNvSpPr>
          <p:nvPr>
            <p:ph type="body" idx="4294967295"/>
          </p:nvPr>
        </p:nvSpPr>
        <p:spPr>
          <a:xfrm>
            <a:off x="4616088" y="421598"/>
            <a:ext cx="2345544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The Dashboard</a:t>
            </a:r>
            <a:endParaRPr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/>
              <a:t>This is where user controls their trips.</a:t>
            </a:r>
            <a:endParaRPr sz="1800" dirty="0"/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97171-192A-48E5-93FE-67FA5F77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52" y="910855"/>
            <a:ext cx="1756127" cy="31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4655526" y="650425"/>
            <a:ext cx="1915016" cy="384264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Shape 562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My Location</a:t>
            </a:r>
            <a:endParaRPr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/>
              <a:t>Users can always get their current location if they ever feel lost.</a:t>
            </a:r>
            <a:endParaRPr sz="1800" dirty="0"/>
          </a:p>
        </p:txBody>
      </p:sp>
      <p:sp>
        <p:nvSpPr>
          <p:cNvPr id="563" name="Shape 563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846F8-383D-4DD9-ABF0-8F81274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8" y="972683"/>
            <a:ext cx="1737454" cy="30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2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388506" y="599960"/>
            <a:ext cx="1915016" cy="384264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Shape 562"/>
          <p:cNvSpPr txBox="1">
            <a:spLocks noGrp="1"/>
          </p:cNvSpPr>
          <p:nvPr>
            <p:ph type="body" idx="4294967295"/>
          </p:nvPr>
        </p:nvSpPr>
        <p:spPr>
          <a:xfrm>
            <a:off x="4616088" y="421598"/>
            <a:ext cx="2345544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Maps</a:t>
            </a:r>
            <a:endParaRPr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/>
              <a:t>Red flags represent places yet to visit and green flags represent otherwise.</a:t>
            </a:r>
            <a:endParaRPr sz="1800" dirty="0"/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E6D8C-333D-4D1B-B9B1-08336AF9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904885"/>
            <a:ext cx="1761743" cy="31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255601" y="954425"/>
            <a:ext cx="6842284" cy="325951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Locations Anywhere</a:t>
            </a:r>
            <a:endParaRPr dirty="0"/>
          </a:p>
        </p:txBody>
      </p:sp>
      <p:sp>
        <p:nvSpPr>
          <p:cNvPr id="499" name="Shape 499"/>
          <p:cNvSpPr/>
          <p:nvPr/>
        </p:nvSpPr>
        <p:spPr>
          <a:xfrm>
            <a:off x="2266696" y="1494710"/>
            <a:ext cx="918422" cy="1347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Location</a:t>
            </a:r>
            <a:endParaRPr sz="8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782751" y="2437050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2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0" y="418063"/>
            <a:ext cx="2447110" cy="2771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Introduction  [Proposal]</a:t>
            </a:r>
            <a:endParaRPr sz="2800" b="1" dirty="0"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2BDC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2BDC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2BDC7"/>
              </a:solidFill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830925" y="811663"/>
            <a:ext cx="2516400" cy="355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</a:rPr>
              <a:t>Application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</a:rPr>
              <a:t>Our Trippie is focused on solving the problems many travelers face today. Our application help users to plan out trips the best way possible.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</a:rPr>
              <a:t>Trippie not only suggests places to visit but also keeps a record of user’s wish-list and informs the user when would be the best time  to visit that place. It doesn’t matter which place of the world you are in . Our app works everywhere. Our application also makes sure you are never lost by providing the address of user’s current location.  </a:t>
            </a:r>
            <a:endParaRPr sz="12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4A5C65"/>
                </a:solidFill>
              </a:rPr>
              <a:t>			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5423600" y="837975"/>
            <a:ext cx="3051300" cy="2975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Hardware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The application itself is completely free to download and use. However, the user has to buy a TripPi in order to unlock an extra feature. TripPi is a Linux based machine that works on Raspberry Pi 3.0. This device senses the temperature and location which our Android application reads. This will allow users to make a better judgment of the places they want to visit before planning their trips.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82074" y="3447750"/>
            <a:ext cx="829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36" y="4304095"/>
            <a:ext cx="257438" cy="257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Budget</a:t>
            </a:r>
            <a:endParaRPr sz="4000" b="1" dirty="0"/>
          </a:p>
        </p:txBody>
      </p:sp>
      <p:graphicFrame>
        <p:nvGraphicFramePr>
          <p:cNvPr id="491" name="Shape 491"/>
          <p:cNvGraphicFramePr/>
          <p:nvPr>
            <p:extLst>
              <p:ext uri="{D42A27DB-BD31-4B8C-83A1-F6EECF244321}">
                <p14:modId xmlns:p14="http://schemas.microsoft.com/office/powerpoint/2010/main" val="3157172563"/>
              </p:ext>
            </p:extLst>
          </p:nvPr>
        </p:nvGraphicFramePr>
        <p:xfrm>
          <a:off x="2676188" y="811663"/>
          <a:ext cx="5829530" cy="3629033"/>
        </p:xfrm>
        <a:graphic>
          <a:graphicData uri="http://schemas.openxmlformats.org/drawingml/2006/table">
            <a:tbl>
              <a:tblPr>
                <a:noFill/>
                <a:tableStyleId>{F539DAF1-25E7-4D4A-944C-B8E886EC5324}</a:tableStyleId>
              </a:tblPr>
              <a:tblGrid>
                <a:gridCol w="379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55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Item </a:t>
                      </a:r>
                      <a:endParaRPr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Source</a:t>
                      </a:r>
                      <a:endParaRPr sz="14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Price</a:t>
                      </a:r>
                      <a:r>
                        <a:rPr lang="en" sz="1400" baseline="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aseline="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(Including Taxes)</a:t>
                      </a:r>
                      <a:endParaRPr sz="14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Total</a:t>
                      </a:r>
                      <a:endParaRPr sz="14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6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   1</a:t>
                      </a:r>
                      <a:endParaRPr lang="en-US" sz="1100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Raspberry Pi  3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Amazon.com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$79.08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793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GPS sensor, Temperature sensor and stepper motor 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Amazon.com, Robot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Shop.com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$49.62, $16.93, $7.62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   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PCB</a:t>
                      </a:r>
                      <a:r>
                        <a:rPr lang="en-US" sz="1100" baseline="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board</a:t>
                      </a:r>
                      <a:endParaRPr lang="en-US" sz="1100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Prototyp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 Lab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$25.50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</a:t>
                      </a:r>
                      <a:endParaRPr sz="1100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Jumper wires,</a:t>
                      </a:r>
                      <a:r>
                        <a:rPr lang="en-US" sz="1100" baseline="0" dirty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Resistor </a:t>
                      </a:r>
                      <a:endParaRPr sz="1100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Parts</a:t>
                      </a:r>
                      <a:r>
                        <a:rPr lang="en" sz="1100" baseline="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Kit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$180(Partskit)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66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= $358.75</a:t>
                      </a:r>
                      <a:endParaRPr sz="1100" dirty="0">
                        <a:solidFill>
                          <a:schemeClr val="tx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0" y="559475"/>
            <a:ext cx="245375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Project Schedule </a:t>
            </a:r>
            <a:endParaRPr sz="40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453750" y="1355154"/>
            <a:ext cx="2088050" cy="3314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indent="-285750">
              <a:spcBef>
                <a:spcPts val="0"/>
              </a:spcBef>
              <a:buSzPts val="2000"/>
            </a:pPr>
            <a:r>
              <a:rPr lang="en-US" dirty="0">
                <a:solidFill>
                  <a:schemeClr val="tx1"/>
                </a:solidFill>
              </a:rPr>
              <a:t>January </a:t>
            </a:r>
          </a:p>
          <a:p>
            <a:pPr marL="101600" indent="0">
              <a:spcBef>
                <a:spcPts val="0"/>
              </a:spcBef>
              <a:buSzPts val="2000"/>
              <a:buNone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541800" y="1269635"/>
            <a:ext cx="1954114" cy="3399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February 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>
          <a:xfrm>
            <a:off x="6578416" y="1269635"/>
            <a:ext cx="1871611" cy="3399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March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2" descr="failed to load my gantt chart">
            <a:extLst>
              <a:ext uri="{FF2B5EF4-FFF2-40B4-BE49-F238E27FC236}">
                <a16:creationId xmlns:a16="http://schemas.microsoft.com/office/drawing/2014/main" id="{3EC0052A-D96C-42F3-911D-74156ABC0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51" y="1106552"/>
            <a:ext cx="6191533" cy="35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Skills in Hardware</a:t>
            </a:r>
            <a:endParaRPr sz="3200" b="1" dirty="0"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2438400" y="1097280"/>
            <a:ext cx="3194304" cy="3389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Course of References: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Electric circuits (TECH 101) – Embedded Systems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Hardware Production Technology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Skills: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Working with Stepper Motors 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Soldering and Wiring</a:t>
            </a:r>
          </a:p>
          <a:p>
            <a:pPr marL="285750" indent="-285750">
              <a:spcAft>
                <a:spcPts val="10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</a:pP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80" y="418063"/>
            <a:ext cx="3084843" cy="3105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Skills in Software</a:t>
            </a:r>
            <a:endParaRPr sz="3200" b="1" dirty="0"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2438400" y="1097280"/>
            <a:ext cx="3194304" cy="3389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Course of References: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Technical C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Programming Techniques in Java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Internet Programming 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Skills: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Solid Foundation in Programming and Algorithm Development</a:t>
            </a:r>
          </a:p>
          <a:p>
            <a:pPr marL="285750" indent="-285750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</a:rPr>
              <a:t>Learn how to learn (API’s)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04" y="4069018"/>
            <a:ext cx="1706880" cy="574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46" y="1097280"/>
            <a:ext cx="2030138" cy="2491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3410331"/>
            <a:ext cx="13906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2064"/>
            <a:ext cx="8229600" cy="418524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Knowledge from previous Courses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TECH 153 – Technical C</a:t>
            </a:r>
          </a:p>
          <a:p>
            <a:pPr marL="228600" indent="0"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dirty="0">
                <a:solidFill>
                  <a:schemeClr val="tx1"/>
                </a:solidFill>
              </a:rPr>
              <a:t>This course familiarized us with raspberry pi’s raspbian environment and how to code in it.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CENG 216 - Introduction to Software Engineering</a:t>
            </a:r>
          </a:p>
          <a:p>
            <a:pPr marL="228600" indent="0"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dirty="0">
                <a:solidFill>
                  <a:schemeClr val="tx1"/>
                </a:solidFill>
              </a:rPr>
              <a:t>Learned how to build Gantt Charts.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CENG 215 – Digital and Interface Systems 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CENG 319 – Software Project</a:t>
            </a:r>
          </a:p>
          <a:p>
            <a:pPr marL="228600" indent="0" algn="l"/>
            <a:r>
              <a:rPr lang="en-US" sz="1600" dirty="0">
                <a:solidFill>
                  <a:schemeClr val="tx1"/>
                </a:solidFill>
              </a:rPr>
              <a:t>	- Android app development </a:t>
            </a:r>
          </a:p>
          <a:p>
            <a:pPr marL="228600" indent="0" algn="l"/>
            <a:endParaRPr lang="en-US" sz="2800" dirty="0">
              <a:solidFill>
                <a:schemeClr val="tx1"/>
              </a:solidFill>
            </a:endParaRPr>
          </a:p>
          <a:p>
            <a:pPr marL="228600" indent="0"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6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230624" y="2037913"/>
            <a:ext cx="2036064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Temperature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620768" y="3304375"/>
            <a:ext cx="1255775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Stepper Motor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GPS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-109728" y="559475"/>
            <a:ext cx="2584704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Sensors &amp;</a:t>
            </a:r>
            <a:br>
              <a:rPr lang="en-US" sz="4000" b="1" dirty="0"/>
            </a:br>
            <a:r>
              <a:rPr lang="en-US" sz="4000" b="1" dirty="0"/>
              <a:t>Actuators </a:t>
            </a:r>
            <a:endParaRPr sz="4000" b="1" dirty="0"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1281" cy="197263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8656" y="4373575"/>
            <a:ext cx="5919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>
            <a:off x="5248656" y="3107113"/>
            <a:ext cx="0" cy="197262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4655526" y="650425"/>
            <a:ext cx="1915016" cy="384264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Shape 562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Login Page</a:t>
            </a:r>
            <a:endParaRPr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/>
              <a:t>This is </a:t>
            </a:r>
            <a:r>
              <a:rPr lang="en-US" sz="1800" dirty="0" err="1"/>
              <a:t>Trippie’s</a:t>
            </a:r>
            <a:r>
              <a:rPr lang="en-US" sz="1800" dirty="0"/>
              <a:t> login page.</a:t>
            </a:r>
            <a:endParaRPr sz="1800" dirty="0"/>
          </a:p>
        </p:txBody>
      </p:sp>
      <p:sp>
        <p:nvSpPr>
          <p:cNvPr id="563" name="Shape 563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C66E1-BF92-415B-B74E-75D003BE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42" y="972683"/>
            <a:ext cx="1742700" cy="31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8114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396</Words>
  <Application>Microsoft Office PowerPoint</Application>
  <PresentationFormat>On-screen Show (16:9)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Slab Light</vt:lpstr>
      <vt:lpstr>Arial</vt:lpstr>
      <vt:lpstr>Lato Light</vt:lpstr>
      <vt:lpstr>Kent template</vt:lpstr>
      <vt:lpstr>  Trippie   Ravneet Singh, Gaganpreet Singh Grewal   &amp;  Bojan Lazic</vt:lpstr>
      <vt:lpstr>Introduction  [Proposal]</vt:lpstr>
      <vt:lpstr>Budget</vt:lpstr>
      <vt:lpstr>Project Schedule </vt:lpstr>
      <vt:lpstr>Skills in Hardware</vt:lpstr>
      <vt:lpstr>Skills in Software</vt:lpstr>
      <vt:lpstr>PowerPoint Presentation</vt:lpstr>
      <vt:lpstr>Sensors &amp; Actuators </vt:lpstr>
      <vt:lpstr>PowerPoint Presentation</vt:lpstr>
      <vt:lpstr>PowerPoint Presentation</vt:lpstr>
      <vt:lpstr>PowerPoint Presentation</vt:lpstr>
      <vt:lpstr>PowerPoint Presentation</vt:lpstr>
      <vt:lpstr>Add Locations Anywhere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Trippie</dc:title>
  <dc:creator>Gaganpreet Grewal</dc:creator>
  <cp:lastModifiedBy>Ravneet Singh</cp:lastModifiedBy>
  <cp:revision>23</cp:revision>
  <dcterms:modified xsi:type="dcterms:W3CDTF">2018-04-16T19:20:08Z</dcterms:modified>
</cp:coreProperties>
</file>