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6" r:id="rId5"/>
    <p:sldId id="267" r:id="rId6"/>
    <p:sldId id="261" r:id="rId7"/>
    <p:sldId id="271" r:id="rId8"/>
    <p:sldId id="269" r:id="rId9"/>
    <p:sldId id="315" r:id="rId10"/>
    <p:sldId id="309" r:id="rId11"/>
    <p:sldId id="279" r:id="rId12"/>
    <p:sldId id="275" r:id="rId13"/>
    <p:sldId id="277" r:id="rId14"/>
    <p:sldId id="276" r:id="rId15"/>
    <p:sldId id="278" r:id="rId16"/>
    <p:sldId id="259" r:id="rId17"/>
    <p:sldId id="313" r:id="rId18"/>
    <p:sldId id="262" r:id="rId19"/>
    <p:sldId id="280" r:id="rId20"/>
    <p:sldId id="284" r:id="rId21"/>
    <p:sldId id="291" r:id="rId22"/>
    <p:sldId id="285" r:id="rId23"/>
    <p:sldId id="286" r:id="rId24"/>
    <p:sldId id="287" r:id="rId25"/>
    <p:sldId id="288" r:id="rId26"/>
    <p:sldId id="289" r:id="rId27"/>
    <p:sldId id="292" r:id="rId28"/>
    <p:sldId id="308" r:id="rId29"/>
    <p:sldId id="294" r:id="rId30"/>
    <p:sldId id="311" r:id="rId31"/>
    <p:sldId id="314" r:id="rId32"/>
    <p:sldId id="295" r:id="rId33"/>
    <p:sldId id="296" r:id="rId34"/>
    <p:sldId id="297" r:id="rId35"/>
    <p:sldId id="310" r:id="rId36"/>
    <p:sldId id="305" r:id="rId37"/>
    <p:sldId id="306" r:id="rId38"/>
    <p:sldId id="302" r:id="rId39"/>
    <p:sldId id="303" r:id="rId40"/>
    <p:sldId id="307" r:id="rId41"/>
    <p:sldId id="28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D4F21-AD7B-407C-A8FA-FDD1EF36EB23}" v="793" dt="2019-03-07T22:01:54.141"/>
    <p1510:client id="{59719D2E-63A7-4F55-A69A-5BE2D0AA4BF9}" v="1253" dt="2019-03-07T22:27:38.954"/>
    <p1510:client id="{05437CAB-A9FC-DE13-E0DC-7190B440B1B5}" v="7" dt="2019-03-07T22:05:27.276"/>
    <p1510:client id="{ABCA24BC-0A5B-A8E6-642B-6D950C518297}" v="5" dt="2019-03-08T15:12:23.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achance" userId="S::mathieu.lachance@gsoft.com::0d8bbe02-5ea3-4543-a7e7-96d85ea36196" providerId="AD" clId="Web-{59719D2E-63A7-4F55-A69A-5BE2D0AA4BF9}"/>
    <pc:docChg chg="addSld delSld modSld">
      <pc:chgData name="Mathieu Lachance" userId="S::mathieu.lachance@gsoft.com::0d8bbe02-5ea3-4543-a7e7-96d85ea36196" providerId="AD" clId="Web-{59719D2E-63A7-4F55-A69A-5BE2D0AA4BF9}" dt="2019-03-07T22:27:39.860" v="2203"/>
      <pc:docMkLst>
        <pc:docMk/>
      </pc:docMkLst>
      <pc:sldChg chg="modSp">
        <pc:chgData name="Mathieu Lachance" userId="S::mathieu.lachance@gsoft.com::0d8bbe02-5ea3-4543-a7e7-96d85ea36196" providerId="AD" clId="Web-{59719D2E-63A7-4F55-A69A-5BE2D0AA4BF9}" dt="2019-03-07T20:55:14.692" v="12" actId="20577"/>
        <pc:sldMkLst>
          <pc:docMk/>
          <pc:sldMk cId="3514834046" sldId="256"/>
        </pc:sldMkLst>
        <pc:spChg chg="mod">
          <ac:chgData name="Mathieu Lachance" userId="S::mathieu.lachance@gsoft.com::0d8bbe02-5ea3-4543-a7e7-96d85ea36196" providerId="AD" clId="Web-{59719D2E-63A7-4F55-A69A-5BE2D0AA4BF9}" dt="2019-03-07T20:55:14.692" v="12" actId="20577"/>
          <ac:spMkLst>
            <pc:docMk/>
            <pc:sldMk cId="3514834046" sldId="256"/>
            <ac:spMk id="3" creationId="{A0B6178D-127E-4846-85D9-02DFD787E6E5}"/>
          </ac:spMkLst>
        </pc:spChg>
      </pc:sldChg>
      <pc:sldChg chg="addSp delSp modSp">
        <pc:chgData name="Mathieu Lachance" userId="S::mathieu.lachance@gsoft.com::0d8bbe02-5ea3-4543-a7e7-96d85ea36196" providerId="AD" clId="Web-{59719D2E-63A7-4F55-A69A-5BE2D0AA4BF9}" dt="2019-03-07T21:56:40.762" v="1309"/>
        <pc:sldMkLst>
          <pc:docMk/>
          <pc:sldMk cId="1407173605" sldId="259"/>
        </pc:sldMkLst>
        <pc:spChg chg="add del mod">
          <ac:chgData name="Mathieu Lachance" userId="S::mathieu.lachance@gsoft.com::0d8bbe02-5ea3-4543-a7e7-96d85ea36196" providerId="AD" clId="Web-{59719D2E-63A7-4F55-A69A-5BE2D0AA4BF9}" dt="2019-03-07T21:56:39.934" v="1308"/>
          <ac:spMkLst>
            <pc:docMk/>
            <pc:sldMk cId="1407173605" sldId="259"/>
            <ac:spMk id="4" creationId="{528D2058-5269-4F6E-8F1B-A368B7C6134E}"/>
          </ac:spMkLst>
        </pc:spChg>
        <pc:spChg chg="add del mod">
          <ac:chgData name="Mathieu Lachance" userId="S::mathieu.lachance@gsoft.com::0d8bbe02-5ea3-4543-a7e7-96d85ea36196" providerId="AD" clId="Web-{59719D2E-63A7-4F55-A69A-5BE2D0AA4BF9}" dt="2019-03-07T21:56:40.762" v="1309"/>
          <ac:spMkLst>
            <pc:docMk/>
            <pc:sldMk cId="1407173605" sldId="259"/>
            <ac:spMk id="5" creationId="{8D15FD46-FB0C-41A8-B82B-E0CE57FBAE60}"/>
          </ac:spMkLst>
        </pc:spChg>
      </pc:sldChg>
      <pc:sldChg chg="modSp">
        <pc:chgData name="Mathieu Lachance" userId="S::mathieu.lachance@gsoft.com::0d8bbe02-5ea3-4543-a7e7-96d85ea36196" providerId="AD" clId="Web-{59719D2E-63A7-4F55-A69A-5BE2D0AA4BF9}" dt="2019-03-07T22:07:49.373" v="1840" actId="20577"/>
        <pc:sldMkLst>
          <pc:docMk/>
          <pc:sldMk cId="2207370540" sldId="262"/>
        </pc:sldMkLst>
        <pc:spChg chg="mod">
          <ac:chgData name="Mathieu Lachance" userId="S::mathieu.lachance@gsoft.com::0d8bbe02-5ea3-4543-a7e7-96d85ea36196" providerId="AD" clId="Web-{59719D2E-63A7-4F55-A69A-5BE2D0AA4BF9}" dt="2019-03-07T22:07:49.373" v="1840" actId="20577"/>
          <ac:spMkLst>
            <pc:docMk/>
            <pc:sldMk cId="2207370540" sldId="262"/>
            <ac:spMk id="3" creationId="{01ADC3DF-FF62-4599-9E52-9E4EF0077B2F}"/>
          </ac:spMkLst>
        </pc:spChg>
      </pc:sldChg>
      <pc:sldChg chg="addSp delSp modSp">
        <pc:chgData name="Mathieu Lachance" userId="S::mathieu.lachance@gsoft.com::0d8bbe02-5ea3-4543-a7e7-96d85ea36196" providerId="AD" clId="Web-{59719D2E-63A7-4F55-A69A-5BE2D0AA4BF9}" dt="2019-03-07T21:00:48.453" v="175" actId="20577"/>
        <pc:sldMkLst>
          <pc:docMk/>
          <pc:sldMk cId="1141690445" sldId="266"/>
        </pc:sldMkLst>
        <pc:spChg chg="del mod">
          <ac:chgData name="Mathieu Lachance" userId="S::mathieu.lachance@gsoft.com::0d8bbe02-5ea3-4543-a7e7-96d85ea36196" providerId="AD" clId="Web-{59719D2E-63A7-4F55-A69A-5BE2D0AA4BF9}" dt="2019-03-07T20:58:15.776" v="82"/>
          <ac:spMkLst>
            <pc:docMk/>
            <pc:sldMk cId="1141690445" sldId="266"/>
            <ac:spMk id="3" creationId="{7D66E554-6C25-414D-91FF-C872AB05BF37}"/>
          </ac:spMkLst>
        </pc:spChg>
        <pc:spChg chg="mod">
          <ac:chgData name="Mathieu Lachance" userId="S::mathieu.lachance@gsoft.com::0d8bbe02-5ea3-4543-a7e7-96d85ea36196" providerId="AD" clId="Web-{59719D2E-63A7-4F55-A69A-5BE2D0AA4BF9}" dt="2019-03-07T21:00:48.453" v="175" actId="20577"/>
          <ac:spMkLst>
            <pc:docMk/>
            <pc:sldMk cId="1141690445" sldId="266"/>
            <ac:spMk id="4" creationId="{A7D2423C-8707-4B04-A7DF-C3131CF82C5B}"/>
          </ac:spMkLst>
        </pc:spChg>
        <pc:spChg chg="del mod">
          <ac:chgData name="Mathieu Lachance" userId="S::mathieu.lachance@gsoft.com::0d8bbe02-5ea3-4543-a7e7-96d85ea36196" providerId="AD" clId="Web-{59719D2E-63A7-4F55-A69A-5BE2D0AA4BF9}" dt="2019-03-07T20:58:05.385" v="79"/>
          <ac:spMkLst>
            <pc:docMk/>
            <pc:sldMk cId="1141690445" sldId="266"/>
            <ac:spMk id="5" creationId="{2E35855E-3230-4CA8-BB8C-74AAB5D0EB54}"/>
          </ac:spMkLst>
        </pc:spChg>
        <pc:spChg chg="del mod">
          <ac:chgData name="Mathieu Lachance" userId="S::mathieu.lachance@gsoft.com::0d8bbe02-5ea3-4543-a7e7-96d85ea36196" providerId="AD" clId="Web-{59719D2E-63A7-4F55-A69A-5BE2D0AA4BF9}" dt="2019-03-07T20:58:02.698" v="78"/>
          <ac:spMkLst>
            <pc:docMk/>
            <pc:sldMk cId="1141690445" sldId="266"/>
            <ac:spMk id="6" creationId="{432D45AB-E624-40A8-ABBC-8A6D4486E468}"/>
          </ac:spMkLst>
        </pc:spChg>
        <pc:spChg chg="add del mod">
          <ac:chgData name="Mathieu Lachance" userId="S::mathieu.lachance@gsoft.com::0d8bbe02-5ea3-4543-a7e7-96d85ea36196" providerId="AD" clId="Web-{59719D2E-63A7-4F55-A69A-5BE2D0AA4BF9}" dt="2019-03-07T20:58:13.370" v="81"/>
          <ac:spMkLst>
            <pc:docMk/>
            <pc:sldMk cId="1141690445" sldId="266"/>
            <ac:spMk id="8" creationId="{3D312C92-91A6-4C58-AA3C-DB28A29E52D5}"/>
          </ac:spMkLst>
        </pc:spChg>
        <pc:spChg chg="add del mod">
          <ac:chgData name="Mathieu Lachance" userId="S::mathieu.lachance@gsoft.com::0d8bbe02-5ea3-4543-a7e7-96d85ea36196" providerId="AD" clId="Web-{59719D2E-63A7-4F55-A69A-5BE2D0AA4BF9}" dt="2019-03-07T20:58:11.213" v="80"/>
          <ac:spMkLst>
            <pc:docMk/>
            <pc:sldMk cId="1141690445" sldId="266"/>
            <ac:spMk id="10" creationId="{230757BA-2646-41DB-9CD5-48FCAA525583}"/>
          </ac:spMkLst>
        </pc:spChg>
        <pc:spChg chg="add del mod">
          <ac:chgData name="Mathieu Lachance" userId="S::mathieu.lachance@gsoft.com::0d8bbe02-5ea3-4543-a7e7-96d85ea36196" providerId="AD" clId="Web-{59719D2E-63A7-4F55-A69A-5BE2D0AA4BF9}" dt="2019-03-07T20:58:18.776" v="83"/>
          <ac:spMkLst>
            <pc:docMk/>
            <pc:sldMk cId="1141690445" sldId="266"/>
            <ac:spMk id="12" creationId="{336D6101-F2FC-44EF-9EF6-09946C59D5DE}"/>
          </ac:spMkLst>
        </pc:spChg>
      </pc:sldChg>
      <pc:sldChg chg="modSp">
        <pc:chgData name="Mathieu Lachance" userId="S::mathieu.lachance@gsoft.com::0d8bbe02-5ea3-4543-a7e7-96d85ea36196" providerId="AD" clId="Web-{59719D2E-63A7-4F55-A69A-5BE2D0AA4BF9}" dt="2019-03-07T21:01:09.001" v="186" actId="20577"/>
        <pc:sldMkLst>
          <pc:docMk/>
          <pc:sldMk cId="2327476897" sldId="267"/>
        </pc:sldMkLst>
        <pc:spChg chg="mod">
          <ac:chgData name="Mathieu Lachance" userId="S::mathieu.lachance@gsoft.com::0d8bbe02-5ea3-4543-a7e7-96d85ea36196" providerId="AD" clId="Web-{59719D2E-63A7-4F55-A69A-5BE2D0AA4BF9}" dt="2019-03-07T21:01:09.001" v="186" actId="20577"/>
          <ac:spMkLst>
            <pc:docMk/>
            <pc:sldMk cId="2327476897" sldId="267"/>
            <ac:spMk id="3" creationId="{DE123F99-A055-4D4D-AAFE-347373207D57}"/>
          </ac:spMkLst>
        </pc:spChg>
      </pc:sldChg>
      <pc:sldChg chg="addSp modSp">
        <pc:chgData name="Mathieu Lachance" userId="S::mathieu.lachance@gsoft.com::0d8bbe02-5ea3-4543-a7e7-96d85ea36196" providerId="AD" clId="Web-{59719D2E-63A7-4F55-A69A-5BE2D0AA4BF9}" dt="2019-03-07T21:18:42.130" v="780" actId="20577"/>
        <pc:sldMkLst>
          <pc:docMk/>
          <pc:sldMk cId="705638382" sldId="269"/>
        </pc:sldMkLst>
        <pc:spChg chg="add mod">
          <ac:chgData name="Mathieu Lachance" userId="S::mathieu.lachance@gsoft.com::0d8bbe02-5ea3-4543-a7e7-96d85ea36196" providerId="AD" clId="Web-{59719D2E-63A7-4F55-A69A-5BE2D0AA4BF9}" dt="2019-03-07T21:18:42.130" v="780" actId="20577"/>
          <ac:spMkLst>
            <pc:docMk/>
            <pc:sldMk cId="705638382" sldId="269"/>
            <ac:spMk id="3" creationId="{35329147-5700-46FC-8717-E46EFD73EBE5}"/>
          </ac:spMkLst>
        </pc:spChg>
        <pc:picChg chg="mod">
          <ac:chgData name="Mathieu Lachance" userId="S::mathieu.lachance@gsoft.com::0d8bbe02-5ea3-4543-a7e7-96d85ea36196" providerId="AD" clId="Web-{59719D2E-63A7-4F55-A69A-5BE2D0AA4BF9}" dt="2019-03-07T21:10:29.963" v="415" actId="1076"/>
          <ac:picMkLst>
            <pc:docMk/>
            <pc:sldMk cId="705638382" sldId="269"/>
            <ac:picMk id="13" creationId="{D9054D2E-70E5-47C7-8DB0-51B4B8BF18AC}"/>
          </ac:picMkLst>
        </pc:picChg>
      </pc:sldChg>
      <pc:sldChg chg="addSp delSp modSp">
        <pc:chgData name="Mathieu Lachance" userId="S::mathieu.lachance@gsoft.com::0d8bbe02-5ea3-4543-a7e7-96d85ea36196" providerId="AD" clId="Web-{59719D2E-63A7-4F55-A69A-5BE2D0AA4BF9}" dt="2019-03-07T21:09:25.689" v="411" actId="14100"/>
        <pc:sldMkLst>
          <pc:docMk/>
          <pc:sldMk cId="3185675913" sldId="271"/>
        </pc:sldMkLst>
        <pc:spChg chg="del mod">
          <ac:chgData name="Mathieu Lachance" userId="S::mathieu.lachance@gsoft.com::0d8bbe02-5ea3-4543-a7e7-96d85ea36196" providerId="AD" clId="Web-{59719D2E-63A7-4F55-A69A-5BE2D0AA4BF9}" dt="2019-03-07T21:09:18.330" v="410"/>
          <ac:spMkLst>
            <pc:docMk/>
            <pc:sldMk cId="3185675913" sldId="271"/>
            <ac:spMk id="2" creationId="{D0A861B1-7998-45DA-9CE0-F692E97C62BE}"/>
          </ac:spMkLst>
        </pc:spChg>
        <pc:spChg chg="mod">
          <ac:chgData name="Mathieu Lachance" userId="S::mathieu.lachance@gsoft.com::0d8bbe02-5ea3-4543-a7e7-96d85ea36196" providerId="AD" clId="Web-{59719D2E-63A7-4F55-A69A-5BE2D0AA4BF9}" dt="2019-03-07T21:09:25.689" v="411" actId="14100"/>
          <ac:spMkLst>
            <pc:docMk/>
            <pc:sldMk cId="3185675913" sldId="271"/>
            <ac:spMk id="4" creationId="{0EE19D77-6171-4017-A4C6-A541BB133D82}"/>
          </ac:spMkLst>
        </pc:spChg>
        <pc:picChg chg="add del mod">
          <ac:chgData name="Mathieu Lachance" userId="S::mathieu.lachance@gsoft.com::0d8bbe02-5ea3-4543-a7e7-96d85ea36196" providerId="AD" clId="Web-{59719D2E-63A7-4F55-A69A-5BE2D0AA4BF9}" dt="2019-03-07T21:06:12.151" v="191"/>
          <ac:picMkLst>
            <pc:docMk/>
            <pc:sldMk cId="3185675913" sldId="271"/>
            <ac:picMk id="3" creationId="{B0DDEBDA-1EBB-46F6-A9A8-0C30DE054804}"/>
          </ac:picMkLst>
        </pc:picChg>
      </pc:sldChg>
      <pc:sldChg chg="addSp delSp modSp">
        <pc:chgData name="Mathieu Lachance" userId="S::mathieu.lachance@gsoft.com::0d8bbe02-5ea3-4543-a7e7-96d85ea36196" providerId="AD" clId="Web-{59719D2E-63A7-4F55-A69A-5BE2D0AA4BF9}" dt="2019-03-07T21:28:21.602" v="1107" actId="20577"/>
        <pc:sldMkLst>
          <pc:docMk/>
          <pc:sldMk cId="1183164818" sldId="272"/>
        </pc:sldMkLst>
        <pc:spChg chg="mod">
          <ac:chgData name="Mathieu Lachance" userId="S::mathieu.lachance@gsoft.com::0d8bbe02-5ea3-4543-a7e7-96d85ea36196" providerId="AD" clId="Web-{59719D2E-63A7-4F55-A69A-5BE2D0AA4BF9}" dt="2019-03-07T21:20:50.290" v="790" actId="14100"/>
          <ac:spMkLst>
            <pc:docMk/>
            <pc:sldMk cId="1183164818" sldId="272"/>
            <ac:spMk id="2" creationId="{5E266D14-A489-4751-867A-060C6D76925A}"/>
          </ac:spMkLst>
        </pc:spChg>
        <pc:spChg chg="add del mod">
          <ac:chgData name="Mathieu Lachance" userId="S::mathieu.lachance@gsoft.com::0d8bbe02-5ea3-4543-a7e7-96d85ea36196" providerId="AD" clId="Web-{59719D2E-63A7-4F55-A69A-5BE2D0AA4BF9}" dt="2019-03-07T21:22:14.012" v="1017"/>
          <ac:spMkLst>
            <pc:docMk/>
            <pc:sldMk cId="1183164818" sldId="272"/>
            <ac:spMk id="3" creationId="{C3414865-BFB6-4053-A174-7C4C33718099}"/>
          </ac:spMkLst>
        </pc:spChg>
        <pc:spChg chg="add del mod">
          <ac:chgData name="Mathieu Lachance" userId="S::mathieu.lachance@gsoft.com::0d8bbe02-5ea3-4543-a7e7-96d85ea36196" providerId="AD" clId="Web-{59719D2E-63A7-4F55-A69A-5BE2D0AA4BF9}" dt="2019-03-07T21:28:21.602" v="1107" actId="20577"/>
          <ac:spMkLst>
            <pc:docMk/>
            <pc:sldMk cId="1183164818" sldId="272"/>
            <ac:spMk id="4" creationId="{2392B449-D76B-4FBE-8D57-820B2FC26D70}"/>
          </ac:spMkLst>
        </pc:spChg>
      </pc:sldChg>
      <pc:sldChg chg="modSp del">
        <pc:chgData name="Mathieu Lachance" userId="S::mathieu.lachance@gsoft.com::0d8bbe02-5ea3-4543-a7e7-96d85ea36196" providerId="AD" clId="Web-{59719D2E-63A7-4F55-A69A-5BE2D0AA4BF9}" dt="2019-03-07T21:55:10.265" v="1293"/>
        <pc:sldMkLst>
          <pc:docMk/>
          <pc:sldMk cId="3486129043" sldId="274"/>
        </pc:sldMkLst>
        <pc:spChg chg="mod">
          <ac:chgData name="Mathieu Lachance" userId="S::mathieu.lachance@gsoft.com::0d8bbe02-5ea3-4543-a7e7-96d85ea36196" providerId="AD" clId="Web-{59719D2E-63A7-4F55-A69A-5BE2D0AA4BF9}" dt="2019-03-07T21:28:30.806" v="1109" actId="20577"/>
          <ac:spMkLst>
            <pc:docMk/>
            <pc:sldMk cId="3486129043" sldId="274"/>
            <ac:spMk id="3" creationId="{E2D96EB9-C2C0-4198-904A-26905508BD0B}"/>
          </ac:spMkLst>
        </pc:spChg>
        <pc:spChg chg="mod">
          <ac:chgData name="Mathieu Lachance" userId="S::mathieu.lachance@gsoft.com::0d8bbe02-5ea3-4543-a7e7-96d85ea36196" providerId="AD" clId="Web-{59719D2E-63A7-4F55-A69A-5BE2D0AA4BF9}" dt="2019-03-07T21:35:10.413" v="1146" actId="20577"/>
          <ac:spMkLst>
            <pc:docMk/>
            <pc:sldMk cId="3486129043" sldId="274"/>
            <ac:spMk id="4" creationId="{52EE2AFF-65BB-42D0-B852-BDF2D79E0EDD}"/>
          </ac:spMkLst>
        </pc:spChg>
        <pc:spChg chg="mod">
          <ac:chgData name="Mathieu Lachance" userId="S::mathieu.lachance@gsoft.com::0d8bbe02-5ea3-4543-a7e7-96d85ea36196" providerId="AD" clId="Web-{59719D2E-63A7-4F55-A69A-5BE2D0AA4BF9}" dt="2019-03-07T21:28:41.369" v="1112" actId="1076"/>
          <ac:spMkLst>
            <pc:docMk/>
            <pc:sldMk cId="3486129043" sldId="274"/>
            <ac:spMk id="5" creationId="{54A57496-FC81-4FB1-B4FB-E0C2A57B3E28}"/>
          </ac:spMkLst>
        </pc:spChg>
        <pc:picChg chg="mod">
          <ac:chgData name="Mathieu Lachance" userId="S::mathieu.lachance@gsoft.com::0d8bbe02-5ea3-4543-a7e7-96d85ea36196" providerId="AD" clId="Web-{59719D2E-63A7-4F55-A69A-5BE2D0AA4BF9}" dt="2019-03-07T21:33:26.472" v="1114" actId="14100"/>
          <ac:picMkLst>
            <pc:docMk/>
            <pc:sldMk cId="3486129043" sldId="274"/>
            <ac:picMk id="10" creationId="{D5817222-4F88-42F9-973B-B6D67E0D91A5}"/>
          </ac:picMkLst>
        </pc:picChg>
      </pc:sldChg>
      <pc:sldChg chg="addSp delSp modSp">
        <pc:chgData name="Mathieu Lachance" userId="S::mathieu.lachance@gsoft.com::0d8bbe02-5ea3-4543-a7e7-96d85ea36196" providerId="AD" clId="Web-{59719D2E-63A7-4F55-A69A-5BE2D0AA4BF9}" dt="2019-03-07T21:59:51.484" v="1333" actId="20577"/>
        <pc:sldMkLst>
          <pc:docMk/>
          <pc:sldMk cId="2723285503" sldId="277"/>
        </pc:sldMkLst>
        <pc:spChg chg="mod">
          <ac:chgData name="Mathieu Lachance" userId="S::mathieu.lachance@gsoft.com::0d8bbe02-5ea3-4543-a7e7-96d85ea36196" providerId="AD" clId="Web-{59719D2E-63A7-4F55-A69A-5BE2D0AA4BF9}" dt="2019-03-07T21:59:51.484" v="1333" actId="20577"/>
          <ac:spMkLst>
            <pc:docMk/>
            <pc:sldMk cId="2723285503" sldId="277"/>
            <ac:spMk id="2" creationId="{F88E3960-EC20-467C-8878-61E020447616}"/>
          </ac:spMkLst>
        </pc:spChg>
        <pc:spChg chg="del mod">
          <ac:chgData name="Mathieu Lachance" userId="S::mathieu.lachance@gsoft.com::0d8bbe02-5ea3-4543-a7e7-96d85ea36196" providerId="AD" clId="Web-{59719D2E-63A7-4F55-A69A-5BE2D0AA4BF9}" dt="2019-03-07T21:59:01.450" v="1316"/>
          <ac:spMkLst>
            <pc:docMk/>
            <pc:sldMk cId="2723285503" sldId="277"/>
            <ac:spMk id="3" creationId="{86EC0356-2343-46DF-B987-CEB636737A6A}"/>
          </ac:spMkLst>
        </pc:spChg>
        <pc:picChg chg="add mod ord">
          <ac:chgData name="Mathieu Lachance" userId="S::mathieu.lachance@gsoft.com::0d8bbe02-5ea3-4543-a7e7-96d85ea36196" providerId="AD" clId="Web-{59719D2E-63A7-4F55-A69A-5BE2D0AA4BF9}" dt="2019-03-07T21:59:01.450" v="1316"/>
          <ac:picMkLst>
            <pc:docMk/>
            <pc:sldMk cId="2723285503" sldId="277"/>
            <ac:picMk id="4" creationId="{3328E18E-9A2E-4B2E-ADF1-2E02F4EE1B7E}"/>
          </ac:picMkLst>
        </pc:picChg>
      </pc:sldChg>
      <pc:sldChg chg="del">
        <pc:chgData name="Mathieu Lachance" userId="S::mathieu.lachance@gsoft.com::0d8bbe02-5ea3-4543-a7e7-96d85ea36196" providerId="AD" clId="Web-{59719D2E-63A7-4F55-A69A-5BE2D0AA4BF9}" dt="2019-03-07T21:54:45.652" v="1291"/>
        <pc:sldMkLst>
          <pc:docMk/>
          <pc:sldMk cId="1547424264" sldId="282"/>
        </pc:sldMkLst>
      </pc:sldChg>
      <pc:sldChg chg="modSp new del">
        <pc:chgData name="Mathieu Lachance" userId="S::mathieu.lachance@gsoft.com::0d8bbe02-5ea3-4543-a7e7-96d85ea36196" providerId="AD" clId="Web-{59719D2E-63A7-4F55-A69A-5BE2D0AA4BF9}" dt="2019-03-07T20:57:29.259" v="62"/>
        <pc:sldMkLst>
          <pc:docMk/>
          <pc:sldMk cId="2334686733" sldId="308"/>
        </pc:sldMkLst>
        <pc:spChg chg="mod">
          <ac:chgData name="Mathieu Lachance" userId="S::mathieu.lachance@gsoft.com::0d8bbe02-5ea3-4543-a7e7-96d85ea36196" providerId="AD" clId="Web-{59719D2E-63A7-4F55-A69A-5BE2D0AA4BF9}" dt="2019-03-07T20:57:27.868" v="61" actId="20577"/>
          <ac:spMkLst>
            <pc:docMk/>
            <pc:sldMk cId="2334686733" sldId="308"/>
            <ac:spMk id="2" creationId="{D73CBBD9-3049-4C34-8FC7-554F0FE8EE57}"/>
          </ac:spMkLst>
        </pc:spChg>
      </pc:sldChg>
      <pc:sldChg chg="new del">
        <pc:chgData name="Mathieu Lachance" userId="S::mathieu.lachance@gsoft.com::0d8bbe02-5ea3-4543-a7e7-96d85ea36196" providerId="AD" clId="Web-{59719D2E-63A7-4F55-A69A-5BE2D0AA4BF9}" dt="2019-03-07T21:34:26.771" v="1140"/>
        <pc:sldMkLst>
          <pc:docMk/>
          <pc:sldMk cId="1491514188" sldId="309"/>
        </pc:sldMkLst>
      </pc:sldChg>
      <pc:sldChg chg="modSp new del">
        <pc:chgData name="Mathieu Lachance" userId="S::mathieu.lachance@gsoft.com::0d8bbe02-5ea3-4543-a7e7-96d85ea36196" providerId="AD" clId="Web-{59719D2E-63A7-4F55-A69A-5BE2D0AA4BF9}" dt="2019-03-07T21:34:09.645" v="1138"/>
        <pc:sldMkLst>
          <pc:docMk/>
          <pc:sldMk cId="3268571508" sldId="309"/>
        </pc:sldMkLst>
        <pc:spChg chg="mod">
          <ac:chgData name="Mathieu Lachance" userId="S::mathieu.lachance@gsoft.com::0d8bbe02-5ea3-4543-a7e7-96d85ea36196" providerId="AD" clId="Web-{59719D2E-63A7-4F55-A69A-5BE2D0AA4BF9}" dt="2019-03-07T21:33:50.738" v="1137" actId="14100"/>
          <ac:spMkLst>
            <pc:docMk/>
            <pc:sldMk cId="3268571508" sldId="309"/>
            <ac:spMk id="3" creationId="{BC104982-8BF6-4861-A710-4220ABA8BCFE}"/>
          </ac:spMkLst>
        </pc:spChg>
      </pc:sldChg>
      <pc:sldChg chg="addSp delSp modSp new">
        <pc:chgData name="Mathieu Lachance" userId="S::mathieu.lachance@gsoft.com::0d8bbe02-5ea3-4543-a7e7-96d85ea36196" providerId="AD" clId="Web-{59719D2E-63A7-4F55-A69A-5BE2D0AA4BF9}" dt="2019-03-07T21:54:58.105" v="1292" actId="1076"/>
        <pc:sldMkLst>
          <pc:docMk/>
          <pc:sldMk cId="3731573769" sldId="309"/>
        </pc:sldMkLst>
        <pc:spChg chg="mod">
          <ac:chgData name="Mathieu Lachance" userId="S::mathieu.lachance@gsoft.com::0d8bbe02-5ea3-4543-a7e7-96d85ea36196" providerId="AD" clId="Web-{59719D2E-63A7-4F55-A69A-5BE2D0AA4BF9}" dt="2019-03-07T21:35:52.992" v="1283" actId="20577"/>
          <ac:spMkLst>
            <pc:docMk/>
            <pc:sldMk cId="3731573769" sldId="309"/>
            <ac:spMk id="2" creationId="{BD1D0CE7-96FB-4BF1-8632-C4CE19966CA5}"/>
          </ac:spMkLst>
        </pc:spChg>
        <pc:spChg chg="del">
          <ac:chgData name="Mathieu Lachance" userId="S::mathieu.lachance@gsoft.com::0d8bbe02-5ea3-4543-a7e7-96d85ea36196" providerId="AD" clId="Web-{59719D2E-63A7-4F55-A69A-5BE2D0AA4BF9}" dt="2019-03-07T21:54:21.480" v="1286"/>
          <ac:spMkLst>
            <pc:docMk/>
            <pc:sldMk cId="3731573769" sldId="309"/>
            <ac:spMk id="3" creationId="{B000CE19-44E6-4AEC-9115-A9E4D1A775A5}"/>
          </ac:spMkLst>
        </pc:spChg>
        <pc:spChg chg="mod">
          <ac:chgData name="Mathieu Lachance" userId="S::mathieu.lachance@gsoft.com::0d8bbe02-5ea3-4543-a7e7-96d85ea36196" providerId="AD" clId="Web-{59719D2E-63A7-4F55-A69A-5BE2D0AA4BF9}" dt="2019-03-07T21:35:48.508" v="1276" actId="20577"/>
          <ac:spMkLst>
            <pc:docMk/>
            <pc:sldMk cId="3731573769" sldId="309"/>
            <ac:spMk id="4" creationId="{C75B33F2-0624-45B0-A7C8-BDCF96F5896D}"/>
          </ac:spMkLst>
        </pc:spChg>
        <pc:picChg chg="add mod ord modCrop">
          <ac:chgData name="Mathieu Lachance" userId="S::mathieu.lachance@gsoft.com::0d8bbe02-5ea3-4543-a7e7-96d85ea36196" providerId="AD" clId="Web-{59719D2E-63A7-4F55-A69A-5BE2D0AA4BF9}" dt="2019-03-07T21:54:28.933" v="1288" actId="14100"/>
          <ac:picMkLst>
            <pc:docMk/>
            <pc:sldMk cId="3731573769" sldId="309"/>
            <ac:picMk id="5" creationId="{F3A8CA5C-42A2-4EB3-A1CE-6867B97CFA4E}"/>
          </ac:picMkLst>
        </pc:picChg>
        <pc:picChg chg="add mod">
          <ac:chgData name="Mathieu Lachance" userId="S::mathieu.lachance@gsoft.com::0d8bbe02-5ea3-4543-a7e7-96d85ea36196" providerId="AD" clId="Web-{59719D2E-63A7-4F55-A69A-5BE2D0AA4BF9}" dt="2019-03-07T21:54:58.105" v="1292" actId="1076"/>
          <ac:picMkLst>
            <pc:docMk/>
            <pc:sldMk cId="3731573769" sldId="309"/>
            <ac:picMk id="8" creationId="{8C735C71-DE84-42A6-8EAA-37120C42C27F}"/>
          </ac:picMkLst>
        </pc:picChg>
      </pc:sldChg>
      <pc:sldChg chg="delSp add del replId">
        <pc:chgData name="Mathieu Lachance" userId="S::mathieu.lachance@gsoft.com::0d8bbe02-5ea3-4543-a7e7-96d85ea36196" providerId="AD" clId="Web-{59719D2E-63A7-4F55-A69A-5BE2D0AA4BF9}" dt="2019-03-07T22:09:15.295" v="1852"/>
        <pc:sldMkLst>
          <pc:docMk/>
          <pc:sldMk cId="427624495" sldId="312"/>
        </pc:sldMkLst>
        <pc:picChg chg="del">
          <ac:chgData name="Mathieu Lachance" userId="S::mathieu.lachance@gsoft.com::0d8bbe02-5ea3-4543-a7e7-96d85ea36196" providerId="AD" clId="Web-{59719D2E-63A7-4F55-A69A-5BE2D0AA4BF9}" dt="2019-03-07T22:08:05.654" v="1844"/>
          <ac:picMkLst>
            <pc:docMk/>
            <pc:sldMk cId="427624495" sldId="312"/>
            <ac:picMk id="3" creationId="{E4B92294-CDCF-4134-9969-8ABD81CF1C0A}"/>
          </ac:picMkLst>
        </pc:picChg>
      </pc:sldChg>
      <pc:sldChg chg="modSp add del replId">
        <pc:chgData name="Mathieu Lachance" userId="S::mathieu.lachance@gsoft.com::0d8bbe02-5ea3-4543-a7e7-96d85ea36196" providerId="AD" clId="Web-{59719D2E-63A7-4F55-A69A-5BE2D0AA4BF9}" dt="2019-03-07T22:00:06.684" v="1339"/>
        <pc:sldMkLst>
          <pc:docMk/>
          <pc:sldMk cId="2749270957" sldId="312"/>
        </pc:sldMkLst>
        <pc:spChg chg="mod">
          <ac:chgData name="Mathieu Lachance" userId="S::mathieu.lachance@gsoft.com::0d8bbe02-5ea3-4543-a7e7-96d85ea36196" providerId="AD" clId="Web-{59719D2E-63A7-4F55-A69A-5BE2D0AA4BF9}" dt="2019-03-07T21:59:55.340" v="1336" actId="20577"/>
          <ac:spMkLst>
            <pc:docMk/>
            <pc:sldMk cId="2749270957" sldId="312"/>
            <ac:spMk id="2" creationId="{F88E3960-EC20-467C-8878-61E020447616}"/>
          </ac:spMkLst>
        </pc:spChg>
      </pc:sldChg>
      <pc:sldChg chg="new del">
        <pc:chgData name="Mathieu Lachance" userId="S::mathieu.lachance@gsoft.com::0d8bbe02-5ea3-4543-a7e7-96d85ea36196" providerId="AD" clId="Web-{59719D2E-63A7-4F55-A69A-5BE2D0AA4BF9}" dt="2019-03-07T21:58:51.653" v="1311"/>
        <pc:sldMkLst>
          <pc:docMk/>
          <pc:sldMk cId="4158087637" sldId="312"/>
        </pc:sldMkLst>
      </pc:sldChg>
      <pc:sldChg chg="addSp delSp modSp new">
        <pc:chgData name="Mathieu Lachance" userId="S::mathieu.lachance@gsoft.com::0d8bbe02-5ea3-4543-a7e7-96d85ea36196" providerId="AD" clId="Web-{59719D2E-63A7-4F55-A69A-5BE2D0AA4BF9}" dt="2019-03-07T22:27:39.860" v="2203"/>
        <pc:sldMkLst>
          <pc:docMk/>
          <pc:sldMk cId="2229147572" sldId="313"/>
        </pc:sldMkLst>
        <pc:spChg chg="mod">
          <ac:chgData name="Mathieu Lachance" userId="S::mathieu.lachance@gsoft.com::0d8bbe02-5ea3-4543-a7e7-96d85ea36196" providerId="AD" clId="Web-{59719D2E-63A7-4F55-A69A-5BE2D0AA4BF9}" dt="2019-03-07T22:09:40.139" v="1882" actId="20577"/>
          <ac:spMkLst>
            <pc:docMk/>
            <pc:sldMk cId="2229147572" sldId="313"/>
            <ac:spMk id="2" creationId="{77283F16-82FB-4AA5-B378-1E667F5456F7}"/>
          </ac:spMkLst>
        </pc:spChg>
        <pc:spChg chg="mod">
          <ac:chgData name="Mathieu Lachance" userId="S::mathieu.lachance@gsoft.com::0d8bbe02-5ea3-4543-a7e7-96d85ea36196" providerId="AD" clId="Web-{59719D2E-63A7-4F55-A69A-5BE2D0AA4BF9}" dt="2019-03-07T22:12:37.936" v="2093" actId="20577"/>
          <ac:spMkLst>
            <pc:docMk/>
            <pc:sldMk cId="2229147572" sldId="313"/>
            <ac:spMk id="3" creationId="{C04004D7-ABE2-4268-B32C-55EC882800E6}"/>
          </ac:spMkLst>
        </pc:spChg>
        <pc:spChg chg="mod">
          <ac:chgData name="Mathieu Lachance" userId="S::mathieu.lachance@gsoft.com::0d8bbe02-5ea3-4543-a7e7-96d85ea36196" providerId="AD" clId="Web-{59719D2E-63A7-4F55-A69A-5BE2D0AA4BF9}" dt="2019-03-07T22:13:18.014" v="2188" actId="20577"/>
          <ac:spMkLst>
            <pc:docMk/>
            <pc:sldMk cId="2229147572" sldId="313"/>
            <ac:spMk id="4" creationId="{D8014290-6CCA-47C2-8B9E-5AA48ACD60A5}"/>
          </ac:spMkLst>
        </pc:spChg>
        <pc:picChg chg="add mod">
          <ac:chgData name="Mathieu Lachance" userId="S::mathieu.lachance@gsoft.com::0d8bbe02-5ea3-4543-a7e7-96d85ea36196" providerId="AD" clId="Web-{59719D2E-63A7-4F55-A69A-5BE2D0AA4BF9}" dt="2019-03-07T22:10:46.154" v="1888" actId="1076"/>
          <ac:picMkLst>
            <pc:docMk/>
            <pc:sldMk cId="2229147572" sldId="313"/>
            <ac:picMk id="5" creationId="{AA0785B8-1552-4C13-AB72-7F020B4316B5}"/>
          </ac:picMkLst>
        </pc:picChg>
        <pc:cxnChg chg="add del">
          <ac:chgData name="Mathieu Lachance" userId="S::mathieu.lachance@gsoft.com::0d8bbe02-5ea3-4543-a7e7-96d85ea36196" providerId="AD" clId="Web-{59719D2E-63A7-4F55-A69A-5BE2D0AA4BF9}" dt="2019-03-07T22:27:20.157" v="2200"/>
          <ac:cxnSpMkLst>
            <pc:docMk/>
            <pc:sldMk cId="2229147572" sldId="313"/>
            <ac:cxnSpMk id="7" creationId="{91F45A7E-631F-4E96-8D6F-8B199B3A5260}"/>
          </ac:cxnSpMkLst>
        </pc:cxnChg>
        <pc:cxnChg chg="add del">
          <ac:chgData name="Mathieu Lachance" userId="S::mathieu.lachance@gsoft.com::0d8bbe02-5ea3-4543-a7e7-96d85ea36196" providerId="AD" clId="Web-{59719D2E-63A7-4F55-A69A-5BE2D0AA4BF9}" dt="2019-03-07T22:27:19.250" v="2199"/>
          <ac:cxnSpMkLst>
            <pc:docMk/>
            <pc:sldMk cId="2229147572" sldId="313"/>
            <ac:cxnSpMk id="8" creationId="{02CCD16D-8DA8-4C21-9128-9757E6055E6A}"/>
          </ac:cxnSpMkLst>
        </pc:cxnChg>
        <pc:cxnChg chg="add del mod">
          <ac:chgData name="Mathieu Lachance" userId="S::mathieu.lachance@gsoft.com::0d8bbe02-5ea3-4543-a7e7-96d85ea36196" providerId="AD" clId="Web-{59719D2E-63A7-4F55-A69A-5BE2D0AA4BF9}" dt="2019-03-07T22:27:16.735" v="2198"/>
          <ac:cxnSpMkLst>
            <pc:docMk/>
            <pc:sldMk cId="2229147572" sldId="313"/>
            <ac:cxnSpMk id="9" creationId="{CD8E6BC1-91D7-478C-9563-46BE5DA1E82D}"/>
          </ac:cxnSpMkLst>
        </pc:cxnChg>
        <pc:cxnChg chg="add del mod">
          <ac:chgData name="Mathieu Lachance" userId="S::mathieu.lachance@gsoft.com::0d8bbe02-5ea3-4543-a7e7-96d85ea36196" providerId="AD" clId="Web-{59719D2E-63A7-4F55-A69A-5BE2D0AA4BF9}" dt="2019-03-07T22:27:39.860" v="2203"/>
          <ac:cxnSpMkLst>
            <pc:docMk/>
            <pc:sldMk cId="2229147572" sldId="313"/>
            <ac:cxnSpMk id="10" creationId="{D0025730-F9B4-4669-8337-E56F8EF4F40B}"/>
          </ac:cxnSpMkLst>
        </pc:cxnChg>
      </pc:sldChg>
    </pc:docChg>
  </pc:docChgLst>
  <pc:docChgLst>
    <pc:chgData name="Patrick Lafrance" userId="S::patrick.lafrance@gsoft.com::278c2670-a8e1-4d12-b4ca-8e049946bee0" providerId="AD" clId="Web-{05437CAB-A9FC-DE13-E0DC-7190B440B1B5}"/>
    <pc:docChg chg="modSld">
      <pc:chgData name="Patrick Lafrance" userId="S::patrick.lafrance@gsoft.com::278c2670-a8e1-4d12-b4ca-8e049946bee0" providerId="AD" clId="Web-{05437CAB-A9FC-DE13-E0DC-7190B440B1B5}" dt="2019-03-07T22:05:27.291" v="38" actId="20577"/>
      <pc:docMkLst>
        <pc:docMk/>
      </pc:docMkLst>
      <pc:sldChg chg="modSp">
        <pc:chgData name="Patrick Lafrance" userId="S::patrick.lafrance@gsoft.com::278c2670-a8e1-4d12-b4ca-8e049946bee0" providerId="AD" clId="Web-{05437CAB-A9FC-DE13-E0DC-7190B440B1B5}" dt="2019-03-07T22:04:39.077" v="4" actId="20577"/>
        <pc:sldMkLst>
          <pc:docMk/>
          <pc:sldMk cId="3514834046" sldId="256"/>
        </pc:sldMkLst>
        <pc:spChg chg="mod">
          <ac:chgData name="Patrick Lafrance" userId="S::patrick.lafrance@gsoft.com::278c2670-a8e1-4d12-b4ca-8e049946bee0" providerId="AD" clId="Web-{05437CAB-A9FC-DE13-E0DC-7190B440B1B5}" dt="2019-03-07T22:04:39.077" v="4" actId="20577"/>
          <ac:spMkLst>
            <pc:docMk/>
            <pc:sldMk cId="3514834046" sldId="256"/>
            <ac:spMk id="2" creationId="{C8B25875-F9D7-4958-A6A2-14CB1DDF575D}"/>
          </ac:spMkLst>
        </pc:spChg>
      </pc:sldChg>
      <pc:sldChg chg="modSp">
        <pc:chgData name="Patrick Lafrance" userId="S::patrick.lafrance@gsoft.com::278c2670-a8e1-4d12-b4ca-8e049946bee0" providerId="AD" clId="Web-{05437CAB-A9FC-DE13-E0DC-7190B440B1B5}" dt="2019-03-07T22:04:50.182" v="18" actId="20577"/>
        <pc:sldMkLst>
          <pc:docMk/>
          <pc:sldMk cId="2117717876" sldId="263"/>
        </pc:sldMkLst>
        <pc:spChg chg="mod">
          <ac:chgData name="Patrick Lafrance" userId="S::patrick.lafrance@gsoft.com::278c2670-a8e1-4d12-b4ca-8e049946bee0" providerId="AD" clId="Web-{05437CAB-A9FC-DE13-E0DC-7190B440B1B5}" dt="2019-03-07T22:04:50.182" v="18" actId="20577"/>
          <ac:spMkLst>
            <pc:docMk/>
            <pc:sldMk cId="2117717876" sldId="263"/>
            <ac:spMk id="3" creationId="{2041C96E-A2B6-455A-AF55-76CB8C453295}"/>
          </ac:spMkLst>
        </pc:spChg>
      </pc:sldChg>
      <pc:sldChg chg="modSp">
        <pc:chgData name="Patrick Lafrance" userId="S::patrick.lafrance@gsoft.com::278c2670-a8e1-4d12-b4ca-8e049946bee0" providerId="AD" clId="Web-{05437CAB-A9FC-DE13-E0DC-7190B440B1B5}" dt="2019-03-07T22:05:07.244" v="27" actId="20577"/>
        <pc:sldMkLst>
          <pc:docMk/>
          <pc:sldMk cId="220638136" sldId="285"/>
        </pc:sldMkLst>
        <pc:spChg chg="mod">
          <ac:chgData name="Patrick Lafrance" userId="S::patrick.lafrance@gsoft.com::278c2670-a8e1-4d12-b4ca-8e049946bee0" providerId="AD" clId="Web-{05437CAB-A9FC-DE13-E0DC-7190B440B1B5}" dt="2019-03-07T22:05:01.932" v="20" actId="20577"/>
          <ac:spMkLst>
            <pc:docMk/>
            <pc:sldMk cId="220638136" sldId="285"/>
            <ac:spMk id="2" creationId="{107A7D40-469F-4FF9-B91B-7A1D65CBDA1E}"/>
          </ac:spMkLst>
        </pc:spChg>
        <pc:spChg chg="mod">
          <ac:chgData name="Patrick Lafrance" userId="S::patrick.lafrance@gsoft.com::278c2670-a8e1-4d12-b4ca-8e049946bee0" providerId="AD" clId="Web-{05437CAB-A9FC-DE13-E0DC-7190B440B1B5}" dt="2019-03-07T22:05:07.244" v="27" actId="20577"/>
          <ac:spMkLst>
            <pc:docMk/>
            <pc:sldMk cId="220638136" sldId="285"/>
            <ac:spMk id="3" creationId="{3D1E1B99-0D0F-4BF2-8DAA-A9E3FFA2FAA4}"/>
          </ac:spMkLst>
        </pc:spChg>
      </pc:sldChg>
      <pc:sldChg chg="modSp">
        <pc:chgData name="Patrick Lafrance" userId="S::patrick.lafrance@gsoft.com::278c2670-a8e1-4d12-b4ca-8e049946bee0" providerId="AD" clId="Web-{05437CAB-A9FC-DE13-E0DC-7190B440B1B5}" dt="2019-03-07T22:05:27.276" v="37" actId="20577"/>
        <pc:sldMkLst>
          <pc:docMk/>
          <pc:sldMk cId="3784984377" sldId="308"/>
        </pc:sldMkLst>
        <pc:spChg chg="mod">
          <ac:chgData name="Patrick Lafrance" userId="S::patrick.lafrance@gsoft.com::278c2670-a8e1-4d12-b4ca-8e049946bee0" providerId="AD" clId="Web-{05437CAB-A9FC-DE13-E0DC-7190B440B1B5}" dt="2019-03-07T22:05:27.276" v="37" actId="20577"/>
          <ac:spMkLst>
            <pc:docMk/>
            <pc:sldMk cId="3784984377" sldId="308"/>
            <ac:spMk id="3" creationId="{7B616BF6-05C9-42DE-9EAE-D6C73A49D054}"/>
          </ac:spMkLst>
        </pc:spChg>
      </pc:sldChg>
    </pc:docChg>
  </pc:docChgLst>
  <pc:docChgLst>
    <pc:chgData name="Patrick Lafrance" userId="S::patrick.lafrance@gsoft.com::278c2670-a8e1-4d12-b4ca-8e049946bee0" providerId="AD" clId="Web-{0ABD4F21-AD7B-407C-A8FA-FDD1EF36EB23}"/>
    <pc:docChg chg="addSld delSld modSld sldOrd">
      <pc:chgData name="Patrick Lafrance" userId="S::patrick.lafrance@gsoft.com::278c2670-a8e1-4d12-b4ca-8e049946bee0" providerId="AD" clId="Web-{0ABD4F21-AD7B-407C-A8FA-FDD1EF36EB23}" dt="2019-03-07T22:01:54.141" v="1521" actId="20577"/>
      <pc:docMkLst>
        <pc:docMk/>
      </pc:docMkLst>
      <pc:sldChg chg="modSp">
        <pc:chgData name="Patrick Lafrance" userId="S::patrick.lafrance@gsoft.com::278c2670-a8e1-4d12-b4ca-8e049946bee0" providerId="AD" clId="Web-{0ABD4F21-AD7B-407C-A8FA-FDD1EF36EB23}" dt="2019-03-07T20:55:11.527" v="11" actId="20577"/>
        <pc:sldMkLst>
          <pc:docMk/>
          <pc:sldMk cId="3514834046" sldId="256"/>
        </pc:sldMkLst>
        <pc:spChg chg="mod">
          <ac:chgData name="Patrick Lafrance" userId="S::patrick.lafrance@gsoft.com::278c2670-a8e1-4d12-b4ca-8e049946bee0" providerId="AD" clId="Web-{0ABD4F21-AD7B-407C-A8FA-FDD1EF36EB23}" dt="2019-03-07T20:55:11.527" v="11" actId="20577"/>
          <ac:spMkLst>
            <pc:docMk/>
            <pc:sldMk cId="3514834046" sldId="256"/>
            <ac:spMk id="2" creationId="{C8B25875-F9D7-4958-A6A2-14CB1DDF575D}"/>
          </ac:spMkLst>
        </pc:spChg>
      </pc:sldChg>
      <pc:sldChg chg="modSp">
        <pc:chgData name="Patrick Lafrance" userId="S::patrick.lafrance@gsoft.com::278c2670-a8e1-4d12-b4ca-8e049946bee0" providerId="AD" clId="Web-{0ABD4F21-AD7B-407C-A8FA-FDD1EF36EB23}" dt="2019-03-07T20:56:48.449" v="101" actId="20577"/>
        <pc:sldMkLst>
          <pc:docMk/>
          <pc:sldMk cId="4127373673" sldId="280"/>
        </pc:sldMkLst>
        <pc:spChg chg="mod">
          <ac:chgData name="Patrick Lafrance" userId="S::patrick.lafrance@gsoft.com::278c2670-a8e1-4d12-b4ca-8e049946bee0" providerId="AD" clId="Web-{0ABD4F21-AD7B-407C-A8FA-FDD1EF36EB23}" dt="2019-03-07T20:56:48.449" v="101" actId="20577"/>
          <ac:spMkLst>
            <pc:docMk/>
            <pc:sldMk cId="4127373673" sldId="280"/>
            <ac:spMk id="3" creationId="{F016767F-5912-4C20-98A8-0A78288FC1B4}"/>
          </ac:spMkLst>
        </pc:spChg>
      </pc:sldChg>
      <pc:sldChg chg="modSp">
        <pc:chgData name="Patrick Lafrance" userId="S::patrick.lafrance@gsoft.com::278c2670-a8e1-4d12-b4ca-8e049946bee0" providerId="AD" clId="Web-{0ABD4F21-AD7B-407C-A8FA-FDD1EF36EB23}" dt="2019-03-07T21:04:09.465" v="599" actId="20577"/>
        <pc:sldMkLst>
          <pc:docMk/>
          <pc:sldMk cId="2600670763" sldId="284"/>
        </pc:sldMkLst>
        <pc:spChg chg="mod">
          <ac:chgData name="Patrick Lafrance" userId="S::patrick.lafrance@gsoft.com::278c2670-a8e1-4d12-b4ca-8e049946bee0" providerId="AD" clId="Web-{0ABD4F21-AD7B-407C-A8FA-FDD1EF36EB23}" dt="2019-03-07T21:04:09.465" v="599" actId="20577"/>
          <ac:spMkLst>
            <pc:docMk/>
            <pc:sldMk cId="2600670763" sldId="284"/>
            <ac:spMk id="3" creationId="{FDD97F4E-A208-4E50-A255-08B8097B41CB}"/>
          </ac:spMkLst>
        </pc:spChg>
      </pc:sldChg>
      <pc:sldChg chg="modSp">
        <pc:chgData name="Patrick Lafrance" userId="S::patrick.lafrance@gsoft.com::278c2670-a8e1-4d12-b4ca-8e049946bee0" providerId="AD" clId="Web-{0ABD4F21-AD7B-407C-A8FA-FDD1EF36EB23}" dt="2019-03-07T20:58:25.074" v="167" actId="20577"/>
        <pc:sldMkLst>
          <pc:docMk/>
          <pc:sldMk cId="220638136" sldId="285"/>
        </pc:sldMkLst>
        <pc:spChg chg="mod">
          <ac:chgData name="Patrick Lafrance" userId="S::patrick.lafrance@gsoft.com::278c2670-a8e1-4d12-b4ca-8e049946bee0" providerId="AD" clId="Web-{0ABD4F21-AD7B-407C-A8FA-FDD1EF36EB23}" dt="2019-03-07T20:58:25.074" v="167" actId="20577"/>
          <ac:spMkLst>
            <pc:docMk/>
            <pc:sldMk cId="220638136" sldId="285"/>
            <ac:spMk id="3" creationId="{3D1E1B99-0D0F-4BF2-8DAA-A9E3FFA2FAA4}"/>
          </ac:spMkLst>
        </pc:spChg>
      </pc:sldChg>
      <pc:sldChg chg="modSp">
        <pc:chgData name="Patrick Lafrance" userId="S::patrick.lafrance@gsoft.com::278c2670-a8e1-4d12-b4ca-8e049946bee0" providerId="AD" clId="Web-{0ABD4F21-AD7B-407C-A8FA-FDD1EF36EB23}" dt="2019-03-07T20:58:14.480" v="158" actId="20577"/>
        <pc:sldMkLst>
          <pc:docMk/>
          <pc:sldMk cId="1802722073" sldId="286"/>
        </pc:sldMkLst>
        <pc:spChg chg="mod">
          <ac:chgData name="Patrick Lafrance" userId="S::patrick.lafrance@gsoft.com::278c2670-a8e1-4d12-b4ca-8e049946bee0" providerId="AD" clId="Web-{0ABD4F21-AD7B-407C-A8FA-FDD1EF36EB23}" dt="2019-03-07T20:58:14.480" v="158" actId="20577"/>
          <ac:spMkLst>
            <pc:docMk/>
            <pc:sldMk cId="1802722073" sldId="286"/>
            <ac:spMk id="3" creationId="{E85907AC-D2B7-4C5A-B420-7F63CED9A323}"/>
          </ac:spMkLst>
        </pc:spChg>
      </pc:sldChg>
      <pc:sldChg chg="modSp">
        <pc:chgData name="Patrick Lafrance" userId="S::patrick.lafrance@gsoft.com::278c2670-a8e1-4d12-b4ca-8e049946bee0" providerId="AD" clId="Web-{0ABD4F21-AD7B-407C-A8FA-FDD1EF36EB23}" dt="2019-03-07T21:02:18.730" v="536" actId="20577"/>
        <pc:sldMkLst>
          <pc:docMk/>
          <pc:sldMk cId="1559576195" sldId="287"/>
        </pc:sldMkLst>
        <pc:spChg chg="mod">
          <ac:chgData name="Patrick Lafrance" userId="S::patrick.lafrance@gsoft.com::278c2670-a8e1-4d12-b4ca-8e049946bee0" providerId="AD" clId="Web-{0ABD4F21-AD7B-407C-A8FA-FDD1EF36EB23}" dt="2019-03-07T21:02:18.730" v="536" actId="20577"/>
          <ac:spMkLst>
            <pc:docMk/>
            <pc:sldMk cId="1559576195" sldId="287"/>
            <ac:spMk id="3" creationId="{4CF817A3-5BBA-40B1-89EA-C7F772EEEE4F}"/>
          </ac:spMkLst>
        </pc:spChg>
      </pc:sldChg>
      <pc:sldChg chg="modSp">
        <pc:chgData name="Patrick Lafrance" userId="S::patrick.lafrance@gsoft.com::278c2670-a8e1-4d12-b4ca-8e049946bee0" providerId="AD" clId="Web-{0ABD4F21-AD7B-407C-A8FA-FDD1EF36EB23}" dt="2019-03-07T21:00:58.449" v="308" actId="20577"/>
        <pc:sldMkLst>
          <pc:docMk/>
          <pc:sldMk cId="3226315400" sldId="288"/>
        </pc:sldMkLst>
        <pc:spChg chg="mod">
          <ac:chgData name="Patrick Lafrance" userId="S::patrick.lafrance@gsoft.com::278c2670-a8e1-4d12-b4ca-8e049946bee0" providerId="AD" clId="Web-{0ABD4F21-AD7B-407C-A8FA-FDD1EF36EB23}" dt="2019-03-07T21:00:58.449" v="308" actId="20577"/>
          <ac:spMkLst>
            <pc:docMk/>
            <pc:sldMk cId="3226315400" sldId="288"/>
            <ac:spMk id="3" creationId="{B5A86DCB-BD86-4718-AF98-7758648E32C2}"/>
          </ac:spMkLst>
        </pc:spChg>
      </pc:sldChg>
      <pc:sldChg chg="modSp">
        <pc:chgData name="Patrick Lafrance" userId="S::patrick.lafrance@gsoft.com::278c2670-a8e1-4d12-b4ca-8e049946bee0" providerId="AD" clId="Web-{0ABD4F21-AD7B-407C-A8FA-FDD1EF36EB23}" dt="2019-03-07T21:02:33.793" v="543" actId="20577"/>
        <pc:sldMkLst>
          <pc:docMk/>
          <pc:sldMk cId="1751438153" sldId="289"/>
        </pc:sldMkLst>
        <pc:spChg chg="mod">
          <ac:chgData name="Patrick Lafrance" userId="S::patrick.lafrance@gsoft.com::278c2670-a8e1-4d12-b4ca-8e049946bee0" providerId="AD" clId="Web-{0ABD4F21-AD7B-407C-A8FA-FDD1EF36EB23}" dt="2019-03-07T21:02:33.793" v="543" actId="20577"/>
          <ac:spMkLst>
            <pc:docMk/>
            <pc:sldMk cId="1751438153" sldId="289"/>
            <ac:spMk id="3" creationId="{599CA4A8-1152-42EA-9DB5-3EB5565D0B7F}"/>
          </ac:spMkLst>
        </pc:spChg>
      </pc:sldChg>
      <pc:sldChg chg="addSp modSp">
        <pc:chgData name="Patrick Lafrance" userId="S::patrick.lafrance@gsoft.com::278c2670-a8e1-4d12-b4ca-8e049946bee0" providerId="AD" clId="Web-{0ABD4F21-AD7B-407C-A8FA-FDD1EF36EB23}" dt="2019-03-07T21:04:55.059" v="648" actId="688"/>
        <pc:sldMkLst>
          <pc:docMk/>
          <pc:sldMk cId="1196343418" sldId="291"/>
        </pc:sldMkLst>
        <pc:spChg chg="add mod">
          <ac:chgData name="Patrick Lafrance" userId="S::patrick.lafrance@gsoft.com::278c2670-a8e1-4d12-b4ca-8e049946bee0" providerId="AD" clId="Web-{0ABD4F21-AD7B-407C-A8FA-FDD1EF36EB23}" dt="2019-03-07T21:04:55.059" v="648" actId="688"/>
          <ac:spMkLst>
            <pc:docMk/>
            <pc:sldMk cId="1196343418" sldId="291"/>
            <ac:spMk id="3" creationId="{263B3AAE-8162-4C03-B1E4-597DAF4D819A}"/>
          </ac:spMkLst>
        </pc:spChg>
      </pc:sldChg>
      <pc:sldChg chg="modSp">
        <pc:chgData name="Patrick Lafrance" userId="S::patrick.lafrance@gsoft.com::278c2670-a8e1-4d12-b4ca-8e049946bee0" providerId="AD" clId="Web-{0ABD4F21-AD7B-407C-A8FA-FDD1EF36EB23}" dt="2019-03-07T21:05:23.012" v="658" actId="20577"/>
        <pc:sldMkLst>
          <pc:docMk/>
          <pc:sldMk cId="759233907" sldId="292"/>
        </pc:sldMkLst>
        <pc:spChg chg="mod">
          <ac:chgData name="Patrick Lafrance" userId="S::patrick.lafrance@gsoft.com::278c2670-a8e1-4d12-b4ca-8e049946bee0" providerId="AD" clId="Web-{0ABD4F21-AD7B-407C-A8FA-FDD1EF36EB23}" dt="2019-03-07T21:05:23.012" v="658" actId="20577"/>
          <ac:spMkLst>
            <pc:docMk/>
            <pc:sldMk cId="759233907" sldId="292"/>
            <ac:spMk id="3" creationId="{D59784B6-150F-4737-9B44-5988C2C08234}"/>
          </ac:spMkLst>
        </pc:spChg>
      </pc:sldChg>
      <pc:sldChg chg="del">
        <pc:chgData name="Patrick Lafrance" userId="S::patrick.lafrance@gsoft.com::278c2670-a8e1-4d12-b4ca-8e049946bee0" providerId="AD" clId="Web-{0ABD4F21-AD7B-407C-A8FA-FDD1EF36EB23}" dt="2019-03-07T21:03:39.809" v="581"/>
        <pc:sldMkLst>
          <pc:docMk/>
          <pc:sldMk cId="2457315619" sldId="293"/>
        </pc:sldMkLst>
      </pc:sldChg>
      <pc:sldChg chg="addSp delSp modSp">
        <pc:chgData name="Patrick Lafrance" userId="S::patrick.lafrance@gsoft.com::278c2670-a8e1-4d12-b4ca-8e049946bee0" providerId="AD" clId="Web-{0ABD4F21-AD7B-407C-A8FA-FDD1EF36EB23}" dt="2019-03-07T21:52:10.626" v="1454" actId="20577"/>
        <pc:sldMkLst>
          <pc:docMk/>
          <pc:sldMk cId="1732481699" sldId="294"/>
        </pc:sldMkLst>
        <pc:spChg chg="mod">
          <ac:chgData name="Patrick Lafrance" userId="S::patrick.lafrance@gsoft.com::278c2670-a8e1-4d12-b4ca-8e049946bee0" providerId="AD" clId="Web-{0ABD4F21-AD7B-407C-A8FA-FDD1EF36EB23}" dt="2019-03-07T21:52:10.626" v="1454" actId="20577"/>
          <ac:spMkLst>
            <pc:docMk/>
            <pc:sldMk cId="1732481699" sldId="294"/>
            <ac:spMk id="5" creationId="{D11EC8E6-CDE3-448B-9EBB-8DC56865702E}"/>
          </ac:spMkLst>
        </pc:spChg>
        <pc:picChg chg="add del mod">
          <ac:chgData name="Patrick Lafrance" userId="S::patrick.lafrance@gsoft.com::278c2670-a8e1-4d12-b4ca-8e049946bee0" providerId="AD" clId="Web-{0ABD4F21-AD7B-407C-A8FA-FDD1EF36EB23}" dt="2019-03-07T21:12:51.606" v="873"/>
          <ac:picMkLst>
            <pc:docMk/>
            <pc:sldMk cId="1732481699" sldId="294"/>
            <ac:picMk id="3" creationId="{7E61CD25-7D08-4738-B92F-05DC7A044BEC}"/>
          </ac:picMkLst>
        </pc:picChg>
        <pc:picChg chg="add del mod">
          <ac:chgData name="Patrick Lafrance" userId="S::patrick.lafrance@gsoft.com::278c2670-a8e1-4d12-b4ca-8e049946bee0" providerId="AD" clId="Web-{0ABD4F21-AD7B-407C-A8FA-FDD1EF36EB23}" dt="2019-03-07T21:28:58.545" v="1079"/>
          <ac:picMkLst>
            <pc:docMk/>
            <pc:sldMk cId="1732481699" sldId="294"/>
            <ac:picMk id="4" creationId="{A9EC02D8-62AC-4F13-BCEF-8D7A2E246479}"/>
          </ac:picMkLst>
        </pc:picChg>
        <pc:picChg chg="add mod">
          <ac:chgData name="Patrick Lafrance" userId="S::patrick.lafrance@gsoft.com::278c2670-a8e1-4d12-b4ca-8e049946bee0" providerId="AD" clId="Web-{0ABD4F21-AD7B-407C-A8FA-FDD1EF36EB23}" dt="2019-03-07T21:29:12.654" v="1083" actId="14100"/>
          <ac:picMkLst>
            <pc:docMk/>
            <pc:sldMk cId="1732481699" sldId="294"/>
            <ac:picMk id="8" creationId="{F03B4111-C8A8-4FDA-AD4E-F02908F67A52}"/>
          </ac:picMkLst>
        </pc:picChg>
        <pc:picChg chg="mod">
          <ac:chgData name="Patrick Lafrance" userId="S::patrick.lafrance@gsoft.com::278c2670-a8e1-4d12-b4ca-8e049946bee0" providerId="AD" clId="Web-{0ABD4F21-AD7B-407C-A8FA-FDD1EF36EB23}" dt="2019-03-07T21:10:34.840" v="871" actId="1076"/>
          <ac:picMkLst>
            <pc:docMk/>
            <pc:sldMk cId="1732481699" sldId="294"/>
            <ac:picMk id="10" creationId="{0D1251D0-DB12-426A-9524-733DC49FFC3A}"/>
          </ac:picMkLst>
        </pc:picChg>
      </pc:sldChg>
      <pc:sldChg chg="addSp delSp modSp">
        <pc:chgData name="Patrick Lafrance" userId="S::patrick.lafrance@gsoft.com::278c2670-a8e1-4d12-b4ca-8e049946bee0" providerId="AD" clId="Web-{0ABD4F21-AD7B-407C-A8FA-FDD1EF36EB23}" dt="2019-03-07T21:31:36.108" v="1132"/>
        <pc:sldMkLst>
          <pc:docMk/>
          <pc:sldMk cId="1554295513" sldId="295"/>
        </pc:sldMkLst>
        <pc:spChg chg="add del mod">
          <ac:chgData name="Patrick Lafrance" userId="S::patrick.lafrance@gsoft.com::278c2670-a8e1-4d12-b4ca-8e049946bee0" providerId="AD" clId="Web-{0ABD4F21-AD7B-407C-A8FA-FDD1EF36EB23}" dt="2019-03-07T21:31:36.108" v="1132"/>
          <ac:spMkLst>
            <pc:docMk/>
            <pc:sldMk cId="1554295513" sldId="295"/>
            <ac:spMk id="3" creationId="{9F0CEFD6-844C-40DD-BC3F-55840636E187}"/>
          </ac:spMkLst>
        </pc:spChg>
        <pc:spChg chg="mod">
          <ac:chgData name="Patrick Lafrance" userId="S::patrick.lafrance@gsoft.com::278c2670-a8e1-4d12-b4ca-8e049946bee0" providerId="AD" clId="Web-{0ABD4F21-AD7B-407C-A8FA-FDD1EF36EB23}" dt="2019-03-07T21:30:10.764" v="1084" actId="20577"/>
          <ac:spMkLst>
            <pc:docMk/>
            <pc:sldMk cId="1554295513" sldId="295"/>
            <ac:spMk id="4" creationId="{22AD0145-9652-48D1-8BC0-5697FD49B947}"/>
          </ac:spMkLst>
        </pc:spChg>
      </pc:sldChg>
      <pc:sldChg chg="addSp delSp modSp">
        <pc:chgData name="Patrick Lafrance" userId="S::patrick.lafrance@gsoft.com::278c2670-a8e1-4d12-b4ca-8e049946bee0" providerId="AD" clId="Web-{0ABD4F21-AD7B-407C-A8FA-FDD1EF36EB23}" dt="2019-03-07T21:43:02.484" v="1186" actId="14100"/>
        <pc:sldMkLst>
          <pc:docMk/>
          <pc:sldMk cId="2790515980" sldId="296"/>
        </pc:sldMkLst>
        <pc:spChg chg="add del mod">
          <ac:chgData name="Patrick Lafrance" userId="S::patrick.lafrance@gsoft.com::278c2670-a8e1-4d12-b4ca-8e049946bee0" providerId="AD" clId="Web-{0ABD4F21-AD7B-407C-A8FA-FDD1EF36EB23}" dt="2019-03-07T21:41:36.812" v="1171"/>
          <ac:spMkLst>
            <pc:docMk/>
            <pc:sldMk cId="2790515980" sldId="296"/>
            <ac:spMk id="3" creationId="{B60B3FA1-71B0-4DA7-A23A-EAD0D36A00C4}"/>
          </ac:spMkLst>
        </pc:spChg>
        <pc:spChg chg="del">
          <ac:chgData name="Patrick Lafrance" userId="S::patrick.lafrance@gsoft.com::278c2670-a8e1-4d12-b4ca-8e049946bee0" providerId="AD" clId="Web-{0ABD4F21-AD7B-407C-A8FA-FDD1EF36EB23}" dt="2019-03-07T21:22:35.123" v="1014"/>
          <ac:spMkLst>
            <pc:docMk/>
            <pc:sldMk cId="2790515980" sldId="296"/>
            <ac:spMk id="9" creationId="{38D67622-B8D8-4A46-9337-83C305F3F8A0}"/>
          </ac:spMkLst>
        </pc:spChg>
        <pc:spChg chg="add del mod">
          <ac:chgData name="Patrick Lafrance" userId="S::patrick.lafrance@gsoft.com::278c2670-a8e1-4d12-b4ca-8e049946bee0" providerId="AD" clId="Web-{0ABD4F21-AD7B-407C-A8FA-FDD1EF36EB23}" dt="2019-03-07T21:42:49.718" v="1182"/>
          <ac:spMkLst>
            <pc:docMk/>
            <pc:sldMk cId="2790515980" sldId="296"/>
            <ac:spMk id="10" creationId="{3F2B53D9-C84F-4ABD-9513-B3578D5D84D7}"/>
          </ac:spMkLst>
        </pc:spChg>
        <pc:spChg chg="del">
          <ac:chgData name="Patrick Lafrance" userId="S::patrick.lafrance@gsoft.com::278c2670-a8e1-4d12-b4ca-8e049946bee0" providerId="AD" clId="Web-{0ABD4F21-AD7B-407C-A8FA-FDD1EF36EB23}" dt="2019-03-07T21:22:49.873" v="1018"/>
          <ac:spMkLst>
            <pc:docMk/>
            <pc:sldMk cId="2790515980" sldId="296"/>
            <ac:spMk id="12" creationId="{6697F791-5FFA-4164-899F-EB52EA72B024}"/>
          </ac:spMkLst>
        </pc:spChg>
        <pc:spChg chg="del">
          <ac:chgData name="Patrick Lafrance" userId="S::patrick.lafrance@gsoft.com::278c2670-a8e1-4d12-b4ca-8e049946bee0" providerId="AD" clId="Web-{0ABD4F21-AD7B-407C-A8FA-FDD1EF36EB23}" dt="2019-03-07T21:22:49.873" v="1018"/>
          <ac:spMkLst>
            <pc:docMk/>
            <pc:sldMk cId="2790515980" sldId="296"/>
            <ac:spMk id="16" creationId="{B773AB25-A422-41AA-9737-5E04C1966DE1}"/>
          </ac:spMkLst>
        </pc:spChg>
        <pc:spChg chg="add del">
          <ac:chgData name="Patrick Lafrance" userId="S::patrick.lafrance@gsoft.com::278c2670-a8e1-4d12-b4ca-8e049946bee0" providerId="AD" clId="Web-{0ABD4F21-AD7B-407C-A8FA-FDD1EF36EB23}" dt="2019-03-07T21:41:41.077" v="1172"/>
          <ac:spMkLst>
            <pc:docMk/>
            <pc:sldMk cId="2790515980" sldId="296"/>
            <ac:spMk id="52" creationId="{905535F8-B739-4E35-B0E5-88EE752AFA7F}"/>
          </ac:spMkLst>
        </pc:spChg>
        <pc:spChg chg="add">
          <ac:chgData name="Patrick Lafrance" userId="S::patrick.lafrance@gsoft.com::278c2670-a8e1-4d12-b4ca-8e049946bee0" providerId="AD" clId="Web-{0ABD4F21-AD7B-407C-A8FA-FDD1EF36EB23}" dt="2019-03-07T21:22:49.873" v="1018"/>
          <ac:spMkLst>
            <pc:docMk/>
            <pc:sldMk cId="2790515980" sldId="296"/>
            <ac:spMk id="55" creationId="{6697F791-5FFA-4164-899F-EB52EA72B024}"/>
          </ac:spMkLst>
        </pc:spChg>
        <pc:spChg chg="add">
          <ac:chgData name="Patrick Lafrance" userId="S::patrick.lafrance@gsoft.com::278c2670-a8e1-4d12-b4ca-8e049946bee0" providerId="AD" clId="Web-{0ABD4F21-AD7B-407C-A8FA-FDD1EF36EB23}" dt="2019-03-07T21:22:49.873" v="1018"/>
          <ac:spMkLst>
            <pc:docMk/>
            <pc:sldMk cId="2790515980" sldId="296"/>
            <ac:spMk id="59" creationId="{B773AB25-A422-41AA-9737-5E04C1966DE1}"/>
          </ac:spMkLst>
        </pc:spChg>
        <pc:grpChg chg="del">
          <ac:chgData name="Patrick Lafrance" userId="S::patrick.lafrance@gsoft.com::278c2670-a8e1-4d12-b4ca-8e049946bee0" providerId="AD" clId="Web-{0ABD4F21-AD7B-407C-A8FA-FDD1EF36EB23}" dt="2019-03-07T21:22:49.873" v="1018"/>
          <ac:grpSpMkLst>
            <pc:docMk/>
            <pc:sldMk cId="2790515980" sldId="296"/>
            <ac:grpSpMk id="20" creationId="{6AD0D387-1584-4477-B5F8-52B50D4F2205}"/>
          </ac:grpSpMkLst>
        </pc:grpChg>
        <pc:grpChg chg="add">
          <ac:chgData name="Patrick Lafrance" userId="S::patrick.lafrance@gsoft.com::278c2670-a8e1-4d12-b4ca-8e049946bee0" providerId="AD" clId="Web-{0ABD4F21-AD7B-407C-A8FA-FDD1EF36EB23}" dt="2019-03-07T21:22:49.873" v="1018"/>
          <ac:grpSpMkLst>
            <pc:docMk/>
            <pc:sldMk cId="2790515980" sldId="296"/>
            <ac:grpSpMk id="63" creationId="{6AD0D387-1584-4477-B5F8-52B50D4F2205}"/>
          </ac:grpSpMkLst>
        </pc:grpChg>
        <pc:picChg chg="add del mod ord">
          <ac:chgData name="Patrick Lafrance" userId="S::patrick.lafrance@gsoft.com::278c2670-a8e1-4d12-b4ca-8e049946bee0" providerId="AD" clId="Web-{0ABD4F21-AD7B-407C-A8FA-FDD1EF36EB23}" dt="2019-03-07T21:42:06.609" v="1181"/>
          <ac:picMkLst>
            <pc:docMk/>
            <pc:sldMk cId="2790515980" sldId="296"/>
            <ac:picMk id="5" creationId="{A5D829AE-188D-4F1A-8B7C-56EF6885471A}"/>
          </ac:picMkLst>
        </pc:picChg>
        <pc:picChg chg="del">
          <ac:chgData name="Patrick Lafrance" userId="S::patrick.lafrance@gsoft.com::278c2670-a8e1-4d12-b4ca-8e049946bee0" providerId="AD" clId="Web-{0ABD4F21-AD7B-407C-A8FA-FDD1EF36EB23}" dt="2019-03-07T21:22:25.326" v="1013"/>
          <ac:picMkLst>
            <pc:docMk/>
            <pc:sldMk cId="2790515980" sldId="296"/>
            <ac:picMk id="7" creationId="{B2DE7F23-DCED-4EC8-AF65-5B9AB778A584}"/>
          </ac:picMkLst>
        </pc:picChg>
        <pc:picChg chg="add mod ord">
          <ac:chgData name="Patrick Lafrance" userId="S::patrick.lafrance@gsoft.com::278c2670-a8e1-4d12-b4ca-8e049946bee0" providerId="AD" clId="Web-{0ABD4F21-AD7B-407C-A8FA-FDD1EF36EB23}" dt="2019-03-07T21:43:02.484" v="1186" actId="14100"/>
          <ac:picMkLst>
            <pc:docMk/>
            <pc:sldMk cId="2790515980" sldId="296"/>
            <ac:picMk id="11" creationId="{02B39EDD-009D-4FD4-8517-E31E891EB091}"/>
          </ac:picMkLst>
        </pc:picChg>
        <pc:picChg chg="del">
          <ac:chgData name="Patrick Lafrance" userId="S::patrick.lafrance@gsoft.com::278c2670-a8e1-4d12-b4ca-8e049946bee0" providerId="AD" clId="Web-{0ABD4F21-AD7B-407C-A8FA-FDD1EF36EB23}" dt="2019-03-07T21:22:49.873" v="1018"/>
          <ac:picMkLst>
            <pc:docMk/>
            <pc:sldMk cId="2790515980" sldId="296"/>
            <ac:picMk id="14" creationId="{4E28A1A9-FB81-4816-AAEA-C3B430946951}"/>
          </ac:picMkLst>
        </pc:picChg>
        <pc:picChg chg="del">
          <ac:chgData name="Patrick Lafrance" userId="S::patrick.lafrance@gsoft.com::278c2670-a8e1-4d12-b4ca-8e049946bee0" providerId="AD" clId="Web-{0ABD4F21-AD7B-407C-A8FA-FDD1EF36EB23}" dt="2019-03-07T21:22:49.873" v="1018"/>
          <ac:picMkLst>
            <pc:docMk/>
            <pc:sldMk cId="2790515980" sldId="296"/>
            <ac:picMk id="18" creationId="{AF0552B8-DE8C-40DF-B29F-1728E6A10619}"/>
          </ac:picMkLst>
        </pc:picChg>
        <pc:picChg chg="add del mod ord replId">
          <ac:chgData name="Patrick Lafrance" userId="S::patrick.lafrance@gsoft.com::278c2670-a8e1-4d12-b4ca-8e049946bee0" providerId="AD" clId="Web-{0ABD4F21-AD7B-407C-A8FA-FDD1EF36EB23}" dt="2019-03-07T21:22:49.873" v="1018"/>
          <ac:picMkLst>
            <pc:docMk/>
            <pc:sldMk cId="2790515980" sldId="296"/>
            <ac:picMk id="49" creationId="{B1AC1942-9049-44A1-9BCB-C63A3744AB4B}"/>
          </ac:picMkLst>
        </pc:picChg>
        <pc:picChg chg="add del">
          <ac:chgData name="Patrick Lafrance" userId="S::patrick.lafrance@gsoft.com::278c2670-a8e1-4d12-b4ca-8e049946bee0" providerId="AD" clId="Web-{0ABD4F21-AD7B-407C-A8FA-FDD1EF36EB23}" dt="2019-03-07T21:41:33.015" v="1167"/>
          <ac:picMkLst>
            <pc:docMk/>
            <pc:sldMk cId="2790515980" sldId="296"/>
            <ac:picMk id="50" creationId="{B1AC1942-9049-44A1-9BCB-C63A3744AB4B}"/>
          </ac:picMkLst>
        </pc:picChg>
        <pc:picChg chg="add">
          <ac:chgData name="Patrick Lafrance" userId="S::patrick.lafrance@gsoft.com::278c2670-a8e1-4d12-b4ca-8e049946bee0" providerId="AD" clId="Web-{0ABD4F21-AD7B-407C-A8FA-FDD1EF36EB23}" dt="2019-03-07T21:22:49.873" v="1018"/>
          <ac:picMkLst>
            <pc:docMk/>
            <pc:sldMk cId="2790515980" sldId="296"/>
            <ac:picMk id="57" creationId="{4E28A1A9-FB81-4816-AAEA-C3B430946951}"/>
          </ac:picMkLst>
        </pc:picChg>
        <pc:picChg chg="add">
          <ac:chgData name="Patrick Lafrance" userId="S::patrick.lafrance@gsoft.com::278c2670-a8e1-4d12-b4ca-8e049946bee0" providerId="AD" clId="Web-{0ABD4F21-AD7B-407C-A8FA-FDD1EF36EB23}" dt="2019-03-07T21:22:49.873" v="1018"/>
          <ac:picMkLst>
            <pc:docMk/>
            <pc:sldMk cId="2790515980" sldId="296"/>
            <ac:picMk id="61" creationId="{AF0552B8-DE8C-40DF-B29F-1728E6A10619}"/>
          </ac:picMkLst>
        </pc:picChg>
      </pc:sldChg>
      <pc:sldChg chg="delSp modSp ord">
        <pc:chgData name="Patrick Lafrance" userId="S::patrick.lafrance@gsoft.com::278c2670-a8e1-4d12-b4ca-8e049946bee0" providerId="AD" clId="Web-{0ABD4F21-AD7B-407C-A8FA-FDD1EF36EB23}" dt="2019-03-07T21:46:23.984" v="1196" actId="20577"/>
        <pc:sldMkLst>
          <pc:docMk/>
          <pc:sldMk cId="1927194415" sldId="297"/>
        </pc:sldMkLst>
        <pc:spChg chg="mod">
          <ac:chgData name="Patrick Lafrance" userId="S::patrick.lafrance@gsoft.com::278c2670-a8e1-4d12-b4ca-8e049946bee0" providerId="AD" clId="Web-{0ABD4F21-AD7B-407C-A8FA-FDD1EF36EB23}" dt="2019-03-07T21:46:23.984" v="1196" actId="20577"/>
          <ac:spMkLst>
            <pc:docMk/>
            <pc:sldMk cId="1927194415" sldId="297"/>
            <ac:spMk id="4" creationId="{E9DA3359-4078-4E6F-93FE-106F7454B36D}"/>
          </ac:spMkLst>
        </pc:spChg>
        <pc:picChg chg="del mod">
          <ac:chgData name="Patrick Lafrance" userId="S::patrick.lafrance@gsoft.com::278c2670-a8e1-4d12-b4ca-8e049946bee0" providerId="AD" clId="Web-{0ABD4F21-AD7B-407C-A8FA-FDD1EF36EB23}" dt="2019-03-07T21:46:11.828" v="1189"/>
          <ac:picMkLst>
            <pc:docMk/>
            <pc:sldMk cId="1927194415" sldId="297"/>
            <ac:picMk id="10" creationId="{433092A8-A5DF-4F9B-A39F-A487FB6E256C}"/>
          </ac:picMkLst>
        </pc:picChg>
      </pc:sldChg>
      <pc:sldChg chg="del">
        <pc:chgData name="Patrick Lafrance" userId="S::patrick.lafrance@gsoft.com::278c2670-a8e1-4d12-b4ca-8e049946bee0" providerId="AD" clId="Web-{0ABD4F21-AD7B-407C-A8FA-FDD1EF36EB23}" dt="2019-03-07T21:13:14.466" v="877"/>
        <pc:sldMkLst>
          <pc:docMk/>
          <pc:sldMk cId="526904509" sldId="298"/>
        </pc:sldMkLst>
      </pc:sldChg>
      <pc:sldChg chg="del ord">
        <pc:chgData name="Patrick Lafrance" userId="S::patrick.lafrance@gsoft.com::278c2670-a8e1-4d12-b4ca-8e049946bee0" providerId="AD" clId="Web-{0ABD4F21-AD7B-407C-A8FA-FDD1EF36EB23}" dt="2019-03-07T21:53:03.750" v="1494"/>
        <pc:sldMkLst>
          <pc:docMk/>
          <pc:sldMk cId="2460267692" sldId="299"/>
        </pc:sldMkLst>
      </pc:sldChg>
      <pc:sldChg chg="del">
        <pc:chgData name="Patrick Lafrance" userId="S::patrick.lafrance@gsoft.com::278c2670-a8e1-4d12-b4ca-8e049946bee0" providerId="AD" clId="Web-{0ABD4F21-AD7B-407C-A8FA-FDD1EF36EB23}" dt="2019-03-07T21:05:46.778" v="667"/>
        <pc:sldMkLst>
          <pc:docMk/>
          <pc:sldMk cId="1124792965" sldId="301"/>
        </pc:sldMkLst>
      </pc:sldChg>
      <pc:sldChg chg="modSp">
        <pc:chgData name="Patrick Lafrance" userId="S::patrick.lafrance@gsoft.com::278c2670-a8e1-4d12-b4ca-8e049946bee0" providerId="AD" clId="Web-{0ABD4F21-AD7B-407C-A8FA-FDD1EF36EB23}" dt="2019-03-07T21:48:50.531" v="1242" actId="20577"/>
        <pc:sldMkLst>
          <pc:docMk/>
          <pc:sldMk cId="1276948023" sldId="302"/>
        </pc:sldMkLst>
        <pc:spChg chg="mod">
          <ac:chgData name="Patrick Lafrance" userId="S::patrick.lafrance@gsoft.com::278c2670-a8e1-4d12-b4ca-8e049946bee0" providerId="AD" clId="Web-{0ABD4F21-AD7B-407C-A8FA-FDD1EF36EB23}" dt="2019-03-07T21:48:50.531" v="1242" actId="20577"/>
          <ac:spMkLst>
            <pc:docMk/>
            <pc:sldMk cId="1276948023" sldId="302"/>
            <ac:spMk id="4" creationId="{F06AE9E6-3278-407D-BCFB-D2EDB8A0CD4C}"/>
          </ac:spMkLst>
        </pc:spChg>
      </pc:sldChg>
      <pc:sldChg chg="addSp delSp modSp">
        <pc:chgData name="Patrick Lafrance" userId="S::patrick.lafrance@gsoft.com::278c2670-a8e1-4d12-b4ca-8e049946bee0" providerId="AD" clId="Web-{0ABD4F21-AD7B-407C-A8FA-FDD1EF36EB23}" dt="2019-03-07T21:59:03.657" v="1509" actId="1076"/>
        <pc:sldMkLst>
          <pc:docMk/>
          <pc:sldMk cId="1763737614" sldId="303"/>
        </pc:sldMkLst>
        <pc:spChg chg="add del mod">
          <ac:chgData name="Patrick Lafrance" userId="S::patrick.lafrance@gsoft.com::278c2670-a8e1-4d12-b4ca-8e049946bee0" providerId="AD" clId="Web-{0ABD4F21-AD7B-407C-A8FA-FDD1EF36EB23}" dt="2019-03-07T21:57:01.407" v="1501"/>
          <ac:spMkLst>
            <pc:docMk/>
            <pc:sldMk cId="1763737614" sldId="303"/>
            <ac:spMk id="6" creationId="{2D6C4BC8-D2A0-4B24-B770-50EF897FD3E1}"/>
          </ac:spMkLst>
        </pc:spChg>
        <pc:spChg chg="del">
          <ac:chgData name="Patrick Lafrance" userId="S::patrick.lafrance@gsoft.com::278c2670-a8e1-4d12-b4ca-8e049946bee0" providerId="AD" clId="Web-{0ABD4F21-AD7B-407C-A8FA-FDD1EF36EB23}" dt="2019-03-07T21:56:25.297" v="1496"/>
          <ac:spMkLst>
            <pc:docMk/>
            <pc:sldMk cId="1763737614" sldId="303"/>
            <ac:spMk id="10" creationId="{2DEBEEDD-9C1C-4FBF-9E78-E2713EB84339}"/>
          </ac:spMkLst>
        </pc:spChg>
        <pc:spChg chg="add del mod">
          <ac:chgData name="Patrick Lafrance" userId="S::patrick.lafrance@gsoft.com::278c2670-a8e1-4d12-b4ca-8e049946bee0" providerId="AD" clId="Web-{0ABD4F21-AD7B-407C-A8FA-FDD1EF36EB23}" dt="2019-03-07T21:58:41.391" v="1505"/>
          <ac:spMkLst>
            <pc:docMk/>
            <pc:sldMk cId="1763737614" sldId="303"/>
            <ac:spMk id="12" creationId="{F8B0EDD7-00BC-486F-B437-1F5A196F6D13}"/>
          </ac:spMkLst>
        </pc:spChg>
        <pc:picChg chg="add del mod ord">
          <ac:chgData name="Patrick Lafrance" userId="S::patrick.lafrance@gsoft.com::278c2670-a8e1-4d12-b4ca-8e049946bee0" providerId="AD" clId="Web-{0ABD4F21-AD7B-407C-A8FA-FDD1EF36EB23}" dt="2019-03-07T21:57:00.485" v="1500"/>
          <ac:picMkLst>
            <pc:docMk/>
            <pc:sldMk cId="1763737614" sldId="303"/>
            <ac:picMk id="3" creationId="{BC9FA74C-0DAE-49AC-8DBD-9A71514C26EE}"/>
          </ac:picMkLst>
        </pc:picChg>
        <pc:picChg chg="add del mod ord">
          <ac:chgData name="Patrick Lafrance" userId="S::patrick.lafrance@gsoft.com::278c2670-a8e1-4d12-b4ca-8e049946bee0" providerId="AD" clId="Web-{0ABD4F21-AD7B-407C-A8FA-FDD1EF36EB23}" dt="2019-03-07T21:58:32.188" v="1504"/>
          <ac:picMkLst>
            <pc:docMk/>
            <pc:sldMk cId="1763737614" sldId="303"/>
            <ac:picMk id="7" creationId="{81546BE2-8CEE-4369-82DF-10389D819000}"/>
          </ac:picMkLst>
        </pc:picChg>
        <pc:picChg chg="del">
          <ac:chgData name="Patrick Lafrance" userId="S::patrick.lafrance@gsoft.com::278c2670-a8e1-4d12-b4ca-8e049946bee0" providerId="AD" clId="Web-{0ABD4F21-AD7B-407C-A8FA-FDD1EF36EB23}" dt="2019-03-07T21:56:23.766" v="1495"/>
          <ac:picMkLst>
            <pc:docMk/>
            <pc:sldMk cId="1763737614" sldId="303"/>
            <ac:picMk id="8" creationId="{FDB69858-F05A-4667-B736-639F8934DCC4}"/>
          </ac:picMkLst>
        </pc:picChg>
        <pc:picChg chg="add mod ord">
          <ac:chgData name="Patrick Lafrance" userId="S::patrick.lafrance@gsoft.com::278c2670-a8e1-4d12-b4ca-8e049946bee0" providerId="AD" clId="Web-{0ABD4F21-AD7B-407C-A8FA-FDD1EF36EB23}" dt="2019-03-07T21:59:03.657" v="1509" actId="1076"/>
          <ac:picMkLst>
            <pc:docMk/>
            <pc:sldMk cId="1763737614" sldId="303"/>
            <ac:picMk id="14" creationId="{DF676E3F-3087-4F67-BB1E-9785F55CBF02}"/>
          </ac:picMkLst>
        </pc:picChg>
      </pc:sldChg>
      <pc:sldChg chg="modSp ord">
        <pc:chgData name="Patrick Lafrance" userId="S::patrick.lafrance@gsoft.com::278c2670-a8e1-4d12-b4ca-8e049946bee0" providerId="AD" clId="Web-{0ABD4F21-AD7B-407C-A8FA-FDD1EF36EB23}" dt="2019-03-07T21:32:35.108" v="1134"/>
        <pc:sldMkLst>
          <pc:docMk/>
          <pc:sldMk cId="12168701" sldId="305"/>
        </pc:sldMkLst>
        <pc:spChg chg="mod">
          <ac:chgData name="Patrick Lafrance" userId="S::patrick.lafrance@gsoft.com::278c2670-a8e1-4d12-b4ca-8e049946bee0" providerId="AD" clId="Web-{0ABD4F21-AD7B-407C-A8FA-FDD1EF36EB23}" dt="2019-03-07T21:06:40.262" v="796" actId="20577"/>
          <ac:spMkLst>
            <pc:docMk/>
            <pc:sldMk cId="12168701" sldId="305"/>
            <ac:spMk id="4" creationId="{37AD1171-4E6B-427D-A087-913BB833EA3F}"/>
          </ac:spMkLst>
        </pc:spChg>
      </pc:sldChg>
      <pc:sldChg chg="addSp delSp modSp ord">
        <pc:chgData name="Patrick Lafrance" userId="S::patrick.lafrance@gsoft.com::278c2670-a8e1-4d12-b4ca-8e049946bee0" providerId="AD" clId="Web-{0ABD4F21-AD7B-407C-A8FA-FDD1EF36EB23}" dt="2019-03-07T21:36:39.139" v="1150" actId="1076"/>
        <pc:sldMkLst>
          <pc:docMk/>
          <pc:sldMk cId="4216476" sldId="306"/>
        </pc:sldMkLst>
        <pc:spChg chg="add del mod">
          <ac:chgData name="Patrick Lafrance" userId="S::patrick.lafrance@gsoft.com::278c2670-a8e1-4d12-b4ca-8e049946bee0" providerId="AD" clId="Web-{0ABD4F21-AD7B-407C-A8FA-FDD1EF36EB23}" dt="2019-03-07T21:36:30.483" v="1147"/>
          <ac:spMkLst>
            <pc:docMk/>
            <pc:sldMk cId="4216476" sldId="306"/>
            <ac:spMk id="6" creationId="{36281A65-DFA7-45EB-9828-1E91BA02C3B7}"/>
          </ac:spMkLst>
        </pc:spChg>
        <pc:spChg chg="del">
          <ac:chgData name="Patrick Lafrance" userId="S::patrick.lafrance@gsoft.com::278c2670-a8e1-4d12-b4ca-8e049946bee0" providerId="AD" clId="Web-{0ABD4F21-AD7B-407C-A8FA-FDD1EF36EB23}" dt="2019-03-07T21:35:22.499" v="1137"/>
          <ac:spMkLst>
            <pc:docMk/>
            <pc:sldMk cId="4216476" sldId="306"/>
            <ac:spMk id="10" creationId="{AD6B5DC9-2D35-4A18-87F5-53C83C2FC4AB}"/>
          </ac:spMkLst>
        </pc:spChg>
        <pc:picChg chg="add del mod ord">
          <ac:chgData name="Patrick Lafrance" userId="S::patrick.lafrance@gsoft.com::278c2670-a8e1-4d12-b4ca-8e049946bee0" providerId="AD" clId="Web-{0ABD4F21-AD7B-407C-A8FA-FDD1EF36EB23}" dt="2019-03-07T21:36:29.249" v="1146"/>
          <ac:picMkLst>
            <pc:docMk/>
            <pc:sldMk cId="4216476" sldId="306"/>
            <ac:picMk id="3" creationId="{582643D5-B8AA-4D9D-B927-FBF7CA4713EF}"/>
          </ac:picMkLst>
        </pc:picChg>
        <pc:picChg chg="add mod ord">
          <ac:chgData name="Patrick Lafrance" userId="S::patrick.lafrance@gsoft.com::278c2670-a8e1-4d12-b4ca-8e049946bee0" providerId="AD" clId="Web-{0ABD4F21-AD7B-407C-A8FA-FDD1EF36EB23}" dt="2019-03-07T21:36:39.139" v="1150" actId="1076"/>
          <ac:picMkLst>
            <pc:docMk/>
            <pc:sldMk cId="4216476" sldId="306"/>
            <ac:picMk id="7" creationId="{86970197-05BD-47A1-B122-EEA251137554}"/>
          </ac:picMkLst>
        </pc:picChg>
        <pc:picChg chg="del">
          <ac:chgData name="Patrick Lafrance" userId="S::patrick.lafrance@gsoft.com::278c2670-a8e1-4d12-b4ca-8e049946bee0" providerId="AD" clId="Web-{0ABD4F21-AD7B-407C-A8FA-FDD1EF36EB23}" dt="2019-03-07T21:35:21.530" v="1136"/>
          <ac:picMkLst>
            <pc:docMk/>
            <pc:sldMk cId="4216476" sldId="306"/>
            <ac:picMk id="8" creationId="{6858F7DC-E72F-42BF-948C-A9E02DA6AD40}"/>
          </ac:picMkLst>
        </pc:picChg>
      </pc:sldChg>
      <pc:sldChg chg="modSp new del">
        <pc:chgData name="Patrick Lafrance" userId="S::patrick.lafrance@gsoft.com::278c2670-a8e1-4d12-b4ca-8e049946bee0" providerId="AD" clId="Web-{0ABD4F21-AD7B-407C-A8FA-FDD1EF36EB23}" dt="2019-03-07T21:03:11.090" v="557"/>
        <pc:sldMkLst>
          <pc:docMk/>
          <pc:sldMk cId="3523843570" sldId="308"/>
        </pc:sldMkLst>
        <pc:spChg chg="mod">
          <ac:chgData name="Patrick Lafrance" userId="S::patrick.lafrance@gsoft.com::278c2670-a8e1-4d12-b4ca-8e049946bee0" providerId="AD" clId="Web-{0ABD4F21-AD7B-407C-A8FA-FDD1EF36EB23}" dt="2019-03-07T21:02:53.199" v="554" actId="20577"/>
          <ac:spMkLst>
            <pc:docMk/>
            <pc:sldMk cId="3523843570" sldId="308"/>
            <ac:spMk id="2" creationId="{535C9074-842A-43CF-BE10-D45E4FD5DED3}"/>
          </ac:spMkLst>
        </pc:spChg>
      </pc:sldChg>
      <pc:sldChg chg="modSp new">
        <pc:chgData name="Patrick Lafrance" userId="S::patrick.lafrance@gsoft.com::278c2670-a8e1-4d12-b4ca-8e049946bee0" providerId="AD" clId="Web-{0ABD4F21-AD7B-407C-A8FA-FDD1EF36EB23}" dt="2019-03-07T21:37:10.671" v="1165" actId="20577"/>
        <pc:sldMkLst>
          <pc:docMk/>
          <pc:sldMk cId="3784984377" sldId="308"/>
        </pc:sldMkLst>
        <pc:spChg chg="mod">
          <ac:chgData name="Patrick Lafrance" userId="S::patrick.lafrance@gsoft.com::278c2670-a8e1-4d12-b4ca-8e049946bee0" providerId="AD" clId="Web-{0ABD4F21-AD7B-407C-A8FA-FDD1EF36EB23}" dt="2019-03-07T21:03:19.605" v="567" actId="20577"/>
          <ac:spMkLst>
            <pc:docMk/>
            <pc:sldMk cId="3784984377" sldId="308"/>
            <ac:spMk id="2" creationId="{CD50C74A-E455-4949-9D07-C598C41544F7}"/>
          </ac:spMkLst>
        </pc:spChg>
        <pc:spChg chg="mod">
          <ac:chgData name="Patrick Lafrance" userId="S::patrick.lafrance@gsoft.com::278c2670-a8e1-4d12-b4ca-8e049946bee0" providerId="AD" clId="Web-{0ABD4F21-AD7B-407C-A8FA-FDD1EF36EB23}" dt="2019-03-07T21:37:10.671" v="1165" actId="20577"/>
          <ac:spMkLst>
            <pc:docMk/>
            <pc:sldMk cId="3784984377" sldId="308"/>
            <ac:spMk id="3" creationId="{7B616BF6-05C9-42DE-9EAE-D6C73A49D054}"/>
          </ac:spMkLst>
        </pc:spChg>
      </pc:sldChg>
      <pc:sldChg chg="addSp delSp modSp new mod setBg setClrOvrMap">
        <pc:chgData name="Patrick Lafrance" userId="S::patrick.lafrance@gsoft.com::278c2670-a8e1-4d12-b4ca-8e049946bee0" providerId="AD" clId="Web-{0ABD4F21-AD7B-407C-A8FA-FDD1EF36EB23}" dt="2019-03-07T21:47:36.437" v="1239" actId="1076"/>
        <pc:sldMkLst>
          <pc:docMk/>
          <pc:sldMk cId="1328507697" sldId="310"/>
        </pc:sldMkLst>
        <pc:spChg chg="mod">
          <ac:chgData name="Patrick Lafrance" userId="S::patrick.lafrance@gsoft.com::278c2670-a8e1-4d12-b4ca-8e049946bee0" providerId="AD" clId="Web-{0ABD4F21-AD7B-407C-A8FA-FDD1EF36EB23}" dt="2019-03-07T21:46:53.984" v="1230"/>
          <ac:spMkLst>
            <pc:docMk/>
            <pc:sldMk cId="1328507697" sldId="310"/>
            <ac:spMk id="2" creationId="{20E238C9-FEF8-4E22-AA05-ECE4D79EE838}"/>
          </ac:spMkLst>
        </pc:spChg>
        <pc:spChg chg="del">
          <ac:chgData name="Patrick Lafrance" userId="S::patrick.lafrance@gsoft.com::278c2670-a8e1-4d12-b4ca-8e049946bee0" providerId="AD" clId="Web-{0ABD4F21-AD7B-407C-A8FA-FDD1EF36EB23}" dt="2019-03-07T21:46:50.375" v="1229"/>
          <ac:spMkLst>
            <pc:docMk/>
            <pc:sldMk cId="1328507697" sldId="310"/>
            <ac:spMk id="3" creationId="{0ACBAA71-64B2-4AAC-A747-EEDE3A46694B}"/>
          </ac:spMkLst>
        </pc:spChg>
        <pc:spChg chg="mod">
          <ac:chgData name="Patrick Lafrance" userId="S::patrick.lafrance@gsoft.com::278c2670-a8e1-4d12-b4ca-8e049946bee0" providerId="AD" clId="Web-{0ABD4F21-AD7B-407C-A8FA-FDD1EF36EB23}" dt="2019-03-07T21:46:53.984" v="1230"/>
          <ac:spMkLst>
            <pc:docMk/>
            <pc:sldMk cId="1328507697" sldId="310"/>
            <ac:spMk id="4" creationId="{A6E285E7-35CE-4511-975D-6BEDDD15624D}"/>
          </ac:spMkLst>
        </pc:spChg>
        <pc:spChg chg="add del mod">
          <ac:chgData name="Patrick Lafrance" userId="S::patrick.lafrance@gsoft.com::278c2670-a8e1-4d12-b4ca-8e049946bee0" providerId="AD" clId="Web-{0ABD4F21-AD7B-407C-A8FA-FDD1EF36EB23}" dt="2019-03-07T21:47:27.218" v="1236"/>
          <ac:spMkLst>
            <pc:docMk/>
            <pc:sldMk cId="1328507697" sldId="310"/>
            <ac:spMk id="8" creationId="{A0870445-F33A-4EDB-9675-4FC9B107BAFF}"/>
          </ac:spMkLst>
        </pc:spChg>
        <pc:spChg chg="add">
          <ac:chgData name="Patrick Lafrance" userId="S::patrick.lafrance@gsoft.com::278c2670-a8e1-4d12-b4ca-8e049946bee0" providerId="AD" clId="Web-{0ABD4F21-AD7B-407C-A8FA-FDD1EF36EB23}" dt="2019-03-07T21:46:53.984" v="1230"/>
          <ac:spMkLst>
            <pc:docMk/>
            <pc:sldMk cId="1328507697" sldId="310"/>
            <ac:spMk id="53" creationId="{6697F791-5FFA-4164-899F-EB52EA72B024}"/>
          </ac:spMkLst>
        </pc:spChg>
        <pc:spChg chg="add">
          <ac:chgData name="Patrick Lafrance" userId="S::patrick.lafrance@gsoft.com::278c2670-a8e1-4d12-b4ca-8e049946bee0" providerId="AD" clId="Web-{0ABD4F21-AD7B-407C-A8FA-FDD1EF36EB23}" dt="2019-03-07T21:46:53.984" v="1230"/>
          <ac:spMkLst>
            <pc:docMk/>
            <pc:sldMk cId="1328507697" sldId="310"/>
            <ac:spMk id="57" creationId="{B773AB25-A422-41AA-9737-5E04C1966DE1}"/>
          </ac:spMkLst>
        </pc:spChg>
        <pc:grpChg chg="add">
          <ac:chgData name="Patrick Lafrance" userId="S::patrick.lafrance@gsoft.com::278c2670-a8e1-4d12-b4ca-8e049946bee0" providerId="AD" clId="Web-{0ABD4F21-AD7B-407C-A8FA-FDD1EF36EB23}" dt="2019-03-07T21:46:53.984" v="1230"/>
          <ac:grpSpMkLst>
            <pc:docMk/>
            <pc:sldMk cId="1328507697" sldId="310"/>
            <ac:grpSpMk id="12" creationId="{EB95AFDF-FA7D-4311-9C65-6D507D92F474}"/>
          </ac:grpSpMkLst>
        </pc:grpChg>
        <pc:grpChg chg="add">
          <ac:chgData name="Patrick Lafrance" userId="S::patrick.lafrance@gsoft.com::278c2670-a8e1-4d12-b4ca-8e049946bee0" providerId="AD" clId="Web-{0ABD4F21-AD7B-407C-A8FA-FDD1EF36EB23}" dt="2019-03-07T21:46:53.984" v="1230"/>
          <ac:grpSpMkLst>
            <pc:docMk/>
            <pc:sldMk cId="1328507697" sldId="310"/>
            <ac:grpSpMk id="61" creationId="{6AD0D387-1584-4477-B5F8-52B50D4F2205}"/>
          </ac:grpSpMkLst>
        </pc:grpChg>
        <pc:picChg chg="add del mod ord">
          <ac:chgData name="Patrick Lafrance" userId="S::patrick.lafrance@gsoft.com::278c2670-a8e1-4d12-b4ca-8e049946bee0" providerId="AD" clId="Web-{0ABD4F21-AD7B-407C-A8FA-FDD1EF36EB23}" dt="2019-03-07T21:47:20.375" v="1235"/>
          <ac:picMkLst>
            <pc:docMk/>
            <pc:sldMk cId="1328507697" sldId="310"/>
            <ac:picMk id="5" creationId="{78031E8C-13CB-453C-A1AE-855FC1363597}"/>
          </ac:picMkLst>
        </pc:picChg>
        <pc:picChg chg="add mod ord">
          <ac:chgData name="Patrick Lafrance" userId="S::patrick.lafrance@gsoft.com::278c2670-a8e1-4d12-b4ca-8e049946bee0" providerId="AD" clId="Web-{0ABD4F21-AD7B-407C-A8FA-FDD1EF36EB23}" dt="2019-03-07T21:47:36.437" v="1239" actId="1076"/>
          <ac:picMkLst>
            <pc:docMk/>
            <pc:sldMk cId="1328507697" sldId="310"/>
            <ac:picMk id="9" creationId="{884DBEC8-8DC8-4CE5-83DE-A7DB73167284}"/>
          </ac:picMkLst>
        </pc:picChg>
        <pc:picChg chg="add">
          <ac:chgData name="Patrick Lafrance" userId="S::patrick.lafrance@gsoft.com::278c2670-a8e1-4d12-b4ca-8e049946bee0" providerId="AD" clId="Web-{0ABD4F21-AD7B-407C-A8FA-FDD1EF36EB23}" dt="2019-03-07T21:46:53.984" v="1230"/>
          <ac:picMkLst>
            <pc:docMk/>
            <pc:sldMk cId="1328507697" sldId="310"/>
            <ac:picMk id="10" creationId="{5FF7B57D-FF7B-48B3-9F60-9BCEEECF9E76}"/>
          </ac:picMkLst>
        </pc:picChg>
        <pc:picChg chg="add">
          <ac:chgData name="Patrick Lafrance" userId="S::patrick.lafrance@gsoft.com::278c2670-a8e1-4d12-b4ca-8e049946bee0" providerId="AD" clId="Web-{0ABD4F21-AD7B-407C-A8FA-FDD1EF36EB23}" dt="2019-03-07T21:46:53.984" v="1230"/>
          <ac:picMkLst>
            <pc:docMk/>
            <pc:sldMk cId="1328507697" sldId="310"/>
            <ac:picMk id="55" creationId="{4E28A1A9-FB81-4816-AAEA-C3B430946951}"/>
          </ac:picMkLst>
        </pc:picChg>
        <pc:picChg chg="add">
          <ac:chgData name="Patrick Lafrance" userId="S::patrick.lafrance@gsoft.com::278c2670-a8e1-4d12-b4ca-8e049946bee0" providerId="AD" clId="Web-{0ABD4F21-AD7B-407C-A8FA-FDD1EF36EB23}" dt="2019-03-07T21:46:53.984" v="1230"/>
          <ac:picMkLst>
            <pc:docMk/>
            <pc:sldMk cId="1328507697" sldId="310"/>
            <ac:picMk id="59" creationId="{AF0552B8-DE8C-40DF-B29F-1728E6A10619}"/>
          </ac:picMkLst>
        </pc:picChg>
      </pc:sldChg>
      <pc:sldChg chg="modSp new del">
        <pc:chgData name="Patrick Lafrance" userId="S::patrick.lafrance@gsoft.com::278c2670-a8e1-4d12-b4ca-8e049946bee0" providerId="AD" clId="Web-{0ABD4F21-AD7B-407C-A8FA-FDD1EF36EB23}" dt="2019-03-07T21:46:34.343" v="1216"/>
        <pc:sldMkLst>
          <pc:docMk/>
          <pc:sldMk cId="4095034456" sldId="310"/>
        </pc:sldMkLst>
        <pc:spChg chg="mod">
          <ac:chgData name="Patrick Lafrance" userId="S::patrick.lafrance@gsoft.com::278c2670-a8e1-4d12-b4ca-8e049946bee0" providerId="AD" clId="Web-{0ABD4F21-AD7B-407C-A8FA-FDD1EF36EB23}" dt="2019-03-07T21:46:30.671" v="1213" actId="20577"/>
          <ac:spMkLst>
            <pc:docMk/>
            <pc:sldMk cId="4095034456" sldId="310"/>
            <ac:spMk id="2" creationId="{20FF020F-6969-4C00-98B8-7AB6E44FBB11}"/>
          </ac:spMkLst>
        </pc:spChg>
      </pc:sldChg>
      <pc:sldChg chg="modSp new">
        <pc:chgData name="Patrick Lafrance" userId="S::patrick.lafrance@gsoft.com::278c2670-a8e1-4d12-b4ca-8e049946bee0" providerId="AD" clId="Web-{0ABD4F21-AD7B-407C-A8FA-FDD1EF36EB23}" dt="2019-03-07T22:01:54.141" v="1520" actId="20577"/>
        <pc:sldMkLst>
          <pc:docMk/>
          <pc:sldMk cId="926396519" sldId="311"/>
        </pc:sldMkLst>
        <pc:spChg chg="mod">
          <ac:chgData name="Patrick Lafrance" userId="S::patrick.lafrance@gsoft.com::278c2670-a8e1-4d12-b4ca-8e049946bee0" providerId="AD" clId="Web-{0ABD4F21-AD7B-407C-A8FA-FDD1EF36EB23}" dt="2019-03-07T21:50:22.187" v="1283" actId="20577"/>
          <ac:spMkLst>
            <pc:docMk/>
            <pc:sldMk cId="926396519" sldId="311"/>
            <ac:spMk id="2" creationId="{398C70ED-2B46-4C51-B6BE-4C1E7906ED95}"/>
          </ac:spMkLst>
        </pc:spChg>
        <pc:spChg chg="mod">
          <ac:chgData name="Patrick Lafrance" userId="S::patrick.lafrance@gsoft.com::278c2670-a8e1-4d12-b4ca-8e049946bee0" providerId="AD" clId="Web-{0ABD4F21-AD7B-407C-A8FA-FDD1EF36EB23}" dt="2019-03-07T22:01:54.141" v="1520" actId="20577"/>
          <ac:spMkLst>
            <pc:docMk/>
            <pc:sldMk cId="926396519" sldId="311"/>
            <ac:spMk id="3" creationId="{389CAF78-D68F-4261-B8FB-251EB7939E99}"/>
          </ac:spMkLst>
        </pc:spChg>
      </pc:sldChg>
    </pc:docChg>
  </pc:docChgLst>
  <pc:docChgLst>
    <pc:chgData name="Patrick Lafrance" userId="S::patrick.lafrance@gsoft.com::278c2670-a8e1-4d12-b4ca-8e049946bee0" providerId="AD" clId="Web-{5208D4D9-CBB8-4169-E0E0-9A18078CFEF1}"/>
    <pc:docChg chg="modSld">
      <pc:chgData name="Patrick Lafrance" userId="S::patrick.lafrance@gsoft.com::278c2670-a8e1-4d12-b4ca-8e049946bee0" providerId="AD" clId="Web-{5208D4D9-CBB8-4169-E0E0-9A18078CFEF1}" dt="2019-03-08T13:49:24.517" v="48" actId="20577"/>
      <pc:docMkLst>
        <pc:docMk/>
      </pc:docMkLst>
      <pc:sldChg chg="modSp">
        <pc:chgData name="Patrick Lafrance" userId="S::patrick.lafrance@gsoft.com::278c2670-a8e1-4d12-b4ca-8e049946bee0" providerId="AD" clId="Web-{5208D4D9-CBB8-4169-E0E0-9A18078CFEF1}" dt="2019-03-08T13:49:24.517" v="47" actId="20577"/>
        <pc:sldMkLst>
          <pc:docMk/>
          <pc:sldMk cId="3069775474" sldId="281"/>
        </pc:sldMkLst>
        <pc:spChg chg="mod">
          <ac:chgData name="Patrick Lafrance" userId="S::patrick.lafrance@gsoft.com::278c2670-a8e1-4d12-b4ca-8e049946bee0" providerId="AD" clId="Web-{5208D4D9-CBB8-4169-E0E0-9A18078CFEF1}" dt="2019-03-08T13:49:24.517" v="47" actId="20577"/>
          <ac:spMkLst>
            <pc:docMk/>
            <pc:sldMk cId="3069775474" sldId="281"/>
            <ac:spMk id="3" creationId="{F2D3CBB7-1765-44D4-B89D-9941ADF954D5}"/>
          </ac:spMkLst>
        </pc:spChg>
      </pc:sldChg>
    </pc:docChg>
  </pc:docChgLst>
  <pc:docChgLst>
    <pc:chgData name="Patrick Lafrance" userId="S::patrick.lafrance@gsoft.com::278c2670-a8e1-4d12-b4ca-8e049946bee0" providerId="AD" clId="Web-{ABCA24BC-0A5B-A8E6-642B-6D950C518297}"/>
    <pc:docChg chg="addSld modSld">
      <pc:chgData name="Patrick Lafrance" userId="S::patrick.lafrance@gsoft.com::278c2670-a8e1-4d12-b4ca-8e049946bee0" providerId="AD" clId="Web-{ABCA24BC-0A5B-A8E6-642B-6D950C518297}" dt="2019-03-08T15:15:24.675" v="86" actId="20577"/>
      <pc:docMkLst>
        <pc:docMk/>
      </pc:docMkLst>
      <pc:sldChg chg="modSp">
        <pc:chgData name="Patrick Lafrance" userId="S::patrick.lafrance@gsoft.com::278c2670-a8e1-4d12-b4ca-8e049946bee0" providerId="AD" clId="Web-{ABCA24BC-0A5B-A8E6-642B-6D950C518297}" dt="2019-03-08T15:03:00.939" v="4" actId="20577"/>
        <pc:sldMkLst>
          <pc:docMk/>
          <pc:sldMk cId="220638136" sldId="285"/>
        </pc:sldMkLst>
        <pc:spChg chg="mod">
          <ac:chgData name="Patrick Lafrance" userId="S::patrick.lafrance@gsoft.com::278c2670-a8e1-4d12-b4ca-8e049946bee0" providerId="AD" clId="Web-{ABCA24BC-0A5B-A8E6-642B-6D950C518297}" dt="2019-03-08T15:03:00.939" v="4" actId="20577"/>
          <ac:spMkLst>
            <pc:docMk/>
            <pc:sldMk cId="220638136" sldId="285"/>
            <ac:spMk id="3" creationId="{3D1E1B99-0D0F-4BF2-8DAA-A9E3FFA2FAA4}"/>
          </ac:spMkLst>
        </pc:spChg>
      </pc:sldChg>
      <pc:sldChg chg="modSp">
        <pc:chgData name="Patrick Lafrance" userId="S::patrick.lafrance@gsoft.com::278c2670-a8e1-4d12-b4ca-8e049946bee0" providerId="AD" clId="Web-{ABCA24BC-0A5B-A8E6-642B-6D950C518297}" dt="2019-03-08T15:03:28.392" v="12" actId="20577"/>
        <pc:sldMkLst>
          <pc:docMk/>
          <pc:sldMk cId="1751438153" sldId="289"/>
        </pc:sldMkLst>
        <pc:spChg chg="mod">
          <ac:chgData name="Patrick Lafrance" userId="S::patrick.lafrance@gsoft.com::278c2670-a8e1-4d12-b4ca-8e049946bee0" providerId="AD" clId="Web-{ABCA24BC-0A5B-A8E6-642B-6D950C518297}" dt="2019-03-08T15:03:28.392" v="12" actId="20577"/>
          <ac:spMkLst>
            <pc:docMk/>
            <pc:sldMk cId="1751438153" sldId="289"/>
            <ac:spMk id="3" creationId="{599CA4A8-1152-42EA-9DB5-3EB5565D0B7F}"/>
          </ac:spMkLst>
        </pc:spChg>
      </pc:sldChg>
      <pc:sldChg chg="modSp">
        <pc:chgData name="Patrick Lafrance" userId="S::patrick.lafrance@gsoft.com::278c2670-a8e1-4d12-b4ca-8e049946bee0" providerId="AD" clId="Web-{ABCA24BC-0A5B-A8E6-642B-6D950C518297}" dt="2019-03-08T15:03:50.876" v="22" actId="20577"/>
        <pc:sldMkLst>
          <pc:docMk/>
          <pc:sldMk cId="1732481699" sldId="294"/>
        </pc:sldMkLst>
        <pc:spChg chg="mod">
          <ac:chgData name="Patrick Lafrance" userId="S::patrick.lafrance@gsoft.com::278c2670-a8e1-4d12-b4ca-8e049946bee0" providerId="AD" clId="Web-{ABCA24BC-0A5B-A8E6-642B-6D950C518297}" dt="2019-03-08T15:03:50.876" v="22" actId="20577"/>
          <ac:spMkLst>
            <pc:docMk/>
            <pc:sldMk cId="1732481699" sldId="294"/>
            <ac:spMk id="5" creationId="{D11EC8E6-CDE3-448B-9EBB-8DC56865702E}"/>
          </ac:spMkLst>
        </pc:spChg>
      </pc:sldChg>
      <pc:sldChg chg="addSp delSp modSp">
        <pc:chgData name="Patrick Lafrance" userId="S::patrick.lafrance@gsoft.com::278c2670-a8e1-4d12-b4ca-8e049946bee0" providerId="AD" clId="Web-{ABCA24BC-0A5B-A8E6-642B-6D950C518297}" dt="2019-03-08T15:15:24.659" v="85" actId="20577"/>
        <pc:sldMkLst>
          <pc:docMk/>
          <pc:sldMk cId="926396519" sldId="311"/>
        </pc:sldMkLst>
        <pc:spChg chg="mod">
          <ac:chgData name="Patrick Lafrance" userId="S::patrick.lafrance@gsoft.com::278c2670-a8e1-4d12-b4ca-8e049946bee0" providerId="AD" clId="Web-{ABCA24BC-0A5B-A8E6-642B-6D950C518297}" dt="2019-03-08T15:15:24.659" v="85" actId="20577"/>
          <ac:spMkLst>
            <pc:docMk/>
            <pc:sldMk cId="926396519" sldId="311"/>
            <ac:spMk id="3" creationId="{389CAF78-D68F-4261-B8FB-251EB7939E99}"/>
          </ac:spMkLst>
        </pc:spChg>
        <pc:picChg chg="add del mod">
          <ac:chgData name="Patrick Lafrance" userId="S::patrick.lafrance@gsoft.com::278c2670-a8e1-4d12-b4ca-8e049946bee0" providerId="AD" clId="Web-{ABCA24BC-0A5B-A8E6-642B-6D950C518297}" dt="2019-03-08T15:12:26.909" v="40"/>
          <ac:picMkLst>
            <pc:docMk/>
            <pc:sldMk cId="926396519" sldId="311"/>
            <ac:picMk id="4" creationId="{B2CBA791-7EF5-4485-A77B-E169B8D91D92}"/>
          </ac:picMkLst>
        </pc:picChg>
      </pc:sldChg>
      <pc:sldChg chg="addSp delSp modSp new">
        <pc:chgData name="Patrick Lafrance" userId="S::patrick.lafrance@gsoft.com::278c2670-a8e1-4d12-b4ca-8e049946bee0" providerId="AD" clId="Web-{ABCA24BC-0A5B-A8E6-642B-6D950C518297}" dt="2019-03-08T15:14:26.534" v="82" actId="14100"/>
        <pc:sldMkLst>
          <pc:docMk/>
          <pc:sldMk cId="3881361833" sldId="314"/>
        </pc:sldMkLst>
        <pc:spChg chg="mod">
          <ac:chgData name="Patrick Lafrance" userId="S::patrick.lafrance@gsoft.com::278c2670-a8e1-4d12-b4ca-8e049946bee0" providerId="AD" clId="Web-{ABCA24BC-0A5B-A8E6-642B-6D950C518297}" dt="2019-03-08T15:12:56.784" v="44" actId="20577"/>
          <ac:spMkLst>
            <pc:docMk/>
            <pc:sldMk cId="3881361833" sldId="314"/>
            <ac:spMk id="2" creationId="{78D1E817-92D6-461A-BE72-C8321B30EC96}"/>
          </ac:spMkLst>
        </pc:spChg>
        <pc:spChg chg="del mod">
          <ac:chgData name="Patrick Lafrance" userId="S::patrick.lafrance@gsoft.com::278c2670-a8e1-4d12-b4ca-8e049946bee0" providerId="AD" clId="Web-{ABCA24BC-0A5B-A8E6-642B-6D950C518297}" dt="2019-03-08T15:14:16.300" v="80"/>
          <ac:spMkLst>
            <pc:docMk/>
            <pc:sldMk cId="3881361833" sldId="314"/>
            <ac:spMk id="3" creationId="{40A6B5C0-2EFA-40B0-9FC8-D00B6CDA209F}"/>
          </ac:spMkLst>
        </pc:spChg>
        <pc:picChg chg="add mod">
          <ac:chgData name="Patrick Lafrance" userId="S::patrick.lafrance@gsoft.com::278c2670-a8e1-4d12-b4ca-8e049946bee0" providerId="AD" clId="Web-{ABCA24BC-0A5B-A8E6-642B-6D950C518297}" dt="2019-03-08T15:14:08.659" v="79" actId="14100"/>
          <ac:picMkLst>
            <pc:docMk/>
            <pc:sldMk cId="3881361833" sldId="314"/>
            <ac:picMk id="4" creationId="{9704097B-5EFE-490B-AB39-19D0C44BAF30}"/>
          </ac:picMkLst>
        </pc:picChg>
        <pc:picChg chg="add mod ord">
          <ac:chgData name="Patrick Lafrance" userId="S::patrick.lafrance@gsoft.com::278c2670-a8e1-4d12-b4ca-8e049946bee0" providerId="AD" clId="Web-{ABCA24BC-0A5B-A8E6-642B-6D950C518297}" dt="2019-03-08T15:14:26.534" v="82" actId="14100"/>
          <ac:picMkLst>
            <pc:docMk/>
            <pc:sldMk cId="3881361833" sldId="314"/>
            <ac:picMk id="6" creationId="{B705846F-7B7D-43D0-9DE1-6729AC625572}"/>
          </ac:picMkLst>
        </pc:picChg>
      </pc:sldChg>
    </pc:docChg>
  </pc:docChgLst>
  <pc:docChgLst>
    <pc:chgData name="Mathieu Lachance" userId="S::mathieu.lachance@gsoft.com::0d8bbe02-5ea3-4543-a7e7-96d85ea36196" providerId="AD" clId="Web-{90A0659E-C5A5-BF3C-4A0D-20087C692610}"/>
    <pc:docChg chg="addSld delSld modSld sldOrd">
      <pc:chgData name="Mathieu Lachance" userId="S::mathieu.lachance@gsoft.com::0d8bbe02-5ea3-4543-a7e7-96d85ea36196" providerId="AD" clId="Web-{90A0659E-C5A5-BF3C-4A0D-20087C692610}" dt="2019-03-08T17:08:43.992" v="350" actId="20577"/>
      <pc:docMkLst>
        <pc:docMk/>
      </pc:docMkLst>
      <pc:sldChg chg="modSp">
        <pc:chgData name="Mathieu Lachance" userId="S::mathieu.lachance@gsoft.com::0d8bbe02-5ea3-4543-a7e7-96d85ea36196" providerId="AD" clId="Web-{90A0659E-C5A5-BF3C-4A0D-20087C692610}" dt="2019-03-08T17:08:42.758" v="348" actId="20577"/>
        <pc:sldMkLst>
          <pc:docMk/>
          <pc:sldMk cId="3514834046" sldId="256"/>
        </pc:sldMkLst>
        <pc:spChg chg="mod">
          <ac:chgData name="Mathieu Lachance" userId="S::mathieu.lachance@gsoft.com::0d8bbe02-5ea3-4543-a7e7-96d85ea36196" providerId="AD" clId="Web-{90A0659E-C5A5-BF3C-4A0D-20087C692610}" dt="2019-03-08T17:08:42.758" v="348" actId="20577"/>
          <ac:spMkLst>
            <pc:docMk/>
            <pc:sldMk cId="3514834046" sldId="256"/>
            <ac:spMk id="2" creationId="{C8B25875-F9D7-4958-A6A2-14CB1DDF575D}"/>
          </ac:spMkLst>
        </pc:spChg>
      </pc:sldChg>
      <pc:sldChg chg="addSp delSp modSp del">
        <pc:chgData name="Mathieu Lachance" userId="S::mathieu.lachance@gsoft.com::0d8bbe02-5ea3-4543-a7e7-96d85ea36196" providerId="AD" clId="Web-{90A0659E-C5A5-BF3C-4A0D-20087C692610}" dt="2019-03-08T15:48:27.970" v="341"/>
        <pc:sldMkLst>
          <pc:docMk/>
          <pc:sldMk cId="1183164818" sldId="272"/>
        </pc:sldMkLst>
        <pc:spChg chg="add mod">
          <ac:chgData name="Mathieu Lachance" userId="S::mathieu.lachance@gsoft.com::0d8bbe02-5ea3-4543-a7e7-96d85ea36196" providerId="AD" clId="Web-{90A0659E-C5A5-BF3C-4A0D-20087C692610}" dt="2019-03-08T15:47:18.264" v="314"/>
          <ac:spMkLst>
            <pc:docMk/>
            <pc:sldMk cId="1183164818" sldId="272"/>
            <ac:spMk id="8" creationId="{6E3B83B6-9267-4BE9-860C-5D264E45C89A}"/>
          </ac:spMkLst>
        </pc:spChg>
        <pc:picChg chg="add mod">
          <ac:chgData name="Mathieu Lachance" userId="S::mathieu.lachance@gsoft.com::0d8bbe02-5ea3-4543-a7e7-96d85ea36196" providerId="AD" clId="Web-{90A0659E-C5A5-BF3C-4A0D-20087C692610}" dt="2019-03-08T15:47:28.046" v="317" actId="1076"/>
          <ac:picMkLst>
            <pc:docMk/>
            <pc:sldMk cId="1183164818" sldId="272"/>
            <ac:picMk id="3" creationId="{E0595269-F242-419F-9FB5-3C69351F2F46}"/>
          </ac:picMkLst>
        </pc:picChg>
        <pc:picChg chg="del">
          <ac:chgData name="Mathieu Lachance" userId="S::mathieu.lachance@gsoft.com::0d8bbe02-5ea3-4543-a7e7-96d85ea36196" providerId="AD" clId="Web-{90A0659E-C5A5-BF3C-4A0D-20087C692610}" dt="2019-03-08T15:47:18.264" v="314"/>
          <ac:picMkLst>
            <pc:docMk/>
            <pc:sldMk cId="1183164818" sldId="272"/>
            <ac:picMk id="6" creationId="{3E882E36-A170-4AE2-BEA1-73CFD04BB0FF}"/>
          </ac:picMkLst>
        </pc:picChg>
      </pc:sldChg>
      <pc:sldChg chg="ord">
        <pc:chgData name="Mathieu Lachance" userId="S::mathieu.lachance@gsoft.com::0d8bbe02-5ea3-4543-a7e7-96d85ea36196" providerId="AD" clId="Web-{90A0659E-C5A5-BF3C-4A0D-20087C692610}" dt="2019-03-08T15:52:30.058" v="342"/>
        <pc:sldMkLst>
          <pc:docMk/>
          <pc:sldMk cId="3637739464" sldId="276"/>
        </pc:sldMkLst>
      </pc:sldChg>
      <pc:sldChg chg="addSp delSp modSp">
        <pc:chgData name="Mathieu Lachance" userId="S::mathieu.lachance@gsoft.com::0d8bbe02-5ea3-4543-a7e7-96d85ea36196" providerId="AD" clId="Web-{90A0659E-C5A5-BF3C-4A0D-20087C692610}" dt="2019-03-08T15:52:44.856" v="343" actId="20577"/>
        <pc:sldMkLst>
          <pc:docMk/>
          <pc:sldMk cId="2723285503" sldId="277"/>
        </pc:sldMkLst>
        <pc:spChg chg="add del mod">
          <ac:chgData name="Mathieu Lachance" userId="S::mathieu.lachance@gsoft.com::0d8bbe02-5ea3-4543-a7e7-96d85ea36196" providerId="AD" clId="Web-{90A0659E-C5A5-BF3C-4A0D-20087C692610}" dt="2019-03-08T15:32:08.306" v="1"/>
          <ac:spMkLst>
            <pc:docMk/>
            <pc:sldMk cId="2723285503" sldId="277"/>
            <ac:spMk id="5" creationId="{B245F304-B73A-4128-BBB5-F1DCDF9BEF33}"/>
          </ac:spMkLst>
        </pc:spChg>
        <pc:spChg chg="add mod">
          <ac:chgData name="Mathieu Lachance" userId="S::mathieu.lachance@gsoft.com::0d8bbe02-5ea3-4543-a7e7-96d85ea36196" providerId="AD" clId="Web-{90A0659E-C5A5-BF3C-4A0D-20087C692610}" dt="2019-03-08T15:52:44.856" v="343" actId="20577"/>
          <ac:spMkLst>
            <pc:docMk/>
            <pc:sldMk cId="2723285503" sldId="277"/>
            <ac:spMk id="9" creationId="{7A16F335-1B45-4D59-B648-8ADE37168170}"/>
          </ac:spMkLst>
        </pc:spChg>
        <pc:spChg chg="add mod">
          <ac:chgData name="Mathieu Lachance" userId="S::mathieu.lachance@gsoft.com::0d8bbe02-5ea3-4543-a7e7-96d85ea36196" providerId="AD" clId="Web-{90A0659E-C5A5-BF3C-4A0D-20087C692610}" dt="2019-03-08T15:41:30.985" v="312" actId="1076"/>
          <ac:spMkLst>
            <pc:docMk/>
            <pc:sldMk cId="2723285503" sldId="277"/>
            <ac:spMk id="10" creationId="{60E2E127-2835-45D3-875D-AE0FFB5B254B}"/>
          </ac:spMkLst>
        </pc:spChg>
        <pc:picChg chg="del">
          <ac:chgData name="Mathieu Lachance" userId="S::mathieu.lachance@gsoft.com::0d8bbe02-5ea3-4543-a7e7-96d85ea36196" providerId="AD" clId="Web-{90A0659E-C5A5-BF3C-4A0D-20087C692610}" dt="2019-03-08T15:32:07.134" v="0"/>
          <ac:picMkLst>
            <pc:docMk/>
            <pc:sldMk cId="2723285503" sldId="277"/>
            <ac:picMk id="4" creationId="{3328E18E-9A2E-4B2E-ADF1-2E02F4EE1B7E}"/>
          </ac:picMkLst>
        </pc:picChg>
        <pc:picChg chg="add del mod ord">
          <ac:chgData name="Mathieu Lachance" userId="S::mathieu.lachance@gsoft.com::0d8bbe02-5ea3-4543-a7e7-96d85ea36196" providerId="AD" clId="Web-{90A0659E-C5A5-BF3C-4A0D-20087C692610}" dt="2019-03-08T15:34:45.656" v="3"/>
          <ac:picMkLst>
            <pc:docMk/>
            <pc:sldMk cId="2723285503" sldId="277"/>
            <ac:picMk id="6" creationId="{CC5E47CB-92D0-43DD-A0A5-0961E784704A}"/>
          </ac:picMkLst>
        </pc:picChg>
      </pc:sldChg>
      <pc:sldChg chg="addSp delSp modSp new">
        <pc:chgData name="Mathieu Lachance" userId="S::mathieu.lachance@gsoft.com::0d8bbe02-5ea3-4543-a7e7-96d85ea36196" providerId="AD" clId="Web-{90A0659E-C5A5-BF3C-4A0D-20087C692610}" dt="2019-03-08T15:48:22.876" v="340" actId="1076"/>
        <pc:sldMkLst>
          <pc:docMk/>
          <pc:sldMk cId="811253440" sldId="315"/>
        </pc:sldMkLst>
        <pc:spChg chg="mod">
          <ac:chgData name="Mathieu Lachance" userId="S::mathieu.lachance@gsoft.com::0d8bbe02-5ea3-4543-a7e7-96d85ea36196" providerId="AD" clId="Web-{90A0659E-C5A5-BF3C-4A0D-20087C692610}" dt="2019-03-08T15:48:17.626" v="336" actId="20577"/>
          <ac:spMkLst>
            <pc:docMk/>
            <pc:sldMk cId="811253440" sldId="315"/>
            <ac:spMk id="2" creationId="{9C43FEAD-58B6-4C38-A482-B32994C24E98}"/>
          </ac:spMkLst>
        </pc:spChg>
        <pc:spChg chg="del">
          <ac:chgData name="Mathieu Lachance" userId="S::mathieu.lachance@gsoft.com::0d8bbe02-5ea3-4543-a7e7-96d85ea36196" providerId="AD" clId="Web-{90A0659E-C5A5-BF3C-4A0D-20087C692610}" dt="2019-03-08T15:48:20.205" v="339"/>
          <ac:spMkLst>
            <pc:docMk/>
            <pc:sldMk cId="811253440" sldId="315"/>
            <ac:spMk id="3" creationId="{E44BA75A-635D-4FAD-85E4-A49893776338}"/>
          </ac:spMkLst>
        </pc:spChg>
        <pc:spChg chg="mod">
          <ac:chgData name="Mathieu Lachance" userId="S::mathieu.lachance@gsoft.com::0d8bbe02-5ea3-4543-a7e7-96d85ea36196" providerId="AD" clId="Web-{90A0659E-C5A5-BF3C-4A0D-20087C692610}" dt="2019-03-08T15:48:12.845" v="332" actId="20577"/>
          <ac:spMkLst>
            <pc:docMk/>
            <pc:sldMk cId="811253440" sldId="315"/>
            <ac:spMk id="4" creationId="{1ACE25F0-3857-4200-B07B-8AEDD982D2BA}"/>
          </ac:spMkLst>
        </pc:spChg>
        <pc:picChg chg="add mod">
          <ac:chgData name="Mathieu Lachance" userId="S::mathieu.lachance@gsoft.com::0d8bbe02-5ea3-4543-a7e7-96d85ea36196" providerId="AD" clId="Web-{90A0659E-C5A5-BF3C-4A0D-20087C692610}" dt="2019-03-08T15:48:22.876" v="340" actId="1076"/>
          <ac:picMkLst>
            <pc:docMk/>
            <pc:sldMk cId="811253440" sldId="315"/>
            <ac:picMk id="6" creationId="{4F045B5B-FA2B-4BFD-92CF-5B06D87B1E9E}"/>
          </ac:picMkLst>
        </pc:picChg>
      </pc:sldChg>
      <pc:sldChg chg="new del">
        <pc:chgData name="Mathieu Lachance" userId="S::mathieu.lachance@gsoft.com::0d8bbe02-5ea3-4543-a7e7-96d85ea36196" providerId="AD" clId="Web-{90A0659E-C5A5-BF3C-4A0D-20087C692610}" dt="2019-03-08T15:34:58.969" v="5"/>
        <pc:sldMkLst>
          <pc:docMk/>
          <pc:sldMk cId="3396896588" sldId="31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08A14-7DEE-4061-889B-6396E5FEA9E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DB740E1-A7A9-4F86-991D-66E64B716EC4}">
      <dgm:prSet/>
      <dgm:spPr/>
      <dgm:t>
        <a:bodyPr/>
        <a:lstStyle/>
        <a:p>
          <a:r>
            <a:rPr lang="fr-FR"/>
            <a:t>STORE</a:t>
          </a:r>
          <a:r>
            <a:rPr lang="fr-CA"/>
            <a:t>: State global de l’application (gros objet json)</a:t>
          </a:r>
          <a:endParaRPr lang="en-US"/>
        </a:p>
      </dgm:t>
    </dgm:pt>
    <dgm:pt modelId="{578E861A-F554-475B-9612-4169A67241E0}" type="parTrans" cxnId="{EBC3B6A0-4D67-4C45-A980-B70C5BBB8460}">
      <dgm:prSet/>
      <dgm:spPr/>
      <dgm:t>
        <a:bodyPr/>
        <a:lstStyle/>
        <a:p>
          <a:endParaRPr lang="en-US"/>
        </a:p>
      </dgm:t>
    </dgm:pt>
    <dgm:pt modelId="{72E6A042-D45B-4631-B666-F6A6E8F04209}" type="sibTrans" cxnId="{EBC3B6A0-4D67-4C45-A980-B70C5BBB8460}">
      <dgm:prSet/>
      <dgm:spPr/>
      <dgm:t>
        <a:bodyPr/>
        <a:lstStyle/>
        <a:p>
          <a:endParaRPr lang="en-US"/>
        </a:p>
      </dgm:t>
    </dgm:pt>
    <dgm:pt modelId="{5D650267-B9FA-4DFE-9669-A4B09524908F}">
      <dgm:prSet/>
      <dgm:spPr/>
      <dgm:t>
        <a:bodyPr/>
        <a:lstStyle/>
        <a:p>
          <a:r>
            <a:rPr lang="fr-FR"/>
            <a:t>ACTIONS</a:t>
          </a:r>
          <a:r>
            <a:rPr lang="fr-CA"/>
            <a:t>: Objet indiquant une intention de modifier le Store.</a:t>
          </a:r>
          <a:endParaRPr lang="en-US"/>
        </a:p>
      </dgm:t>
    </dgm:pt>
    <dgm:pt modelId="{4E3E78E7-D265-426C-8469-C7117C78571B}" type="parTrans" cxnId="{4767EF2C-6434-4267-A0A9-9FCC36BD6614}">
      <dgm:prSet/>
      <dgm:spPr/>
      <dgm:t>
        <a:bodyPr/>
        <a:lstStyle/>
        <a:p>
          <a:endParaRPr lang="en-US"/>
        </a:p>
      </dgm:t>
    </dgm:pt>
    <dgm:pt modelId="{9BDFF033-CDFC-4BB2-9810-78392A75BFF4}" type="sibTrans" cxnId="{4767EF2C-6434-4267-A0A9-9FCC36BD6614}">
      <dgm:prSet/>
      <dgm:spPr/>
      <dgm:t>
        <a:bodyPr/>
        <a:lstStyle/>
        <a:p>
          <a:endParaRPr lang="en-US"/>
        </a:p>
      </dgm:t>
    </dgm:pt>
    <dgm:pt modelId="{865E2682-0323-4A66-9B00-85AD65C1B563}">
      <dgm:prSet/>
      <dgm:spPr/>
      <dgm:t>
        <a:bodyPr/>
        <a:lstStyle/>
        <a:p>
          <a:r>
            <a:rPr lang="fr-CA"/>
            <a:t>REDUCERS: Réagit à une action, met à jour le store.</a:t>
          </a:r>
          <a:endParaRPr lang="en-US"/>
        </a:p>
      </dgm:t>
    </dgm:pt>
    <dgm:pt modelId="{89988DAC-AB94-49B6-9E70-C145762FDDB1}" type="parTrans" cxnId="{5177D20C-DDCF-429A-B475-1831B6ED14A7}">
      <dgm:prSet/>
      <dgm:spPr/>
      <dgm:t>
        <a:bodyPr/>
        <a:lstStyle/>
        <a:p>
          <a:endParaRPr lang="en-US"/>
        </a:p>
      </dgm:t>
    </dgm:pt>
    <dgm:pt modelId="{5C8CA6A3-E083-4F0C-9D30-D0C7CEC02EFB}" type="sibTrans" cxnId="{5177D20C-DDCF-429A-B475-1831B6ED14A7}">
      <dgm:prSet/>
      <dgm:spPr/>
      <dgm:t>
        <a:bodyPr/>
        <a:lstStyle/>
        <a:p>
          <a:endParaRPr lang="en-US"/>
        </a:p>
      </dgm:t>
    </dgm:pt>
    <dgm:pt modelId="{8037568D-A255-47A8-8D8C-D695F5265FBD}">
      <dgm:prSet/>
      <dgm:spPr/>
      <dgm:t>
        <a:bodyPr/>
        <a:lstStyle/>
        <a:p>
          <a:r>
            <a:rPr lang="fr-FR"/>
            <a:t>MIDDLEWARE</a:t>
          </a:r>
          <a:r>
            <a:rPr lang="fr-CA"/>
            <a:t>: Intercepte des actions avant qu’elles atteignent les </a:t>
          </a:r>
          <a:r>
            <a:rPr lang="fr-CA" err="1"/>
            <a:t>reducers</a:t>
          </a:r>
          <a:r>
            <a:rPr lang="fr-CA"/>
            <a:t>. </a:t>
          </a:r>
          <a:r>
            <a:rPr lang="fr-FR"/>
            <a:t>Utile </a:t>
          </a:r>
          <a:r>
            <a:rPr lang="fr-CA"/>
            <a:t>entre autre pour ‘</a:t>
          </a:r>
          <a:r>
            <a:rPr lang="fr-CA" err="1"/>
            <a:t>logging</a:t>
          </a:r>
          <a:r>
            <a:rPr lang="fr-CA"/>
            <a:t>’, ‘</a:t>
          </a:r>
          <a:r>
            <a:rPr lang="fr-CA" err="1"/>
            <a:t>telemetry</a:t>
          </a:r>
          <a:r>
            <a:rPr lang="fr-CA"/>
            <a:t>’, ‘</a:t>
          </a:r>
          <a:r>
            <a:rPr lang="fr-CA" err="1"/>
            <a:t>asynchronous</a:t>
          </a:r>
          <a:r>
            <a:rPr lang="fr-CA"/>
            <a:t> </a:t>
          </a:r>
          <a:r>
            <a:rPr lang="fr-CA" err="1"/>
            <a:t>request</a:t>
          </a:r>
          <a:r>
            <a:rPr lang="fr-CA"/>
            <a:t>’…</a:t>
          </a:r>
          <a:endParaRPr lang="en-US"/>
        </a:p>
      </dgm:t>
    </dgm:pt>
    <dgm:pt modelId="{DA88D042-2F40-49C1-A952-7509E361677A}" type="parTrans" cxnId="{DB6A3CD7-15D9-462F-A0E4-5FBBB838A91F}">
      <dgm:prSet/>
      <dgm:spPr/>
      <dgm:t>
        <a:bodyPr/>
        <a:lstStyle/>
        <a:p>
          <a:endParaRPr lang="en-US"/>
        </a:p>
      </dgm:t>
    </dgm:pt>
    <dgm:pt modelId="{840C6138-01C7-4FC8-AA9C-0A9723B21BA6}" type="sibTrans" cxnId="{DB6A3CD7-15D9-462F-A0E4-5FBBB838A91F}">
      <dgm:prSet/>
      <dgm:spPr/>
      <dgm:t>
        <a:bodyPr/>
        <a:lstStyle/>
        <a:p>
          <a:endParaRPr lang="en-US"/>
        </a:p>
      </dgm:t>
    </dgm:pt>
    <dgm:pt modelId="{949264B3-1E27-4B0A-8348-5CC4C3DD7576}" type="pres">
      <dgm:prSet presAssocID="{36B08A14-7DEE-4061-889B-6396E5FEA9EC}" presName="outerComposite" presStyleCnt="0">
        <dgm:presLayoutVars>
          <dgm:chMax val="5"/>
          <dgm:dir/>
          <dgm:resizeHandles val="exact"/>
        </dgm:presLayoutVars>
      </dgm:prSet>
      <dgm:spPr/>
    </dgm:pt>
    <dgm:pt modelId="{24926882-32C4-4CD8-8A2E-F3ED5E249D80}" type="pres">
      <dgm:prSet presAssocID="{36B08A14-7DEE-4061-889B-6396E5FEA9EC}" presName="dummyMaxCanvas" presStyleCnt="0">
        <dgm:presLayoutVars/>
      </dgm:prSet>
      <dgm:spPr/>
    </dgm:pt>
    <dgm:pt modelId="{303E6E39-1F0E-46DE-8B0A-BFBBA5B32695}" type="pres">
      <dgm:prSet presAssocID="{36B08A14-7DEE-4061-889B-6396E5FEA9EC}" presName="FourNodes_1" presStyleLbl="node1" presStyleIdx="0" presStyleCnt="4">
        <dgm:presLayoutVars>
          <dgm:bulletEnabled val="1"/>
        </dgm:presLayoutVars>
      </dgm:prSet>
      <dgm:spPr/>
    </dgm:pt>
    <dgm:pt modelId="{E90BC0F0-EB6F-4838-B5AA-05B482B33092}" type="pres">
      <dgm:prSet presAssocID="{36B08A14-7DEE-4061-889B-6396E5FEA9EC}" presName="FourNodes_2" presStyleLbl="node1" presStyleIdx="1" presStyleCnt="4">
        <dgm:presLayoutVars>
          <dgm:bulletEnabled val="1"/>
        </dgm:presLayoutVars>
      </dgm:prSet>
      <dgm:spPr/>
    </dgm:pt>
    <dgm:pt modelId="{22028EC7-2403-47F4-BDE7-14CE3FD03E31}" type="pres">
      <dgm:prSet presAssocID="{36B08A14-7DEE-4061-889B-6396E5FEA9EC}" presName="FourNodes_3" presStyleLbl="node1" presStyleIdx="2" presStyleCnt="4">
        <dgm:presLayoutVars>
          <dgm:bulletEnabled val="1"/>
        </dgm:presLayoutVars>
      </dgm:prSet>
      <dgm:spPr/>
    </dgm:pt>
    <dgm:pt modelId="{887688DC-E92D-4628-94C8-4C10A1C1776E}" type="pres">
      <dgm:prSet presAssocID="{36B08A14-7DEE-4061-889B-6396E5FEA9EC}" presName="FourNodes_4" presStyleLbl="node1" presStyleIdx="3" presStyleCnt="4">
        <dgm:presLayoutVars>
          <dgm:bulletEnabled val="1"/>
        </dgm:presLayoutVars>
      </dgm:prSet>
      <dgm:spPr/>
    </dgm:pt>
    <dgm:pt modelId="{8A48788D-A714-4A42-AE93-C995B9561056}" type="pres">
      <dgm:prSet presAssocID="{36B08A14-7DEE-4061-889B-6396E5FEA9EC}" presName="FourConn_1-2" presStyleLbl="fgAccFollowNode1" presStyleIdx="0" presStyleCnt="3">
        <dgm:presLayoutVars>
          <dgm:bulletEnabled val="1"/>
        </dgm:presLayoutVars>
      </dgm:prSet>
      <dgm:spPr/>
    </dgm:pt>
    <dgm:pt modelId="{287E7900-25EA-40E4-9FEA-DABDD6A50495}" type="pres">
      <dgm:prSet presAssocID="{36B08A14-7DEE-4061-889B-6396E5FEA9EC}" presName="FourConn_2-3" presStyleLbl="fgAccFollowNode1" presStyleIdx="1" presStyleCnt="3">
        <dgm:presLayoutVars>
          <dgm:bulletEnabled val="1"/>
        </dgm:presLayoutVars>
      </dgm:prSet>
      <dgm:spPr/>
    </dgm:pt>
    <dgm:pt modelId="{6888623D-DAF7-4E8A-862A-3D2954758D7E}" type="pres">
      <dgm:prSet presAssocID="{36B08A14-7DEE-4061-889B-6396E5FEA9EC}" presName="FourConn_3-4" presStyleLbl="fgAccFollowNode1" presStyleIdx="2" presStyleCnt="3">
        <dgm:presLayoutVars>
          <dgm:bulletEnabled val="1"/>
        </dgm:presLayoutVars>
      </dgm:prSet>
      <dgm:spPr/>
    </dgm:pt>
    <dgm:pt modelId="{FD8E5E30-2A94-40D0-9513-8D27243B8C82}" type="pres">
      <dgm:prSet presAssocID="{36B08A14-7DEE-4061-889B-6396E5FEA9EC}" presName="FourNodes_1_text" presStyleLbl="node1" presStyleIdx="3" presStyleCnt="4">
        <dgm:presLayoutVars>
          <dgm:bulletEnabled val="1"/>
        </dgm:presLayoutVars>
      </dgm:prSet>
      <dgm:spPr/>
    </dgm:pt>
    <dgm:pt modelId="{D6A597EE-8DF8-4D4A-AD11-3A9731775BA7}" type="pres">
      <dgm:prSet presAssocID="{36B08A14-7DEE-4061-889B-6396E5FEA9EC}" presName="FourNodes_2_text" presStyleLbl="node1" presStyleIdx="3" presStyleCnt="4">
        <dgm:presLayoutVars>
          <dgm:bulletEnabled val="1"/>
        </dgm:presLayoutVars>
      </dgm:prSet>
      <dgm:spPr/>
    </dgm:pt>
    <dgm:pt modelId="{AA55D63A-CFAD-4D7D-9BFC-328E893B20CA}" type="pres">
      <dgm:prSet presAssocID="{36B08A14-7DEE-4061-889B-6396E5FEA9EC}" presName="FourNodes_3_text" presStyleLbl="node1" presStyleIdx="3" presStyleCnt="4">
        <dgm:presLayoutVars>
          <dgm:bulletEnabled val="1"/>
        </dgm:presLayoutVars>
      </dgm:prSet>
      <dgm:spPr/>
    </dgm:pt>
    <dgm:pt modelId="{1145B634-F235-48AC-84A0-B448B6288C38}" type="pres">
      <dgm:prSet presAssocID="{36B08A14-7DEE-4061-889B-6396E5FEA9EC}" presName="FourNodes_4_text" presStyleLbl="node1" presStyleIdx="3" presStyleCnt="4">
        <dgm:presLayoutVars>
          <dgm:bulletEnabled val="1"/>
        </dgm:presLayoutVars>
      </dgm:prSet>
      <dgm:spPr/>
    </dgm:pt>
  </dgm:ptLst>
  <dgm:cxnLst>
    <dgm:cxn modelId="{5177D20C-DDCF-429A-B475-1831B6ED14A7}" srcId="{36B08A14-7DEE-4061-889B-6396E5FEA9EC}" destId="{865E2682-0323-4A66-9B00-85AD65C1B563}" srcOrd="2" destOrd="0" parTransId="{89988DAC-AB94-49B6-9E70-C145762FDDB1}" sibTransId="{5C8CA6A3-E083-4F0C-9D30-D0C7CEC02EFB}"/>
    <dgm:cxn modelId="{64B4B910-F64D-4F35-86B9-40C1C377180E}" type="presOf" srcId="{EDB740E1-A7A9-4F86-991D-66E64B716EC4}" destId="{FD8E5E30-2A94-40D0-9513-8D27243B8C82}" srcOrd="1" destOrd="0" presId="urn:microsoft.com/office/officeart/2005/8/layout/vProcess5"/>
    <dgm:cxn modelId="{E139121A-A126-4E70-AC76-A215CD319B78}" type="presOf" srcId="{865E2682-0323-4A66-9B00-85AD65C1B563}" destId="{22028EC7-2403-47F4-BDE7-14CE3FD03E31}" srcOrd="0" destOrd="0" presId="urn:microsoft.com/office/officeart/2005/8/layout/vProcess5"/>
    <dgm:cxn modelId="{3352B623-CC8E-4A84-8236-27E23541493F}" type="presOf" srcId="{5C8CA6A3-E083-4F0C-9D30-D0C7CEC02EFB}" destId="{6888623D-DAF7-4E8A-862A-3D2954758D7E}" srcOrd="0" destOrd="0" presId="urn:microsoft.com/office/officeart/2005/8/layout/vProcess5"/>
    <dgm:cxn modelId="{39EEFB25-AFBA-417D-BB81-9B9B63705107}" type="presOf" srcId="{72E6A042-D45B-4631-B666-F6A6E8F04209}" destId="{8A48788D-A714-4A42-AE93-C995B9561056}" srcOrd="0" destOrd="0" presId="urn:microsoft.com/office/officeart/2005/8/layout/vProcess5"/>
    <dgm:cxn modelId="{4767EF2C-6434-4267-A0A9-9FCC36BD6614}" srcId="{36B08A14-7DEE-4061-889B-6396E5FEA9EC}" destId="{5D650267-B9FA-4DFE-9669-A4B09524908F}" srcOrd="1" destOrd="0" parTransId="{4E3E78E7-D265-426C-8469-C7117C78571B}" sibTransId="{9BDFF033-CDFC-4BB2-9810-78392A75BFF4}"/>
    <dgm:cxn modelId="{9ACC6841-B3BE-424C-9C45-265AC7747BCE}" type="presOf" srcId="{EDB740E1-A7A9-4F86-991D-66E64B716EC4}" destId="{303E6E39-1F0E-46DE-8B0A-BFBBA5B32695}" srcOrd="0" destOrd="0" presId="urn:microsoft.com/office/officeart/2005/8/layout/vProcess5"/>
    <dgm:cxn modelId="{10152159-4C72-48DA-A6ED-B5580F67E83E}" type="presOf" srcId="{8037568D-A255-47A8-8D8C-D695F5265FBD}" destId="{1145B634-F235-48AC-84A0-B448B6288C38}" srcOrd="1" destOrd="0" presId="urn:microsoft.com/office/officeart/2005/8/layout/vProcess5"/>
    <dgm:cxn modelId="{13E0287C-5341-47BF-A287-224E554CDBC5}" type="presOf" srcId="{9BDFF033-CDFC-4BB2-9810-78392A75BFF4}" destId="{287E7900-25EA-40E4-9FEA-DABDD6A50495}" srcOrd="0" destOrd="0" presId="urn:microsoft.com/office/officeart/2005/8/layout/vProcess5"/>
    <dgm:cxn modelId="{15672887-366A-4D1A-BCFD-46A7834C31D0}" type="presOf" srcId="{5D650267-B9FA-4DFE-9669-A4B09524908F}" destId="{D6A597EE-8DF8-4D4A-AD11-3A9731775BA7}" srcOrd="1" destOrd="0" presId="urn:microsoft.com/office/officeart/2005/8/layout/vProcess5"/>
    <dgm:cxn modelId="{B7A8408F-F9FC-4F3E-98A6-F95AD4E754CB}" type="presOf" srcId="{36B08A14-7DEE-4061-889B-6396E5FEA9EC}" destId="{949264B3-1E27-4B0A-8348-5CC4C3DD7576}" srcOrd="0" destOrd="0" presId="urn:microsoft.com/office/officeart/2005/8/layout/vProcess5"/>
    <dgm:cxn modelId="{EBC3B6A0-4D67-4C45-A980-B70C5BBB8460}" srcId="{36B08A14-7DEE-4061-889B-6396E5FEA9EC}" destId="{EDB740E1-A7A9-4F86-991D-66E64B716EC4}" srcOrd="0" destOrd="0" parTransId="{578E861A-F554-475B-9612-4169A67241E0}" sibTransId="{72E6A042-D45B-4631-B666-F6A6E8F04209}"/>
    <dgm:cxn modelId="{F3F1B0BD-9AFC-4C0B-9937-8221835F636D}" type="presOf" srcId="{865E2682-0323-4A66-9B00-85AD65C1B563}" destId="{AA55D63A-CFAD-4D7D-9BFC-328E893B20CA}" srcOrd="1" destOrd="0" presId="urn:microsoft.com/office/officeart/2005/8/layout/vProcess5"/>
    <dgm:cxn modelId="{1C9706CC-D826-4DEB-BFAB-D92E866C9EE8}" type="presOf" srcId="{8037568D-A255-47A8-8D8C-D695F5265FBD}" destId="{887688DC-E92D-4628-94C8-4C10A1C1776E}" srcOrd="0" destOrd="0" presId="urn:microsoft.com/office/officeart/2005/8/layout/vProcess5"/>
    <dgm:cxn modelId="{DB6A3CD7-15D9-462F-A0E4-5FBBB838A91F}" srcId="{36B08A14-7DEE-4061-889B-6396E5FEA9EC}" destId="{8037568D-A255-47A8-8D8C-D695F5265FBD}" srcOrd="3" destOrd="0" parTransId="{DA88D042-2F40-49C1-A952-7509E361677A}" sibTransId="{840C6138-01C7-4FC8-AA9C-0A9723B21BA6}"/>
    <dgm:cxn modelId="{0B8D91F1-1942-414D-9839-D52E050077BA}" type="presOf" srcId="{5D650267-B9FA-4DFE-9669-A4B09524908F}" destId="{E90BC0F0-EB6F-4838-B5AA-05B482B33092}" srcOrd="0" destOrd="0" presId="urn:microsoft.com/office/officeart/2005/8/layout/vProcess5"/>
    <dgm:cxn modelId="{2ABC3036-B3B8-4FAA-9C5B-49507BBA7048}" type="presParOf" srcId="{949264B3-1E27-4B0A-8348-5CC4C3DD7576}" destId="{24926882-32C4-4CD8-8A2E-F3ED5E249D80}" srcOrd="0" destOrd="0" presId="urn:microsoft.com/office/officeart/2005/8/layout/vProcess5"/>
    <dgm:cxn modelId="{DA4D73CF-BEA2-4CAC-958B-DF50D3436A4E}" type="presParOf" srcId="{949264B3-1E27-4B0A-8348-5CC4C3DD7576}" destId="{303E6E39-1F0E-46DE-8B0A-BFBBA5B32695}" srcOrd="1" destOrd="0" presId="urn:microsoft.com/office/officeart/2005/8/layout/vProcess5"/>
    <dgm:cxn modelId="{42944B6F-ABF2-4BBB-9DAD-28D965B7EA6C}" type="presParOf" srcId="{949264B3-1E27-4B0A-8348-5CC4C3DD7576}" destId="{E90BC0F0-EB6F-4838-B5AA-05B482B33092}" srcOrd="2" destOrd="0" presId="urn:microsoft.com/office/officeart/2005/8/layout/vProcess5"/>
    <dgm:cxn modelId="{8D559C6C-6FAC-4E9E-BD11-604051C28A5B}" type="presParOf" srcId="{949264B3-1E27-4B0A-8348-5CC4C3DD7576}" destId="{22028EC7-2403-47F4-BDE7-14CE3FD03E31}" srcOrd="3" destOrd="0" presId="urn:microsoft.com/office/officeart/2005/8/layout/vProcess5"/>
    <dgm:cxn modelId="{771A1797-C660-43BE-8DE2-DE8837DFC625}" type="presParOf" srcId="{949264B3-1E27-4B0A-8348-5CC4C3DD7576}" destId="{887688DC-E92D-4628-94C8-4C10A1C1776E}" srcOrd="4" destOrd="0" presId="urn:microsoft.com/office/officeart/2005/8/layout/vProcess5"/>
    <dgm:cxn modelId="{BD1467F2-DB81-4E56-85DA-5A64EEB154C2}" type="presParOf" srcId="{949264B3-1E27-4B0A-8348-5CC4C3DD7576}" destId="{8A48788D-A714-4A42-AE93-C995B9561056}" srcOrd="5" destOrd="0" presId="urn:microsoft.com/office/officeart/2005/8/layout/vProcess5"/>
    <dgm:cxn modelId="{841C95A8-3223-4B51-A987-3625A5D6FF1C}" type="presParOf" srcId="{949264B3-1E27-4B0A-8348-5CC4C3DD7576}" destId="{287E7900-25EA-40E4-9FEA-DABDD6A50495}" srcOrd="6" destOrd="0" presId="urn:microsoft.com/office/officeart/2005/8/layout/vProcess5"/>
    <dgm:cxn modelId="{6772C2A8-00F1-4B15-9D13-D5337664A44C}" type="presParOf" srcId="{949264B3-1E27-4B0A-8348-5CC4C3DD7576}" destId="{6888623D-DAF7-4E8A-862A-3D2954758D7E}" srcOrd="7" destOrd="0" presId="urn:microsoft.com/office/officeart/2005/8/layout/vProcess5"/>
    <dgm:cxn modelId="{2B980778-527B-4948-A387-C52AF6E38BFF}" type="presParOf" srcId="{949264B3-1E27-4B0A-8348-5CC4C3DD7576}" destId="{FD8E5E30-2A94-40D0-9513-8D27243B8C82}" srcOrd="8" destOrd="0" presId="urn:microsoft.com/office/officeart/2005/8/layout/vProcess5"/>
    <dgm:cxn modelId="{CE34AE76-C89A-47CF-B1E0-3AFAF9A82A9C}" type="presParOf" srcId="{949264B3-1E27-4B0A-8348-5CC4C3DD7576}" destId="{D6A597EE-8DF8-4D4A-AD11-3A9731775BA7}" srcOrd="9" destOrd="0" presId="urn:microsoft.com/office/officeart/2005/8/layout/vProcess5"/>
    <dgm:cxn modelId="{325C663F-6188-42B2-96D0-EC7A956F4D83}" type="presParOf" srcId="{949264B3-1E27-4B0A-8348-5CC4C3DD7576}" destId="{AA55D63A-CFAD-4D7D-9BFC-328E893B20CA}" srcOrd="10" destOrd="0" presId="urn:microsoft.com/office/officeart/2005/8/layout/vProcess5"/>
    <dgm:cxn modelId="{4A66457B-96B0-40A4-9486-9B901B1B392F}" type="presParOf" srcId="{949264B3-1E27-4B0A-8348-5CC4C3DD7576}" destId="{1145B634-F235-48AC-84A0-B448B6288C3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E6E39-1F0E-46DE-8B0A-BFBBA5B32695}">
      <dsp:nvSpPr>
        <dsp:cNvPr id="0" name=""/>
        <dsp:cNvSpPr/>
      </dsp:nvSpPr>
      <dsp:spPr>
        <a:xfrm>
          <a:off x="0" y="0"/>
          <a:ext cx="7924800" cy="69139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STORE</a:t>
          </a:r>
          <a:r>
            <a:rPr lang="fr-CA" sz="1700" kern="1200"/>
            <a:t>: State global de l’application (gros objet json)</a:t>
          </a:r>
          <a:endParaRPr lang="en-US" sz="1700" kern="1200"/>
        </a:p>
      </dsp:txBody>
      <dsp:txXfrm>
        <a:off x="20250" y="20250"/>
        <a:ext cx="7120304" cy="650898"/>
      </dsp:txXfrm>
    </dsp:sp>
    <dsp:sp modelId="{E90BC0F0-EB6F-4838-B5AA-05B482B33092}">
      <dsp:nvSpPr>
        <dsp:cNvPr id="0" name=""/>
        <dsp:cNvSpPr/>
      </dsp:nvSpPr>
      <dsp:spPr>
        <a:xfrm>
          <a:off x="663701" y="817107"/>
          <a:ext cx="7924800" cy="69139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ACTIONS</a:t>
          </a:r>
          <a:r>
            <a:rPr lang="fr-CA" sz="1700" kern="1200"/>
            <a:t>: Objet indiquant une intention de modifier le Store.</a:t>
          </a:r>
          <a:endParaRPr lang="en-US" sz="1700" kern="1200"/>
        </a:p>
      </dsp:txBody>
      <dsp:txXfrm>
        <a:off x="683951" y="837357"/>
        <a:ext cx="6771188" cy="650898"/>
      </dsp:txXfrm>
    </dsp:sp>
    <dsp:sp modelId="{22028EC7-2403-47F4-BDE7-14CE3FD03E31}">
      <dsp:nvSpPr>
        <dsp:cNvPr id="0" name=""/>
        <dsp:cNvSpPr/>
      </dsp:nvSpPr>
      <dsp:spPr>
        <a:xfrm>
          <a:off x="1317498" y="1634214"/>
          <a:ext cx="7924800" cy="69139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REDUCERS: Réagit à une action, met à jour le store.</a:t>
          </a:r>
          <a:endParaRPr lang="en-US" sz="1700" kern="1200"/>
        </a:p>
      </dsp:txBody>
      <dsp:txXfrm>
        <a:off x="1337748" y="1654464"/>
        <a:ext cx="6781094" cy="650898"/>
      </dsp:txXfrm>
    </dsp:sp>
    <dsp:sp modelId="{887688DC-E92D-4628-94C8-4C10A1C1776E}">
      <dsp:nvSpPr>
        <dsp:cNvPr id="0" name=""/>
        <dsp:cNvSpPr/>
      </dsp:nvSpPr>
      <dsp:spPr>
        <a:xfrm>
          <a:off x="1981200" y="2451322"/>
          <a:ext cx="7924800" cy="69139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MIDDLEWARE</a:t>
          </a:r>
          <a:r>
            <a:rPr lang="fr-CA" sz="1700" kern="1200"/>
            <a:t>: Intercepte des actions avant qu’elles atteignent les </a:t>
          </a:r>
          <a:r>
            <a:rPr lang="fr-CA" sz="1700" kern="1200" err="1"/>
            <a:t>reducers</a:t>
          </a:r>
          <a:r>
            <a:rPr lang="fr-CA" sz="1700" kern="1200"/>
            <a:t>. </a:t>
          </a:r>
          <a:r>
            <a:rPr lang="fr-FR" sz="1700" kern="1200"/>
            <a:t>Utile </a:t>
          </a:r>
          <a:r>
            <a:rPr lang="fr-CA" sz="1700" kern="1200"/>
            <a:t>entre autre pour ‘</a:t>
          </a:r>
          <a:r>
            <a:rPr lang="fr-CA" sz="1700" kern="1200" err="1"/>
            <a:t>logging</a:t>
          </a:r>
          <a:r>
            <a:rPr lang="fr-CA" sz="1700" kern="1200"/>
            <a:t>’, ‘</a:t>
          </a:r>
          <a:r>
            <a:rPr lang="fr-CA" sz="1700" kern="1200" err="1"/>
            <a:t>telemetry</a:t>
          </a:r>
          <a:r>
            <a:rPr lang="fr-CA" sz="1700" kern="1200"/>
            <a:t>’, ‘</a:t>
          </a:r>
          <a:r>
            <a:rPr lang="fr-CA" sz="1700" kern="1200" err="1"/>
            <a:t>asynchronous</a:t>
          </a:r>
          <a:r>
            <a:rPr lang="fr-CA" sz="1700" kern="1200"/>
            <a:t> </a:t>
          </a:r>
          <a:r>
            <a:rPr lang="fr-CA" sz="1700" kern="1200" err="1"/>
            <a:t>request</a:t>
          </a:r>
          <a:r>
            <a:rPr lang="fr-CA" sz="1700" kern="1200"/>
            <a:t>’…</a:t>
          </a:r>
          <a:endParaRPr lang="en-US" sz="1700" kern="1200"/>
        </a:p>
      </dsp:txBody>
      <dsp:txXfrm>
        <a:off x="2001450" y="2471572"/>
        <a:ext cx="6771188" cy="650898"/>
      </dsp:txXfrm>
    </dsp:sp>
    <dsp:sp modelId="{8A48788D-A714-4A42-AE93-C995B9561056}">
      <dsp:nvSpPr>
        <dsp:cNvPr id="0" name=""/>
        <dsp:cNvSpPr/>
      </dsp:nvSpPr>
      <dsp:spPr>
        <a:xfrm>
          <a:off x="7475390" y="529548"/>
          <a:ext cx="449409" cy="449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76507" y="529548"/>
        <a:ext cx="247175" cy="338180"/>
      </dsp:txXfrm>
    </dsp:sp>
    <dsp:sp modelId="{287E7900-25EA-40E4-9FEA-DABDD6A50495}">
      <dsp:nvSpPr>
        <dsp:cNvPr id="0" name=""/>
        <dsp:cNvSpPr/>
      </dsp:nvSpPr>
      <dsp:spPr>
        <a:xfrm>
          <a:off x="8139092" y="1346655"/>
          <a:ext cx="449409" cy="44940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40209" y="1346655"/>
        <a:ext cx="247175" cy="338180"/>
      </dsp:txXfrm>
    </dsp:sp>
    <dsp:sp modelId="{6888623D-DAF7-4E8A-862A-3D2954758D7E}">
      <dsp:nvSpPr>
        <dsp:cNvPr id="0" name=""/>
        <dsp:cNvSpPr/>
      </dsp:nvSpPr>
      <dsp:spPr>
        <a:xfrm>
          <a:off x="8792888" y="2163763"/>
          <a:ext cx="449409" cy="449409"/>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94005" y="2163763"/>
        <a:ext cx="247175" cy="3381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blog.logrocket.com/why-use-redux-reasons-with-clear-examples-d21bffd583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react-redux.js.org/using-react-redux/connect-mapstat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Gjiu7Lgdg3s" TargetMode="External"/><Relationship Id="rId2" Type="http://schemas.openxmlformats.org/officeDocument/2006/relationships/hyperlink" Target="https://www.youtube.com/watch?v=JUuic7mEs-s" TargetMode="External"/><Relationship Id="rId1" Type="http://schemas.openxmlformats.org/officeDocument/2006/relationships/slideLayout" Target="../slideLayouts/slideLayout2.xml"/><Relationship Id="rId4" Type="http://schemas.openxmlformats.org/officeDocument/2006/relationships/hyperlink" Target="https://medium.com/@alexandereardon/the-middleware-listener-pattern-better-asynchronous-actions-in-redux-16164fb6186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5875-F9D7-4958-A6A2-14CB1DDF575D}"/>
              </a:ext>
            </a:extLst>
          </p:cNvPr>
          <p:cNvSpPr>
            <a:spLocks noGrp="1"/>
          </p:cNvSpPr>
          <p:nvPr>
            <p:ph type="ctrTitle"/>
          </p:nvPr>
        </p:nvSpPr>
        <p:spPr/>
        <p:txBody>
          <a:bodyPr/>
          <a:lstStyle/>
          <a:p>
            <a:r>
              <a:rPr lang="fr-CA"/>
              <a:t>Redux 536</a:t>
            </a:r>
            <a:endParaRPr lang="en-US"/>
          </a:p>
        </p:txBody>
      </p:sp>
      <p:sp>
        <p:nvSpPr>
          <p:cNvPr id="3" name="Subtitle 2">
            <a:extLst>
              <a:ext uri="{FF2B5EF4-FFF2-40B4-BE49-F238E27FC236}">
                <a16:creationId xmlns:a16="http://schemas.microsoft.com/office/drawing/2014/main" id="{A0B6178D-127E-4846-85D9-02DFD787E6E5}"/>
              </a:ext>
            </a:extLst>
          </p:cNvPr>
          <p:cNvSpPr>
            <a:spLocks noGrp="1"/>
          </p:cNvSpPr>
          <p:nvPr>
            <p:ph type="subTitle" idx="1"/>
          </p:nvPr>
        </p:nvSpPr>
        <p:spPr/>
        <p:txBody>
          <a:bodyPr vert="horz" lIns="91440" tIns="45720" rIns="91440" bIns="45720" rtlCol="0" anchor="t">
            <a:normAutofit/>
          </a:bodyPr>
          <a:lstStyle/>
          <a:p>
            <a:endParaRPr lang="en-US"/>
          </a:p>
        </p:txBody>
      </p:sp>
      <p:pic>
        <p:nvPicPr>
          <p:cNvPr id="1026" name="Picture 2" descr="Image result for logo redux">
            <a:extLst>
              <a:ext uri="{FF2B5EF4-FFF2-40B4-BE49-F238E27FC236}">
                <a16:creationId xmlns:a16="http://schemas.microsoft.com/office/drawing/2014/main" id="{CE37DBEE-519D-45C5-81A4-C5733565B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88" y="1600200"/>
            <a:ext cx="3003630" cy="300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3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1D0CE7-96FB-4BF1-8632-C4CE19966CA5}"/>
              </a:ext>
            </a:extLst>
          </p:cNvPr>
          <p:cNvSpPr>
            <a:spLocks noGrp="1"/>
          </p:cNvSpPr>
          <p:nvPr>
            <p:ph type="title"/>
          </p:nvPr>
        </p:nvSpPr>
        <p:spPr/>
        <p:txBody>
          <a:bodyPr/>
          <a:lstStyle/>
          <a:p>
            <a:r>
              <a:rPr lang="fr-FR"/>
              <a:t>MiddleWare</a:t>
            </a:r>
          </a:p>
        </p:txBody>
      </p:sp>
      <p:pic>
        <p:nvPicPr>
          <p:cNvPr id="5" name="Image 5">
            <a:extLst>
              <a:ext uri="{FF2B5EF4-FFF2-40B4-BE49-F238E27FC236}">
                <a16:creationId xmlns:a16="http://schemas.microsoft.com/office/drawing/2014/main" id="{F3A8CA5C-42A2-4EB3-A1CE-6867B97CFA4E}"/>
              </a:ext>
            </a:extLst>
          </p:cNvPr>
          <p:cNvPicPr>
            <a:picLocks noGrp="1" noChangeAspect="1"/>
          </p:cNvPicPr>
          <p:nvPr>
            <p:ph type="pic" idx="1"/>
          </p:nvPr>
        </p:nvPicPr>
        <p:blipFill rotWithShape="1">
          <a:blip r:embed="rId2"/>
          <a:srcRect t="2346" b="2346"/>
          <a:stretch/>
        </p:blipFill>
        <p:spPr>
          <a:xfrm>
            <a:off x="7466532" y="609601"/>
            <a:ext cx="3495067" cy="5181599"/>
          </a:xfrm>
          <a:prstGeom prst="rect">
            <a:avLst/>
          </a:prstGeom>
        </p:spPr>
      </p:pic>
      <p:sp>
        <p:nvSpPr>
          <p:cNvPr id="4" name="Espace réservé du texte 3">
            <a:extLst>
              <a:ext uri="{FF2B5EF4-FFF2-40B4-BE49-F238E27FC236}">
                <a16:creationId xmlns:a16="http://schemas.microsoft.com/office/drawing/2014/main" id="{C75B33F2-0624-45B0-A7C8-BDCF96F5896D}"/>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fr-FR"/>
              <a:t>Concept connu en programmation (même concept qu'en .NET Core)</a:t>
            </a:r>
          </a:p>
          <a:p>
            <a:pPr marL="285750" indent="-285750">
              <a:buChar char="•"/>
            </a:pPr>
            <a:r>
              <a:rPr lang="fr-FR"/>
              <a:t>Selon la doc de Redux : </a:t>
            </a:r>
            <a:r>
              <a:rPr lang="en-CA"/>
              <a:t>"[a] middleware is some code you can put between the framework receiving a request, and the framework generating a response."</a:t>
            </a:r>
          </a:p>
          <a:p>
            <a:pPr marL="285750" indent="-285750">
              <a:buChar char="•"/>
            </a:pPr>
            <a:endParaRPr lang="en-CA"/>
          </a:p>
        </p:txBody>
      </p:sp>
      <p:pic>
        <p:nvPicPr>
          <p:cNvPr id="8" name="Content Placeholder 4" descr="Une image contenant capture d’écran&#10;&#10;Description générée avec un niveau de confiance élevé">
            <a:extLst>
              <a:ext uri="{FF2B5EF4-FFF2-40B4-BE49-F238E27FC236}">
                <a16:creationId xmlns:a16="http://schemas.microsoft.com/office/drawing/2014/main" id="{8C735C71-DE84-42A6-8EAA-37120C42C27F}"/>
              </a:ext>
            </a:extLst>
          </p:cNvPr>
          <p:cNvPicPr>
            <a:picLocks noChangeAspect="1"/>
          </p:cNvPicPr>
          <p:nvPr/>
        </p:nvPicPr>
        <p:blipFill>
          <a:blip r:embed="rId3"/>
          <a:stretch>
            <a:fillRect/>
          </a:stretch>
        </p:blipFill>
        <p:spPr>
          <a:xfrm>
            <a:off x="829977" y="4221176"/>
            <a:ext cx="6287377" cy="15813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73157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44" name="Rectangle 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0" name="Rectangle 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Rectangle 1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24D5107C-CFBB-42E8-AB36-7A072DC780D2}"/>
              </a:ext>
            </a:extLst>
          </p:cNvPr>
          <p:cNvPicPr>
            <a:picLocks noChangeAspect="1"/>
          </p:cNvPicPr>
          <p:nvPr/>
        </p:nvPicPr>
        <p:blipFill>
          <a:blip r:embed="rId3"/>
          <a:stretch>
            <a:fillRect/>
          </a:stretch>
        </p:blipFill>
        <p:spPr>
          <a:xfrm>
            <a:off x="2333412" y="1342503"/>
            <a:ext cx="8723567" cy="4165503"/>
          </a:xfrm>
          <a:prstGeom prst="rect">
            <a:avLst/>
          </a:prstGeom>
        </p:spPr>
      </p:pic>
    </p:spTree>
    <p:extLst>
      <p:ext uri="{BB962C8B-B14F-4D97-AF65-F5344CB8AC3E}">
        <p14:creationId xmlns:p14="http://schemas.microsoft.com/office/powerpoint/2010/main" val="113054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1BEC99D5-1100-403A-A0B6-1614C9DA0BA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React + Redux</a:t>
            </a:r>
          </a:p>
        </p:txBody>
      </p:sp>
      <p:sp>
        <p:nvSpPr>
          <p:cNvPr id="3" name="Text Placeholder 2">
            <a:extLst>
              <a:ext uri="{FF2B5EF4-FFF2-40B4-BE49-F238E27FC236}">
                <a16:creationId xmlns:a16="http://schemas.microsoft.com/office/drawing/2014/main" id="{38FA8A05-0F34-4083-9BC7-24C830317B2D}"/>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30264451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88E3960-EC20-467C-8878-61E020447616}"/>
              </a:ext>
            </a:extLst>
          </p:cNvPr>
          <p:cNvSpPr>
            <a:spLocks noGrp="1"/>
          </p:cNvSpPr>
          <p:nvPr>
            <p:ph type="title"/>
          </p:nvPr>
        </p:nvSpPr>
        <p:spPr>
          <a:xfrm>
            <a:off x="1141413" y="1082673"/>
            <a:ext cx="2869416" cy="4708528"/>
          </a:xfrm>
        </p:spPr>
        <p:txBody>
          <a:bodyPr>
            <a:normAutofit/>
          </a:bodyPr>
          <a:lstStyle/>
          <a:p>
            <a:pPr algn="ctr"/>
            <a:r>
              <a:rPr lang="en-CA" sz="4000"/>
              <a:t>Avant Redux</a:t>
            </a:r>
            <a:endParaRPr lang="fr-F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
        <p:nvSpPr>
          <p:cNvPr id="9" name="Espace réservé du contenu 8">
            <a:extLst>
              <a:ext uri="{FF2B5EF4-FFF2-40B4-BE49-F238E27FC236}">
                <a16:creationId xmlns:a16="http://schemas.microsoft.com/office/drawing/2014/main" id="{7A16F335-1B45-4D59-B648-8ADE37168170}"/>
              </a:ext>
            </a:extLst>
          </p:cNvPr>
          <p:cNvSpPr>
            <a:spLocks noGrp="1"/>
          </p:cNvSpPr>
          <p:nvPr>
            <p:ph idx="1"/>
          </p:nvPr>
        </p:nvSpPr>
        <p:spPr>
          <a:xfrm>
            <a:off x="5281918" y="1083536"/>
            <a:ext cx="5765493" cy="4707665"/>
          </a:xfrm>
        </p:spPr>
        <p:txBody>
          <a:bodyPr vert="horz" lIns="91440" tIns="45720" rIns="91440" bIns="45720" rtlCol="0" anchor="t">
            <a:normAutofit fontScale="92500" lnSpcReduction="10000"/>
          </a:bodyPr>
          <a:lstStyle/>
          <a:p>
            <a:r>
              <a:rPr lang="fr-FR" i="1" dirty="0"/>
              <a:t>"In an app </a:t>
            </a:r>
            <a:r>
              <a:rPr lang="fr-FR" i="1" dirty="0" err="1"/>
              <a:t>where</a:t>
            </a:r>
            <a:r>
              <a:rPr lang="fr-FR" i="1" dirty="0"/>
              <a:t> data </a:t>
            </a:r>
            <a:r>
              <a:rPr lang="fr-FR" i="1" dirty="0" err="1"/>
              <a:t>is</a:t>
            </a:r>
            <a:r>
              <a:rPr lang="fr-FR" i="1" dirty="0"/>
              <a:t> </a:t>
            </a:r>
            <a:r>
              <a:rPr lang="fr-FR" i="1" dirty="0" err="1"/>
              <a:t>shared</a:t>
            </a:r>
            <a:r>
              <a:rPr lang="fr-FR" i="1" dirty="0"/>
              <a:t> </a:t>
            </a:r>
            <a:r>
              <a:rPr lang="fr-FR" i="1" dirty="0" err="1"/>
              <a:t>among</a:t>
            </a:r>
            <a:r>
              <a:rPr lang="fr-FR" i="1" dirty="0"/>
              <a:t> components, </a:t>
            </a:r>
            <a:r>
              <a:rPr lang="fr-FR" i="1" dirty="0" err="1"/>
              <a:t>it</a:t>
            </a:r>
            <a:r>
              <a:rPr lang="fr-FR" i="1" dirty="0"/>
              <a:t> </a:t>
            </a:r>
            <a:r>
              <a:rPr lang="fr-FR" i="1" dirty="0" err="1"/>
              <a:t>might</a:t>
            </a:r>
            <a:r>
              <a:rPr lang="fr-FR" i="1" dirty="0"/>
              <a:t> </a:t>
            </a:r>
            <a:r>
              <a:rPr lang="fr-FR" i="1" dirty="0" err="1"/>
              <a:t>be</a:t>
            </a:r>
            <a:r>
              <a:rPr lang="fr-FR" i="1" dirty="0"/>
              <a:t> </a:t>
            </a:r>
            <a:r>
              <a:rPr lang="fr-FR" i="1" dirty="0" err="1"/>
              <a:t>confusing</a:t>
            </a:r>
            <a:r>
              <a:rPr lang="fr-FR" i="1" dirty="0"/>
              <a:t> to </a:t>
            </a:r>
            <a:r>
              <a:rPr lang="fr-FR" i="1" dirty="0" err="1"/>
              <a:t>actually</a:t>
            </a:r>
            <a:r>
              <a:rPr lang="fr-FR" i="1" dirty="0"/>
              <a:t> know </a:t>
            </a:r>
            <a:r>
              <a:rPr lang="fr-FR" i="1" dirty="0" err="1"/>
              <a:t>where</a:t>
            </a:r>
            <a:r>
              <a:rPr lang="fr-FR" i="1" dirty="0"/>
              <a:t> a state </a:t>
            </a:r>
            <a:r>
              <a:rPr lang="fr-FR" i="1" dirty="0" err="1"/>
              <a:t>should</a:t>
            </a:r>
            <a:r>
              <a:rPr lang="fr-FR" i="1" dirty="0"/>
              <a:t> live."</a:t>
            </a:r>
          </a:p>
          <a:p>
            <a:r>
              <a:rPr lang="fr-FR" i="1" dirty="0"/>
              <a:t>"In </a:t>
            </a:r>
            <a:r>
              <a:rPr lang="fr-FR" i="1" dirty="0" err="1"/>
              <a:t>React</a:t>
            </a:r>
            <a:r>
              <a:rPr lang="fr-FR" i="1" dirty="0"/>
              <a:t>, to </a:t>
            </a:r>
            <a:r>
              <a:rPr lang="fr-FR" i="1" dirty="0" err="1"/>
              <a:t>share</a:t>
            </a:r>
            <a:r>
              <a:rPr lang="fr-FR" i="1" dirty="0"/>
              <a:t> data </a:t>
            </a:r>
            <a:r>
              <a:rPr lang="fr-FR" i="1" dirty="0" err="1"/>
              <a:t>among</a:t>
            </a:r>
            <a:r>
              <a:rPr lang="fr-FR" i="1" dirty="0"/>
              <a:t> siblings, a state has to live in the parent component. A </a:t>
            </a:r>
            <a:r>
              <a:rPr lang="fr-FR" i="1" dirty="0" err="1"/>
              <a:t>method</a:t>
            </a:r>
            <a:r>
              <a:rPr lang="fr-FR" i="1" dirty="0"/>
              <a:t> for </a:t>
            </a:r>
            <a:r>
              <a:rPr lang="fr-FR" i="1" dirty="0" err="1"/>
              <a:t>updating</a:t>
            </a:r>
            <a:r>
              <a:rPr lang="fr-FR" i="1" dirty="0"/>
              <a:t> </a:t>
            </a:r>
            <a:r>
              <a:rPr lang="fr-FR" i="1" dirty="0" err="1"/>
              <a:t>this</a:t>
            </a:r>
            <a:r>
              <a:rPr lang="fr-FR" i="1" dirty="0"/>
              <a:t> state </a:t>
            </a:r>
            <a:r>
              <a:rPr lang="fr-FR" i="1" dirty="0" err="1"/>
              <a:t>is</a:t>
            </a:r>
            <a:r>
              <a:rPr lang="fr-FR" i="1" dirty="0"/>
              <a:t> </a:t>
            </a:r>
            <a:r>
              <a:rPr lang="fr-FR" i="1" dirty="0" err="1"/>
              <a:t>provided</a:t>
            </a:r>
            <a:r>
              <a:rPr lang="fr-FR" i="1" dirty="0"/>
              <a:t> by </a:t>
            </a:r>
            <a:r>
              <a:rPr lang="fr-FR" i="1" dirty="0" err="1"/>
              <a:t>this</a:t>
            </a:r>
            <a:r>
              <a:rPr lang="fr-FR" i="1" dirty="0"/>
              <a:t> parent component and </a:t>
            </a:r>
            <a:r>
              <a:rPr lang="fr-FR" i="1" dirty="0" err="1"/>
              <a:t>passed</a:t>
            </a:r>
            <a:r>
              <a:rPr lang="fr-FR" i="1" dirty="0"/>
              <a:t> as </a:t>
            </a:r>
            <a:r>
              <a:rPr lang="fr-FR" i="1" dirty="0" err="1"/>
              <a:t>props</a:t>
            </a:r>
            <a:r>
              <a:rPr lang="fr-FR" i="1" dirty="0"/>
              <a:t> to </a:t>
            </a:r>
            <a:r>
              <a:rPr lang="fr-FR" i="1" dirty="0" err="1"/>
              <a:t>these</a:t>
            </a:r>
            <a:r>
              <a:rPr lang="fr-FR" i="1" dirty="0"/>
              <a:t> sibling components."</a:t>
            </a:r>
          </a:p>
          <a:p>
            <a:r>
              <a:rPr lang="fr-FR" dirty="0" err="1"/>
              <a:t>Props</a:t>
            </a:r>
            <a:r>
              <a:rPr lang="fr-FR" dirty="0"/>
              <a:t> </a:t>
            </a:r>
            <a:r>
              <a:rPr lang="fr-FR" dirty="0" err="1"/>
              <a:t>hell</a:t>
            </a:r>
            <a:r>
              <a:rPr lang="fr-FR" dirty="0"/>
              <a:t>: une </a:t>
            </a:r>
            <a:r>
              <a:rPr lang="fr-FR" dirty="0" err="1"/>
              <a:t>props</a:t>
            </a:r>
            <a:r>
              <a:rPr lang="fr-FR" dirty="0"/>
              <a:t> est initialisée dans un component parents et est envoyée à travers plusieurs niveaux de component.</a:t>
            </a:r>
            <a:endParaRPr lang="fr-FR" i="1" dirty="0"/>
          </a:p>
        </p:txBody>
      </p:sp>
      <p:sp>
        <p:nvSpPr>
          <p:cNvPr id="10" name="ZoneTexte 9">
            <a:extLst>
              <a:ext uri="{FF2B5EF4-FFF2-40B4-BE49-F238E27FC236}">
                <a16:creationId xmlns:a16="http://schemas.microsoft.com/office/drawing/2014/main" id="{60E2E127-2835-45D3-875D-AE0FFB5B254B}"/>
              </a:ext>
            </a:extLst>
          </p:cNvPr>
          <p:cNvSpPr txBox="1"/>
          <p:nvPr/>
        </p:nvSpPr>
        <p:spPr>
          <a:xfrm>
            <a:off x="5284424" y="5789363"/>
            <a:ext cx="5919729"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000" dirty="0">
                <a:hlinkClick r:id="rId2"/>
              </a:rPr>
              <a:t>https://blog.logrocket.com/why-use-redux-reasons-with-clear-examples-d21bffd5835</a:t>
            </a:r>
            <a:r>
              <a:rPr lang="fr-FR" sz="1000" dirty="0"/>
              <a:t> </a:t>
            </a:r>
          </a:p>
        </p:txBody>
      </p:sp>
    </p:spTree>
    <p:extLst>
      <p:ext uri="{BB962C8B-B14F-4D97-AF65-F5344CB8AC3E}">
        <p14:creationId xmlns:p14="http://schemas.microsoft.com/office/powerpoint/2010/main" val="272328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3A9C1-A51A-4658-9745-5643CF7ED2A4}"/>
              </a:ext>
            </a:extLst>
          </p:cNvPr>
          <p:cNvPicPr>
            <a:picLocks noChangeAspect="1"/>
          </p:cNvPicPr>
          <p:nvPr/>
        </p:nvPicPr>
        <p:blipFill>
          <a:blip r:embed="rId2"/>
          <a:stretch>
            <a:fillRect/>
          </a:stretch>
        </p:blipFill>
        <p:spPr>
          <a:xfrm>
            <a:off x="2094941" y="1280812"/>
            <a:ext cx="8002117" cy="4296375"/>
          </a:xfrm>
          <a:prstGeom prst="rect">
            <a:avLst/>
          </a:prstGeom>
        </p:spPr>
      </p:pic>
      <p:sp>
        <p:nvSpPr>
          <p:cNvPr id="5" name="Rectangle 4">
            <a:extLst>
              <a:ext uri="{FF2B5EF4-FFF2-40B4-BE49-F238E27FC236}">
                <a16:creationId xmlns:a16="http://schemas.microsoft.com/office/drawing/2014/main" id="{47CD4704-A91E-40AF-9383-E41B5565DBAF}"/>
              </a:ext>
            </a:extLst>
          </p:cNvPr>
          <p:cNvSpPr/>
          <p:nvPr/>
        </p:nvSpPr>
        <p:spPr>
          <a:xfrm>
            <a:off x="4125729" y="4653857"/>
            <a:ext cx="3278463" cy="923330"/>
          </a:xfrm>
          <a:prstGeom prst="rect">
            <a:avLst/>
          </a:prstGeom>
          <a:noFill/>
        </p:spPr>
        <p:txBody>
          <a:bodyPr wrap="squar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Component</a:t>
            </a:r>
          </a:p>
        </p:txBody>
      </p:sp>
      <p:sp>
        <p:nvSpPr>
          <p:cNvPr id="6" name="Arrow: Right 5">
            <a:extLst>
              <a:ext uri="{FF2B5EF4-FFF2-40B4-BE49-F238E27FC236}">
                <a16:creationId xmlns:a16="http://schemas.microsoft.com/office/drawing/2014/main" id="{64C8E51C-B27F-4F7E-A640-265BBDAFD718}"/>
              </a:ext>
            </a:extLst>
          </p:cNvPr>
          <p:cNvSpPr/>
          <p:nvPr/>
        </p:nvSpPr>
        <p:spPr>
          <a:xfrm rot="19336894">
            <a:off x="6828639" y="4577865"/>
            <a:ext cx="545284" cy="32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773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04038B-5C06-41C7-9EB2-BF0F92571F81}"/>
              </a:ext>
            </a:extLst>
          </p:cNvPr>
          <p:cNvPicPr>
            <a:picLocks noChangeAspect="1"/>
          </p:cNvPicPr>
          <p:nvPr/>
        </p:nvPicPr>
        <p:blipFill>
          <a:blip r:embed="rId4"/>
          <a:stretch>
            <a:fillRect/>
          </a:stretch>
        </p:blipFill>
        <p:spPr>
          <a:xfrm>
            <a:off x="1517113" y="1136606"/>
            <a:ext cx="9154594" cy="4577297"/>
          </a:xfrm>
          <a:prstGeom prst="rect">
            <a:avLst/>
          </a:prstGeom>
        </p:spPr>
      </p:pic>
    </p:spTree>
    <p:extLst>
      <p:ext uri="{BB962C8B-B14F-4D97-AF65-F5344CB8AC3E}">
        <p14:creationId xmlns:p14="http://schemas.microsoft.com/office/powerpoint/2010/main" val="263612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A4ED-77C8-46EA-904B-DD7506943B13}"/>
              </a:ext>
            </a:extLst>
          </p:cNvPr>
          <p:cNvSpPr>
            <a:spLocks noGrp="1"/>
          </p:cNvSpPr>
          <p:nvPr>
            <p:ph type="title"/>
          </p:nvPr>
        </p:nvSpPr>
        <p:spPr/>
        <p:txBody>
          <a:bodyPr/>
          <a:lstStyle/>
          <a:p>
            <a:r>
              <a:rPr lang="fr-CA"/>
              <a:t>Comment connecter un Component à </a:t>
            </a:r>
            <a:r>
              <a:rPr lang="fr-CA" err="1"/>
              <a:t>redux</a:t>
            </a:r>
            <a:r>
              <a:rPr lang="fr-CA"/>
              <a:t>?</a:t>
            </a:r>
            <a:endParaRPr lang="en-US"/>
          </a:p>
        </p:txBody>
      </p:sp>
      <p:pic>
        <p:nvPicPr>
          <p:cNvPr id="3" name="Picture 2">
            <a:extLst>
              <a:ext uri="{FF2B5EF4-FFF2-40B4-BE49-F238E27FC236}">
                <a16:creationId xmlns:a16="http://schemas.microsoft.com/office/drawing/2014/main" id="{E4B92294-CDCF-4134-9969-8ABD81CF1C0A}"/>
              </a:ext>
            </a:extLst>
          </p:cNvPr>
          <p:cNvPicPr>
            <a:picLocks noChangeAspect="1"/>
          </p:cNvPicPr>
          <p:nvPr/>
        </p:nvPicPr>
        <p:blipFill>
          <a:blip r:embed="rId2"/>
          <a:stretch>
            <a:fillRect/>
          </a:stretch>
        </p:blipFill>
        <p:spPr>
          <a:xfrm>
            <a:off x="3622674" y="2010382"/>
            <a:ext cx="4943475" cy="4229100"/>
          </a:xfrm>
          <a:prstGeom prst="rect">
            <a:avLst/>
          </a:prstGeom>
        </p:spPr>
      </p:pic>
    </p:spTree>
    <p:extLst>
      <p:ext uri="{BB962C8B-B14F-4D97-AF65-F5344CB8AC3E}">
        <p14:creationId xmlns:p14="http://schemas.microsoft.com/office/powerpoint/2010/main" val="140717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83F16-82FB-4AA5-B378-1E667F5456F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04004D7-ABE2-4268-B32C-55EC882800E6}"/>
              </a:ext>
            </a:extLst>
          </p:cNvPr>
          <p:cNvSpPr>
            <a:spLocks noGrp="1"/>
          </p:cNvSpPr>
          <p:nvPr>
            <p:ph sz="half" idx="1"/>
          </p:nvPr>
        </p:nvSpPr>
        <p:spPr/>
        <p:txBody>
          <a:bodyPr vert="horz" lIns="91440" tIns="45720" rIns="91440" bIns="45720" rtlCol="0" anchor="t">
            <a:normAutofit/>
          </a:bodyPr>
          <a:lstStyle/>
          <a:p>
            <a:pPr marL="0" indent="0">
              <a:buNone/>
            </a:pPr>
            <a:r>
              <a:rPr lang="fr-FR"/>
              <a:t>mapStateToProps</a:t>
            </a:r>
          </a:p>
          <a:p>
            <a:pPr marL="342900" indent="-342900"/>
            <a:r>
              <a:rPr lang="fr-FR"/>
              <a:t>Connecte les props au state redux</a:t>
            </a:r>
          </a:p>
          <a:p>
            <a:pPr marL="342900" indent="-342900"/>
            <a:r>
              <a:rPr lang="fr-FR"/>
              <a:t>Agit comme listenner sur le state</a:t>
            </a:r>
          </a:p>
          <a:p>
            <a:pPr marL="342900" indent="-342900"/>
            <a:r>
              <a:rPr lang="fr-FR"/>
              <a:t>À chaque update du state, la slice du state est fetchée</a:t>
            </a:r>
          </a:p>
          <a:p>
            <a:pPr marL="342900" indent="-342900"/>
            <a:endParaRPr lang="fr-FR"/>
          </a:p>
          <a:p>
            <a:pPr marL="0" indent="0">
              <a:buNone/>
            </a:pPr>
            <a:r>
              <a:rPr lang="fr-FR" sz="1000">
                <a:hlinkClick r:id="rId2"/>
              </a:rPr>
              <a:t>https://react-redux.js.org/using-react-redux/connect-mapstate</a:t>
            </a:r>
            <a:r>
              <a:rPr lang="fr-FR" sz="1000"/>
              <a:t> </a:t>
            </a:r>
          </a:p>
        </p:txBody>
      </p:sp>
      <p:sp>
        <p:nvSpPr>
          <p:cNvPr id="4" name="Espace réservé du contenu 3">
            <a:extLst>
              <a:ext uri="{FF2B5EF4-FFF2-40B4-BE49-F238E27FC236}">
                <a16:creationId xmlns:a16="http://schemas.microsoft.com/office/drawing/2014/main" id="{D8014290-6CCA-47C2-8B9E-5AA48ACD60A5}"/>
              </a:ext>
            </a:extLst>
          </p:cNvPr>
          <p:cNvSpPr>
            <a:spLocks noGrp="1"/>
          </p:cNvSpPr>
          <p:nvPr>
            <p:ph sz="half" idx="2"/>
          </p:nvPr>
        </p:nvSpPr>
        <p:spPr/>
        <p:txBody>
          <a:bodyPr vert="horz" lIns="91440" tIns="45720" rIns="91440" bIns="45720" rtlCol="0" anchor="t">
            <a:normAutofit/>
          </a:bodyPr>
          <a:lstStyle/>
          <a:p>
            <a:pPr marL="0" indent="0">
              <a:buNone/>
            </a:pPr>
            <a:r>
              <a:rPr lang="fr-FR"/>
              <a:t>mapDispatchToProps</a:t>
            </a:r>
          </a:p>
          <a:p>
            <a:pPr marL="342900" indent="-342900"/>
            <a:r>
              <a:rPr lang="fr-FR"/>
              <a:t>Connecte les fonctions au dispatch de Redux</a:t>
            </a:r>
          </a:p>
          <a:p>
            <a:pPr marL="342900" indent="-342900"/>
            <a:r>
              <a:rPr lang="fr-FR"/>
              <a:t>Si null, dispatch lui-même est poussé au component</a:t>
            </a:r>
          </a:p>
          <a:p>
            <a:pPr marL="342900" indent="-342900"/>
            <a:endParaRPr lang="fr-FR"/>
          </a:p>
          <a:p>
            <a:pPr marL="0" indent="0">
              <a:buNone/>
            </a:pPr>
            <a:r>
              <a:rPr lang="fr-FR" sz="1000">
                <a:hlinkClick r:id="rId2"/>
              </a:rPr>
              <a:t>https://react-redux.js.org/using-react-redux/connect-mapstate</a:t>
            </a:r>
            <a:r>
              <a:rPr lang="fr-FR" sz="1000"/>
              <a:t> </a:t>
            </a:r>
          </a:p>
        </p:txBody>
      </p:sp>
      <p:pic>
        <p:nvPicPr>
          <p:cNvPr id="5" name="Image 5" descr="Une image contenant capture d’écran&#10;&#10;Description générée avec un niveau de confiance élevé">
            <a:extLst>
              <a:ext uri="{FF2B5EF4-FFF2-40B4-BE49-F238E27FC236}">
                <a16:creationId xmlns:a16="http://schemas.microsoft.com/office/drawing/2014/main" id="{AA0785B8-1552-4C13-AB72-7F020B4316B5}"/>
              </a:ext>
            </a:extLst>
          </p:cNvPr>
          <p:cNvPicPr>
            <a:picLocks noChangeAspect="1"/>
          </p:cNvPicPr>
          <p:nvPr/>
        </p:nvPicPr>
        <p:blipFill>
          <a:blip r:embed="rId3"/>
          <a:stretch>
            <a:fillRect/>
          </a:stretch>
        </p:blipFill>
        <p:spPr>
          <a:xfrm>
            <a:off x="3806328" y="585408"/>
            <a:ext cx="4588525" cy="1464052"/>
          </a:xfrm>
          <a:prstGeom prst="rect">
            <a:avLst/>
          </a:prstGeom>
        </p:spPr>
      </p:pic>
    </p:spTree>
    <p:extLst>
      <p:ext uri="{BB962C8B-B14F-4D97-AF65-F5344CB8AC3E}">
        <p14:creationId xmlns:p14="http://schemas.microsoft.com/office/powerpoint/2010/main" val="222914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C81D6A83-743A-4F6A-8F59-D08314456297}"/>
              </a:ext>
            </a:extLst>
          </p:cNvPr>
          <p:cNvSpPr>
            <a:spLocks noGrp="1"/>
          </p:cNvSpPr>
          <p:nvPr>
            <p:ph type="title"/>
          </p:nvPr>
        </p:nvSpPr>
        <p:spPr>
          <a:xfrm>
            <a:off x="1141413" y="1082673"/>
            <a:ext cx="2869416" cy="4708528"/>
          </a:xfrm>
        </p:spPr>
        <p:txBody>
          <a:bodyPr>
            <a:normAutofit/>
          </a:bodyPr>
          <a:lstStyle/>
          <a:p>
            <a:pPr algn="r"/>
            <a:r>
              <a:rPr lang="fr-CA" sz="4000"/>
              <a:t>ExerciceS</a:t>
            </a:r>
            <a:endParaRPr lang="en-US"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ADC3DF-FF62-4599-9E52-9E4EF0077B2F}"/>
              </a:ext>
            </a:extLst>
          </p:cNvPr>
          <p:cNvSpPr>
            <a:spLocks noGrp="1"/>
          </p:cNvSpPr>
          <p:nvPr>
            <p:ph idx="1"/>
          </p:nvPr>
        </p:nvSpPr>
        <p:spPr>
          <a:xfrm>
            <a:off x="5297763" y="1082673"/>
            <a:ext cx="5751237" cy="4708528"/>
          </a:xfrm>
        </p:spPr>
        <p:txBody>
          <a:bodyPr anchor="ctr">
            <a:normAutofit fontScale="92500"/>
          </a:bodyPr>
          <a:lstStyle/>
          <a:p>
            <a:pPr marL="0" indent="0">
              <a:buNone/>
            </a:pPr>
            <a:r>
              <a:rPr lang="en-US" sz="1800"/>
              <a:t>Une nouvelle startup tente de passer de son App React vers une app React Redux. Vous avez été engagé comme developpeur consultant pour faire la job.  Les fonctionnalité de base de l'application web appellé A-Ma-Zon et il vous faut implémenter les fonctionnalités suivante. </a:t>
            </a:r>
          </a:p>
          <a:p>
            <a:pPr marL="0" indent="0">
              <a:buNone/>
            </a:pPr>
            <a:endParaRPr lang="en-US" sz="1800"/>
          </a:p>
          <a:p>
            <a:pPr marL="0" indent="0">
              <a:buNone/>
            </a:pPr>
            <a:r>
              <a:rPr lang="en-US" sz="1800"/>
              <a:t>1- Clear all cart items</a:t>
            </a:r>
          </a:p>
          <a:p>
            <a:pPr marL="0" indent="0">
              <a:buNone/>
            </a:pPr>
            <a:r>
              <a:rPr lang="en-US" sz="1800"/>
              <a:t>2- Add a console middleware</a:t>
            </a:r>
          </a:p>
          <a:p>
            <a:pPr marL="0" indent="0">
              <a:buNone/>
            </a:pPr>
            <a:r>
              <a:rPr lang="en-US" sz="1800"/>
              <a:t>3- Delete a cart item</a:t>
            </a:r>
            <a:endParaRPr lang="en-US"/>
          </a:p>
          <a:p>
            <a:pPr marL="0" indent="0">
              <a:buNone/>
            </a:pPr>
            <a:endParaRPr lang="en-US" sz="1800"/>
          </a:p>
          <a:p>
            <a:pPr marL="0" indent="0">
              <a:buNone/>
            </a:pPr>
            <a:r>
              <a:rPr lang="en-US" sz="1800"/>
              <a:t>Le CSS de la page a déjà été fait par un expert dans le domaine. Il ne faut pas vous en inquiéter, c'est de l'art abstrait.</a:t>
            </a:r>
          </a:p>
          <a:p>
            <a:pPr marL="0" indent="0">
              <a:buNone/>
            </a:pP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073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D66A7A93-51A3-4610-86B2-2D66B15C8A52}"/>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Messaging Patterns</a:t>
            </a:r>
          </a:p>
        </p:txBody>
      </p:sp>
      <p:sp>
        <p:nvSpPr>
          <p:cNvPr id="3" name="Text Placeholder 2">
            <a:extLst>
              <a:ext uri="{FF2B5EF4-FFF2-40B4-BE49-F238E27FC236}">
                <a16:creationId xmlns:a16="http://schemas.microsoft.com/office/drawing/2014/main" id="{F016767F-5912-4C20-98A8-0A78288FC1B4}"/>
              </a:ext>
            </a:extLst>
          </p:cNvPr>
          <p:cNvSpPr>
            <a:spLocks noGrp="1"/>
          </p:cNvSpPr>
          <p:nvPr>
            <p:ph type="body" idx="1"/>
          </p:nvPr>
        </p:nvSpPr>
        <p:spPr>
          <a:xfrm>
            <a:off x="2667001" y="3602038"/>
            <a:ext cx="6857999" cy="953029"/>
          </a:xfrm>
        </p:spPr>
        <p:txBody>
          <a:bodyPr vert="horz" lIns="91440" tIns="45720" rIns="91440" bIns="45720" rtlCol="0" anchor="t">
            <a:normAutofit/>
          </a:bodyPr>
          <a:lstStyle/>
          <a:p>
            <a:pPr algn="ctr"/>
            <a:r>
              <a:rPr lang="en-US" sz="2000">
                <a:solidFill>
                  <a:schemeClr val="bg2"/>
                </a:solidFill>
              </a:rPr>
              <a:t>Applied to redux</a:t>
            </a:r>
          </a:p>
        </p:txBody>
      </p:sp>
    </p:spTree>
    <p:extLst>
      <p:ext uri="{BB962C8B-B14F-4D97-AF65-F5344CB8AC3E}">
        <p14:creationId xmlns:p14="http://schemas.microsoft.com/office/powerpoint/2010/main" val="41273736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44AD-309A-469E-9534-721C996E8663}"/>
              </a:ext>
            </a:extLst>
          </p:cNvPr>
          <p:cNvSpPr>
            <a:spLocks noGrp="1"/>
          </p:cNvSpPr>
          <p:nvPr>
            <p:ph type="title"/>
          </p:nvPr>
        </p:nvSpPr>
        <p:spPr/>
        <p:txBody>
          <a:bodyPr/>
          <a:lstStyle/>
          <a:p>
            <a:r>
              <a:rPr lang="en-CA"/>
              <a:t>Le plan</a:t>
            </a:r>
          </a:p>
        </p:txBody>
      </p:sp>
      <p:sp>
        <p:nvSpPr>
          <p:cNvPr id="3" name="Content Placeholder 2">
            <a:extLst>
              <a:ext uri="{FF2B5EF4-FFF2-40B4-BE49-F238E27FC236}">
                <a16:creationId xmlns:a16="http://schemas.microsoft.com/office/drawing/2014/main" id="{2041C96E-A2B6-455A-AF55-76CB8C453295}"/>
              </a:ext>
            </a:extLst>
          </p:cNvPr>
          <p:cNvSpPr>
            <a:spLocks noGrp="1"/>
          </p:cNvSpPr>
          <p:nvPr>
            <p:ph idx="1"/>
          </p:nvPr>
        </p:nvSpPr>
        <p:spPr/>
        <p:txBody>
          <a:bodyPr vert="horz" lIns="91440" tIns="45720" rIns="91440" bIns="45720" rtlCol="0" anchor="t">
            <a:normAutofit/>
          </a:bodyPr>
          <a:lstStyle/>
          <a:p>
            <a:r>
              <a:rPr lang="en-CA"/>
              <a:t>Redux 101</a:t>
            </a:r>
          </a:p>
          <a:p>
            <a:r>
              <a:rPr lang="en-CA"/>
              <a:t>React + Redux</a:t>
            </a:r>
          </a:p>
          <a:p>
            <a:r>
              <a:rPr lang="en-CA"/>
              <a:t>Messaging Patterns applied to Redux</a:t>
            </a:r>
          </a:p>
        </p:txBody>
      </p:sp>
    </p:spTree>
    <p:extLst>
      <p:ext uri="{BB962C8B-B14F-4D97-AF65-F5344CB8AC3E}">
        <p14:creationId xmlns:p14="http://schemas.microsoft.com/office/powerpoint/2010/main" val="211771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BE757002-8158-480A-AA82-2A82E0A0EAD5}"/>
              </a:ext>
            </a:extLst>
          </p:cNvPr>
          <p:cNvSpPr>
            <a:spLocks noGrp="1"/>
          </p:cNvSpPr>
          <p:nvPr>
            <p:ph type="title"/>
          </p:nvPr>
        </p:nvSpPr>
        <p:spPr>
          <a:xfrm>
            <a:off x="1141413" y="618518"/>
            <a:ext cx="9905998" cy="1478570"/>
          </a:xfrm>
        </p:spPr>
        <p:txBody>
          <a:bodyPr>
            <a:normAutofit/>
          </a:bodyPr>
          <a:lstStyle/>
          <a:p>
            <a:r>
              <a:rPr lang="en-CA"/>
              <a:t>Introduction</a:t>
            </a:r>
          </a:p>
        </p:txBody>
      </p:sp>
      <p:sp>
        <p:nvSpPr>
          <p:cNvPr id="3" name="Content Placeholder 2">
            <a:extLst>
              <a:ext uri="{FF2B5EF4-FFF2-40B4-BE49-F238E27FC236}">
                <a16:creationId xmlns:a16="http://schemas.microsoft.com/office/drawing/2014/main" id="{FDD97F4E-A208-4E50-A255-08B8097B41CB}"/>
              </a:ext>
            </a:extLst>
          </p:cNvPr>
          <p:cNvSpPr>
            <a:spLocks noGrp="1"/>
          </p:cNvSpPr>
          <p:nvPr>
            <p:ph idx="1"/>
          </p:nvPr>
        </p:nvSpPr>
        <p:spPr>
          <a:xfrm>
            <a:off x="1141412" y="2249487"/>
            <a:ext cx="9905999" cy="3541714"/>
          </a:xfrm>
        </p:spPr>
        <p:txBody>
          <a:bodyPr vert="horz" lIns="91440" tIns="45720" rIns="91440" bIns="45720" rtlCol="0" anchor="t">
            <a:normAutofit/>
          </a:bodyPr>
          <a:lstStyle/>
          <a:p>
            <a:r>
              <a:rPr lang="fr-FR"/>
              <a:t>Ces patterns de messaging sont universels, peu importe le </a:t>
            </a:r>
            <a:r>
              <a:rPr lang="fr-FR" err="1"/>
              <a:t>language</a:t>
            </a:r>
            <a:r>
              <a:rPr lang="fr-FR"/>
              <a:t> ou la technologie utilisée</a:t>
            </a:r>
          </a:p>
          <a:p>
            <a:r>
              <a:rPr lang="fr-FR"/>
              <a:t>Ces patterns sont aussi valide pour notre backend C#</a:t>
            </a:r>
          </a:p>
          <a:p>
            <a:r>
              <a:rPr lang="fr-FR"/>
              <a:t>Ces patterns sont utilisés partout dans </a:t>
            </a:r>
            <a:r>
              <a:rPr lang="fr-FR" err="1"/>
              <a:t>Apricot</a:t>
            </a:r>
            <a:endParaRPr lang="fr-FR"/>
          </a:p>
          <a:p>
            <a:pPr marL="0" indent="0">
              <a:buNone/>
            </a:pPr>
            <a:endParaRPr lang="en-CA"/>
          </a:p>
        </p:txBody>
      </p:sp>
      <p:grpSp>
        <p:nvGrpSpPr>
          <p:cNvPr id="83"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0067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782CAF83-0958-45E1-A515-35286252B4E4}"/>
              </a:ext>
            </a:extLst>
          </p:cNvPr>
          <p:cNvPicPr>
            <a:picLocks noChangeAspect="1"/>
          </p:cNvPicPr>
          <p:nvPr/>
        </p:nvPicPr>
        <p:blipFill>
          <a:blip r:embed="rId3"/>
          <a:stretch>
            <a:fillRect/>
          </a:stretch>
        </p:blipFill>
        <p:spPr>
          <a:xfrm>
            <a:off x="3978995" y="643467"/>
            <a:ext cx="4234009" cy="5571066"/>
          </a:xfrm>
          <a:prstGeom prst="rect">
            <a:avLst/>
          </a:prstGeom>
        </p:spPr>
      </p:pic>
      <p:sp>
        <p:nvSpPr>
          <p:cNvPr id="3" name="ZoneTexte 2">
            <a:extLst>
              <a:ext uri="{FF2B5EF4-FFF2-40B4-BE49-F238E27FC236}">
                <a16:creationId xmlns:a16="http://schemas.microsoft.com/office/drawing/2014/main" id="{263B3AAE-8162-4C03-B1E4-597DAF4D819A}"/>
              </a:ext>
            </a:extLst>
          </p:cNvPr>
          <p:cNvSpPr txBox="1"/>
          <p:nvPr/>
        </p:nvSpPr>
        <p:spPr>
          <a:xfrm rot="19980000">
            <a:off x="7816514" y="2506796"/>
            <a:ext cx="3196541"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Disponible sur le bureau de Simon Laroche!</a:t>
            </a:r>
          </a:p>
        </p:txBody>
      </p:sp>
    </p:spTree>
    <p:extLst>
      <p:ext uri="{BB962C8B-B14F-4D97-AF65-F5344CB8AC3E}">
        <p14:creationId xmlns:p14="http://schemas.microsoft.com/office/powerpoint/2010/main" val="119634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7D40-469F-4FF9-B91B-7A1D65CBDA1E}"/>
              </a:ext>
            </a:extLst>
          </p:cNvPr>
          <p:cNvSpPr>
            <a:spLocks noGrp="1"/>
          </p:cNvSpPr>
          <p:nvPr>
            <p:ph type="title"/>
          </p:nvPr>
        </p:nvSpPr>
        <p:spPr/>
        <p:txBody>
          <a:bodyPr/>
          <a:lstStyle/>
          <a:p>
            <a:r>
              <a:rPr lang="en-CA"/>
              <a:t>Messages</a:t>
            </a:r>
          </a:p>
        </p:txBody>
      </p:sp>
      <p:sp>
        <p:nvSpPr>
          <p:cNvPr id="3" name="Content Placeholder 2">
            <a:extLst>
              <a:ext uri="{FF2B5EF4-FFF2-40B4-BE49-F238E27FC236}">
                <a16:creationId xmlns:a16="http://schemas.microsoft.com/office/drawing/2014/main" id="{3D1E1B99-0D0F-4BF2-8DAA-A9E3FFA2FAA4}"/>
              </a:ext>
            </a:extLst>
          </p:cNvPr>
          <p:cNvSpPr>
            <a:spLocks noGrp="1"/>
          </p:cNvSpPr>
          <p:nvPr>
            <p:ph idx="1"/>
          </p:nvPr>
        </p:nvSpPr>
        <p:spPr/>
        <p:txBody>
          <a:bodyPr vert="horz" lIns="91440" tIns="45720" rIns="91440" bIns="45720" rtlCol="0" anchor="t">
            <a:normAutofit/>
          </a:bodyPr>
          <a:lstStyle/>
          <a:p>
            <a:pPr marL="0" indent="0">
              <a:buNone/>
            </a:pPr>
            <a:r>
              <a:rPr lang="fr-FR" dirty="0"/>
              <a:t>Messages = Actions</a:t>
            </a:r>
          </a:p>
          <a:p>
            <a:pPr marL="0" indent="0">
              <a:buNone/>
            </a:pPr>
            <a:r>
              <a:rPr lang="fr-FR" dirty="0"/>
              <a:t>4 catégories:</a:t>
            </a:r>
          </a:p>
          <a:p>
            <a:pPr lvl="1"/>
            <a:r>
              <a:rPr lang="en-CA" dirty="0"/>
              <a:t>Events</a:t>
            </a:r>
          </a:p>
          <a:p>
            <a:pPr lvl="1"/>
            <a:r>
              <a:rPr lang="en-CA" dirty="0"/>
              <a:t>Documents</a:t>
            </a:r>
          </a:p>
          <a:p>
            <a:pPr lvl="1"/>
            <a:r>
              <a:rPr lang="en-CA" dirty="0"/>
              <a:t>Commands</a:t>
            </a:r>
          </a:p>
          <a:p>
            <a:pPr lvl="1"/>
            <a:r>
              <a:rPr lang="en-CA" dirty="0"/>
              <a:t>Queries</a:t>
            </a:r>
          </a:p>
        </p:txBody>
      </p:sp>
    </p:spTree>
    <p:extLst>
      <p:ext uri="{BB962C8B-B14F-4D97-AF65-F5344CB8AC3E}">
        <p14:creationId xmlns:p14="http://schemas.microsoft.com/office/powerpoint/2010/main" val="22063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20B-1A0F-4805-BF96-4488B4A1C92A}"/>
              </a:ext>
            </a:extLst>
          </p:cNvPr>
          <p:cNvSpPr>
            <a:spLocks noGrp="1"/>
          </p:cNvSpPr>
          <p:nvPr>
            <p:ph type="title"/>
          </p:nvPr>
        </p:nvSpPr>
        <p:spPr/>
        <p:txBody>
          <a:bodyPr/>
          <a:lstStyle/>
          <a:p>
            <a:r>
              <a:rPr lang="en-CA"/>
              <a:t>Events</a:t>
            </a:r>
          </a:p>
        </p:txBody>
      </p:sp>
      <p:sp>
        <p:nvSpPr>
          <p:cNvPr id="3" name="Content Placeholder 2">
            <a:extLst>
              <a:ext uri="{FF2B5EF4-FFF2-40B4-BE49-F238E27FC236}">
                <a16:creationId xmlns:a16="http://schemas.microsoft.com/office/drawing/2014/main" id="{E85907AC-D2B7-4C5A-B420-7F63CED9A323}"/>
              </a:ext>
            </a:extLst>
          </p:cNvPr>
          <p:cNvSpPr>
            <a:spLocks noGrp="1"/>
          </p:cNvSpPr>
          <p:nvPr>
            <p:ph idx="1"/>
          </p:nvPr>
        </p:nvSpPr>
        <p:spPr/>
        <p:txBody>
          <a:bodyPr vert="horz" lIns="91440" tIns="45720" rIns="91440" bIns="45720" rtlCol="0" anchor="t">
            <a:normAutofit/>
          </a:bodyPr>
          <a:lstStyle/>
          <a:p>
            <a:pPr marL="0" indent="0">
              <a:buNone/>
            </a:pPr>
            <a:r>
              <a:rPr lang="fr-FR"/>
              <a:t>Informe qu'un changement a eu lieu.</a:t>
            </a:r>
          </a:p>
          <a:p>
            <a:pPr marL="0" indent="0">
              <a:buNone/>
            </a:pPr>
            <a:endParaRPr lang="fr-FR"/>
          </a:p>
          <a:p>
            <a:pPr marL="0" indent="0">
              <a:buNone/>
            </a:pPr>
            <a:r>
              <a:rPr lang="fr-FR"/>
              <a:t>Ex: ITEM_ADDED_TO_CART_</a:t>
            </a:r>
            <a:r>
              <a:rPr lang="fr-FR">
                <a:solidFill>
                  <a:srgbClr val="C00000"/>
                </a:solidFill>
              </a:rPr>
              <a:t>EVENT</a:t>
            </a:r>
          </a:p>
          <a:p>
            <a:endParaRPr lang="en-CA"/>
          </a:p>
        </p:txBody>
      </p:sp>
    </p:spTree>
    <p:extLst>
      <p:ext uri="{BB962C8B-B14F-4D97-AF65-F5344CB8AC3E}">
        <p14:creationId xmlns:p14="http://schemas.microsoft.com/office/powerpoint/2010/main" val="180272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DB13-B249-43E1-ABCE-232E22E602C4}"/>
              </a:ext>
            </a:extLst>
          </p:cNvPr>
          <p:cNvSpPr>
            <a:spLocks noGrp="1"/>
          </p:cNvSpPr>
          <p:nvPr>
            <p:ph type="title"/>
          </p:nvPr>
        </p:nvSpPr>
        <p:spPr/>
        <p:txBody>
          <a:bodyPr/>
          <a:lstStyle/>
          <a:p>
            <a:r>
              <a:rPr lang="en-CA"/>
              <a:t>Documents</a:t>
            </a:r>
          </a:p>
        </p:txBody>
      </p:sp>
      <p:sp>
        <p:nvSpPr>
          <p:cNvPr id="3" name="Content Placeholder 2">
            <a:extLst>
              <a:ext uri="{FF2B5EF4-FFF2-40B4-BE49-F238E27FC236}">
                <a16:creationId xmlns:a16="http://schemas.microsoft.com/office/drawing/2014/main" id="{4CF817A3-5BBA-40B1-89EA-C7F772EEEE4F}"/>
              </a:ext>
            </a:extLst>
          </p:cNvPr>
          <p:cNvSpPr>
            <a:spLocks noGrp="1"/>
          </p:cNvSpPr>
          <p:nvPr>
            <p:ph idx="1"/>
          </p:nvPr>
        </p:nvSpPr>
        <p:spPr/>
        <p:txBody>
          <a:bodyPr vert="horz" lIns="91440" tIns="45720" rIns="91440" bIns="45720" rtlCol="0" anchor="t">
            <a:normAutofit/>
          </a:bodyPr>
          <a:lstStyle/>
          <a:p>
            <a:pPr marL="0" indent="0">
              <a:buNone/>
            </a:pPr>
            <a:r>
              <a:rPr lang="fr-FR"/>
              <a:t>Applique des données directement sur le state.</a:t>
            </a:r>
          </a:p>
          <a:p>
            <a:endParaRPr lang="fr-FR"/>
          </a:p>
          <a:p>
            <a:pPr marL="0" indent="0">
              <a:buNone/>
            </a:pPr>
            <a:r>
              <a:rPr lang="fr-FR"/>
              <a:t>Ex: </a:t>
            </a:r>
            <a:r>
              <a:rPr lang="fr-FR">
                <a:solidFill>
                  <a:srgbClr val="C00000"/>
                </a:solidFill>
              </a:rPr>
              <a:t>SET</a:t>
            </a:r>
            <a:r>
              <a:rPr lang="fr-FR"/>
              <a:t>_INVENTORY_ITEMS_</a:t>
            </a:r>
            <a:r>
              <a:rPr lang="fr-FR">
                <a:solidFill>
                  <a:srgbClr val="C00000"/>
                </a:solidFill>
              </a:rPr>
              <a:t>DOCUMENT</a:t>
            </a:r>
          </a:p>
          <a:p>
            <a:endParaRPr lang="en-CA"/>
          </a:p>
        </p:txBody>
      </p:sp>
    </p:spTree>
    <p:extLst>
      <p:ext uri="{BB962C8B-B14F-4D97-AF65-F5344CB8AC3E}">
        <p14:creationId xmlns:p14="http://schemas.microsoft.com/office/powerpoint/2010/main" val="155957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930D-3514-4986-8FE0-3C08865D153D}"/>
              </a:ext>
            </a:extLst>
          </p:cNvPr>
          <p:cNvSpPr>
            <a:spLocks noGrp="1"/>
          </p:cNvSpPr>
          <p:nvPr>
            <p:ph type="title"/>
          </p:nvPr>
        </p:nvSpPr>
        <p:spPr/>
        <p:txBody>
          <a:bodyPr/>
          <a:lstStyle/>
          <a:p>
            <a:r>
              <a:rPr lang="en-CA"/>
              <a:t>Commands</a:t>
            </a:r>
          </a:p>
        </p:txBody>
      </p:sp>
      <p:sp>
        <p:nvSpPr>
          <p:cNvPr id="3" name="Content Placeholder 2">
            <a:extLst>
              <a:ext uri="{FF2B5EF4-FFF2-40B4-BE49-F238E27FC236}">
                <a16:creationId xmlns:a16="http://schemas.microsoft.com/office/drawing/2014/main" id="{B5A86DCB-BD86-4718-AF98-7758648E32C2}"/>
              </a:ext>
            </a:extLst>
          </p:cNvPr>
          <p:cNvSpPr>
            <a:spLocks noGrp="1"/>
          </p:cNvSpPr>
          <p:nvPr>
            <p:ph idx="1"/>
          </p:nvPr>
        </p:nvSpPr>
        <p:spPr/>
        <p:txBody>
          <a:bodyPr vert="horz" lIns="91440" tIns="45720" rIns="91440" bIns="45720" rtlCol="0" anchor="t">
            <a:normAutofit/>
          </a:bodyPr>
          <a:lstStyle/>
          <a:p>
            <a:pPr marL="0" indent="0">
              <a:buNone/>
            </a:pPr>
            <a:r>
              <a:rPr lang="fr-FR"/>
              <a:t>Modifie le state du système. </a:t>
            </a:r>
            <a:br>
              <a:rPr lang="fr-FR"/>
            </a:br>
            <a:endParaRPr lang="fr-FR"/>
          </a:p>
          <a:p>
            <a:pPr marL="0" indent="0">
              <a:buNone/>
            </a:pPr>
            <a:r>
              <a:rPr lang="fr-FR"/>
              <a:t>Ex. ADD_ITEM_TO_CART_</a:t>
            </a:r>
            <a:r>
              <a:rPr lang="fr-FR">
                <a:solidFill>
                  <a:srgbClr val="C00000"/>
                </a:solidFill>
              </a:rPr>
              <a:t>COMMAND</a:t>
            </a:r>
          </a:p>
          <a:p>
            <a:endParaRPr lang="en-CA"/>
          </a:p>
        </p:txBody>
      </p:sp>
    </p:spTree>
    <p:extLst>
      <p:ext uri="{BB962C8B-B14F-4D97-AF65-F5344CB8AC3E}">
        <p14:creationId xmlns:p14="http://schemas.microsoft.com/office/powerpoint/2010/main" val="322631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A932-96E2-4A16-AF02-94781AF2C814}"/>
              </a:ext>
            </a:extLst>
          </p:cNvPr>
          <p:cNvSpPr>
            <a:spLocks noGrp="1"/>
          </p:cNvSpPr>
          <p:nvPr>
            <p:ph type="title"/>
          </p:nvPr>
        </p:nvSpPr>
        <p:spPr/>
        <p:txBody>
          <a:bodyPr/>
          <a:lstStyle/>
          <a:p>
            <a:r>
              <a:rPr lang="en-CA"/>
              <a:t>Queries</a:t>
            </a:r>
          </a:p>
        </p:txBody>
      </p:sp>
      <p:sp>
        <p:nvSpPr>
          <p:cNvPr id="3" name="Content Placeholder 2">
            <a:extLst>
              <a:ext uri="{FF2B5EF4-FFF2-40B4-BE49-F238E27FC236}">
                <a16:creationId xmlns:a16="http://schemas.microsoft.com/office/drawing/2014/main" id="{599CA4A8-1152-42EA-9DB5-3EB5565D0B7F}"/>
              </a:ext>
            </a:extLst>
          </p:cNvPr>
          <p:cNvSpPr>
            <a:spLocks noGrp="1"/>
          </p:cNvSpPr>
          <p:nvPr>
            <p:ph idx="1"/>
          </p:nvPr>
        </p:nvSpPr>
        <p:spPr/>
        <p:txBody>
          <a:bodyPr vert="horz" lIns="91440" tIns="45720" rIns="91440" bIns="45720" rtlCol="0" anchor="t">
            <a:normAutofit/>
          </a:bodyPr>
          <a:lstStyle/>
          <a:p>
            <a:pPr marL="0" indent="0">
              <a:buNone/>
            </a:pPr>
            <a:r>
              <a:rPr lang="fr-FR" dirty="0"/>
              <a:t>Récupérer des données</a:t>
            </a:r>
          </a:p>
          <a:p>
            <a:pPr marL="0" indent="0">
              <a:buNone/>
            </a:pPr>
            <a:endParaRPr lang="fr-FR"/>
          </a:p>
          <a:p>
            <a:pPr marL="0" indent="0">
              <a:buNone/>
            </a:pPr>
            <a:r>
              <a:rPr lang="fr-FR" dirty="0"/>
              <a:t>Ex. GET_INVENTORY_ITEMS_</a:t>
            </a:r>
            <a:r>
              <a:rPr lang="fr-FR" dirty="0">
                <a:solidFill>
                  <a:srgbClr val="C00000"/>
                </a:solidFill>
              </a:rPr>
              <a:t>QUERY</a:t>
            </a:r>
          </a:p>
          <a:p>
            <a:endParaRPr lang="en-CA"/>
          </a:p>
        </p:txBody>
      </p:sp>
    </p:spTree>
    <p:extLst>
      <p:ext uri="{BB962C8B-B14F-4D97-AF65-F5344CB8AC3E}">
        <p14:creationId xmlns:p14="http://schemas.microsoft.com/office/powerpoint/2010/main" val="175143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67"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2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69"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1CF93E1B-E26F-4996-9227-C5F9E72439D2}"/>
              </a:ext>
            </a:extLst>
          </p:cNvPr>
          <p:cNvSpPr>
            <a:spLocks noGrp="1"/>
          </p:cNvSpPr>
          <p:nvPr>
            <p:ph type="title"/>
          </p:nvPr>
        </p:nvSpPr>
        <p:spPr>
          <a:xfrm>
            <a:off x="1700212" y="1122363"/>
            <a:ext cx="8791575" cy="2387600"/>
          </a:xfrm>
        </p:spPr>
        <p:txBody>
          <a:bodyPr vert="horz" lIns="91440" tIns="45720" rIns="91440" bIns="45720" rtlCol="0" anchor="b">
            <a:normAutofit/>
          </a:bodyPr>
          <a:lstStyle/>
          <a:p>
            <a:r>
              <a:rPr lang="en-US" sz="5400"/>
              <a:t>Patterns</a:t>
            </a:r>
          </a:p>
        </p:txBody>
      </p:sp>
      <p:sp>
        <p:nvSpPr>
          <p:cNvPr id="3" name="Content Placeholder 2">
            <a:extLst>
              <a:ext uri="{FF2B5EF4-FFF2-40B4-BE49-F238E27FC236}">
                <a16:creationId xmlns:a16="http://schemas.microsoft.com/office/drawing/2014/main" id="{D59784B6-150F-4737-9B44-5988C2C08234}"/>
              </a:ext>
            </a:extLst>
          </p:cNvPr>
          <p:cNvSpPr>
            <a:spLocks noGrp="1"/>
          </p:cNvSpPr>
          <p:nvPr>
            <p:ph idx="1"/>
          </p:nvPr>
        </p:nvSpPr>
        <p:spPr>
          <a:xfrm>
            <a:off x="1700212" y="3602038"/>
            <a:ext cx="8791575" cy="1655762"/>
          </a:xfrm>
        </p:spPr>
        <p:txBody>
          <a:bodyPr vert="horz" lIns="91440" tIns="45720" rIns="91440" bIns="45720" rtlCol="0" anchor="t">
            <a:normAutofit/>
          </a:bodyPr>
          <a:lstStyle/>
          <a:p>
            <a:pPr marL="0" indent="0">
              <a:buNone/>
            </a:pPr>
            <a:r>
              <a:rPr lang="en-US" cap="all" err="1">
                <a:solidFill>
                  <a:schemeClr val="tx2"/>
                </a:solidFill>
              </a:rPr>
              <a:t>Tous</a:t>
            </a:r>
            <a:r>
              <a:rPr lang="en-US" cap="all">
                <a:solidFill>
                  <a:schemeClr val="tx2"/>
                </a:solidFill>
              </a:rPr>
              <a:t> les patterns de messaging </a:t>
            </a:r>
            <a:r>
              <a:rPr lang="en-US" cap="all" err="1">
                <a:solidFill>
                  <a:schemeClr val="tx2"/>
                </a:solidFill>
              </a:rPr>
              <a:t>sont</a:t>
            </a:r>
            <a:r>
              <a:rPr lang="en-US" cap="all">
                <a:solidFill>
                  <a:schemeClr val="tx2"/>
                </a:solidFill>
              </a:rPr>
              <a:t> </a:t>
            </a:r>
            <a:r>
              <a:rPr lang="en-US" cap="all" err="1">
                <a:solidFill>
                  <a:schemeClr val="tx2"/>
                </a:solidFill>
              </a:rPr>
              <a:t>implémentés</a:t>
            </a:r>
            <a:r>
              <a:rPr lang="en-US" cap="all">
                <a:solidFill>
                  <a:schemeClr val="tx2"/>
                </a:solidFill>
              </a:rPr>
              <a:t> avec un </a:t>
            </a:r>
            <a:r>
              <a:rPr lang="en-US" u="sng" cap="all">
                <a:solidFill>
                  <a:schemeClr val="tx2"/>
                </a:solidFill>
              </a:rPr>
              <a:t>middleware</a:t>
            </a:r>
            <a:r>
              <a:rPr lang="en-US" cap="all">
                <a:solidFill>
                  <a:schemeClr val="tx2"/>
                </a:solidFill>
              </a:rPr>
              <a:t> Redux.</a:t>
            </a:r>
          </a:p>
        </p:txBody>
      </p:sp>
      <p:grpSp>
        <p:nvGrpSpPr>
          <p:cNvPr id="124" name="Group 123">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25"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0"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1"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2"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3"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4"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59233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50C74A-E455-4949-9D07-C598C41544F7}"/>
              </a:ext>
            </a:extLst>
          </p:cNvPr>
          <p:cNvSpPr>
            <a:spLocks noGrp="1"/>
          </p:cNvSpPr>
          <p:nvPr>
            <p:ph type="title"/>
          </p:nvPr>
        </p:nvSpPr>
        <p:spPr/>
        <p:txBody>
          <a:bodyPr/>
          <a:lstStyle/>
          <a:p>
            <a:r>
              <a:rPr lang="fr-FR"/>
              <a:t>Patterns</a:t>
            </a:r>
          </a:p>
        </p:txBody>
      </p:sp>
      <p:sp>
        <p:nvSpPr>
          <p:cNvPr id="3" name="Espace réservé du contenu 2">
            <a:extLst>
              <a:ext uri="{FF2B5EF4-FFF2-40B4-BE49-F238E27FC236}">
                <a16:creationId xmlns:a16="http://schemas.microsoft.com/office/drawing/2014/main" id="{7B616BF6-05C9-42DE-9EAE-D6C73A49D054}"/>
              </a:ext>
            </a:extLst>
          </p:cNvPr>
          <p:cNvSpPr>
            <a:spLocks noGrp="1"/>
          </p:cNvSpPr>
          <p:nvPr>
            <p:ph idx="1"/>
          </p:nvPr>
        </p:nvSpPr>
        <p:spPr/>
        <p:txBody>
          <a:bodyPr vert="horz" lIns="91440" tIns="45720" rIns="91440" bIns="45720" rtlCol="0" anchor="t">
            <a:normAutofit/>
          </a:bodyPr>
          <a:lstStyle/>
          <a:p>
            <a:r>
              <a:rPr lang="fr-FR" err="1"/>
              <a:t>Filtering</a:t>
            </a:r>
          </a:p>
          <a:p>
            <a:r>
              <a:rPr lang="fr-FR"/>
              <a:t>Mapping</a:t>
            </a:r>
            <a:endParaRPr lang="en-US"/>
          </a:p>
          <a:p>
            <a:r>
              <a:rPr lang="fr-FR"/>
              <a:t>Splitter</a:t>
            </a:r>
          </a:p>
          <a:p>
            <a:r>
              <a:rPr lang="fr-FR"/>
              <a:t>Translator</a:t>
            </a:r>
          </a:p>
          <a:p>
            <a:r>
              <a:rPr lang="fr-FR" err="1"/>
              <a:t>Enricher</a:t>
            </a:r>
          </a:p>
          <a:p>
            <a:endParaRPr lang="fr-FR"/>
          </a:p>
          <a:p>
            <a:endParaRPr lang="fr-FR"/>
          </a:p>
        </p:txBody>
      </p:sp>
    </p:spTree>
    <p:extLst>
      <p:ext uri="{BB962C8B-B14F-4D97-AF65-F5344CB8AC3E}">
        <p14:creationId xmlns:p14="http://schemas.microsoft.com/office/powerpoint/2010/main" val="3784984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241C-E202-427B-B126-43C5B7FA5B50}"/>
              </a:ext>
            </a:extLst>
          </p:cNvPr>
          <p:cNvSpPr>
            <a:spLocks noGrp="1"/>
          </p:cNvSpPr>
          <p:nvPr>
            <p:ph type="title"/>
          </p:nvPr>
        </p:nvSpPr>
        <p:spPr>
          <a:xfrm>
            <a:off x="1141413" y="609600"/>
            <a:ext cx="5934508" cy="1639886"/>
          </a:xfrm>
        </p:spPr>
        <p:txBody>
          <a:bodyPr/>
          <a:lstStyle/>
          <a:p>
            <a:r>
              <a:rPr lang="en-CA"/>
              <a:t>Filtering</a:t>
            </a:r>
          </a:p>
        </p:txBody>
      </p:sp>
      <p:sp>
        <p:nvSpPr>
          <p:cNvPr id="5" name="AutoShape 2" descr="https://www.evernote.com/shard/s538/res/ef7f3559-eef3-4134-b3b2-2a6d1a889c26">
            <a:extLst>
              <a:ext uri="{FF2B5EF4-FFF2-40B4-BE49-F238E27FC236}">
                <a16:creationId xmlns:a16="http://schemas.microsoft.com/office/drawing/2014/main" id="{D11EC8E6-CDE3-448B-9EBB-8DC56865702E}"/>
              </a:ext>
            </a:extLst>
          </p:cNvPr>
          <p:cNvSpPr>
            <a:spLocks noGrp="1" noChangeAspect="1" noChangeArrowheads="1"/>
          </p:cNvSpPr>
          <p:nvPr>
            <p:ph type="body" sz="half" idx="2"/>
          </p:nvPr>
        </p:nvSpPr>
        <p:spPr bwMode="auto">
          <a:xfrm>
            <a:off x="1141410" y="2249486"/>
            <a:ext cx="5934511"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fr-FR" sz="2400" dirty="0" err="1"/>
              <a:t>Handle</a:t>
            </a:r>
            <a:r>
              <a:rPr lang="fr-FR" sz="2400" dirty="0"/>
              <a:t> une action SI une ou plusieurs conditions sont respectés.</a:t>
            </a:r>
          </a:p>
          <a:p>
            <a:pPr marL="285750" indent="-285750">
              <a:buChar char="•"/>
            </a:pPr>
            <a:endParaRPr lang="fr-FR"/>
          </a:p>
          <a:p>
            <a:br>
              <a:rPr lang="fr-FR" dirty="0"/>
            </a:br>
            <a:endParaRPr lang="en-CA"/>
          </a:p>
        </p:txBody>
      </p:sp>
      <p:pic>
        <p:nvPicPr>
          <p:cNvPr id="10" name="Picture 9">
            <a:extLst>
              <a:ext uri="{FF2B5EF4-FFF2-40B4-BE49-F238E27FC236}">
                <a16:creationId xmlns:a16="http://schemas.microsoft.com/office/drawing/2014/main" id="{0D1251D0-DB12-426A-9524-733DC49FFC3A}"/>
              </a:ext>
            </a:extLst>
          </p:cNvPr>
          <p:cNvPicPr>
            <a:picLocks noChangeAspect="1"/>
          </p:cNvPicPr>
          <p:nvPr/>
        </p:nvPicPr>
        <p:blipFill>
          <a:blip r:embed="rId2"/>
          <a:stretch>
            <a:fillRect/>
          </a:stretch>
        </p:blipFill>
        <p:spPr>
          <a:xfrm>
            <a:off x="6976734" y="1523105"/>
            <a:ext cx="2400300" cy="1600200"/>
          </a:xfrm>
          <a:prstGeom prst="rect">
            <a:avLst/>
          </a:prstGeom>
        </p:spPr>
      </p:pic>
      <p:pic>
        <p:nvPicPr>
          <p:cNvPr id="8" name="Image 8">
            <a:extLst>
              <a:ext uri="{FF2B5EF4-FFF2-40B4-BE49-F238E27FC236}">
                <a16:creationId xmlns:a16="http://schemas.microsoft.com/office/drawing/2014/main" id="{F03B4111-C8A8-4FDA-AD4E-F02908F67A52}"/>
              </a:ext>
            </a:extLst>
          </p:cNvPr>
          <p:cNvPicPr>
            <a:picLocks noChangeAspect="1"/>
          </p:cNvPicPr>
          <p:nvPr/>
        </p:nvPicPr>
        <p:blipFill>
          <a:blip r:embed="rId3"/>
          <a:stretch>
            <a:fillRect/>
          </a:stretch>
        </p:blipFill>
        <p:spPr>
          <a:xfrm>
            <a:off x="1300223" y="3580012"/>
            <a:ext cx="7546694" cy="2630228"/>
          </a:xfrm>
          <a:prstGeom prst="rect">
            <a:avLst/>
          </a:prstGeom>
        </p:spPr>
      </p:pic>
    </p:spTree>
    <p:extLst>
      <p:ext uri="{BB962C8B-B14F-4D97-AF65-F5344CB8AC3E}">
        <p14:creationId xmlns:p14="http://schemas.microsoft.com/office/powerpoint/2010/main" val="17324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A164C400-1667-431F-A4E1-4697EA8CE86C}"/>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Redux 101</a:t>
            </a:r>
          </a:p>
        </p:txBody>
      </p:sp>
      <p:sp>
        <p:nvSpPr>
          <p:cNvPr id="3" name="Text Placeholder 2">
            <a:extLst>
              <a:ext uri="{FF2B5EF4-FFF2-40B4-BE49-F238E27FC236}">
                <a16:creationId xmlns:a16="http://schemas.microsoft.com/office/drawing/2014/main" id="{B59DCE98-2C81-4E27-B934-A30E227CA929}"/>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121658833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C70ED-2B46-4C51-B6BE-4C1E7906ED95}"/>
              </a:ext>
            </a:extLst>
          </p:cNvPr>
          <p:cNvSpPr>
            <a:spLocks noGrp="1"/>
          </p:cNvSpPr>
          <p:nvPr>
            <p:ph type="title"/>
          </p:nvPr>
        </p:nvSpPr>
        <p:spPr/>
        <p:txBody>
          <a:bodyPr/>
          <a:lstStyle/>
          <a:p>
            <a:r>
              <a:rPr lang="fr-FR"/>
              <a:t>Mapping + splitter + translator</a:t>
            </a:r>
          </a:p>
        </p:txBody>
      </p:sp>
      <p:sp>
        <p:nvSpPr>
          <p:cNvPr id="3" name="Espace réservé du contenu 2">
            <a:extLst>
              <a:ext uri="{FF2B5EF4-FFF2-40B4-BE49-F238E27FC236}">
                <a16:creationId xmlns:a16="http://schemas.microsoft.com/office/drawing/2014/main" id="{389CAF78-D68F-4261-B8FB-251EB7939E99}"/>
              </a:ext>
            </a:extLst>
          </p:cNvPr>
          <p:cNvSpPr>
            <a:spLocks noGrp="1"/>
          </p:cNvSpPr>
          <p:nvPr>
            <p:ph idx="1"/>
          </p:nvPr>
        </p:nvSpPr>
        <p:spPr>
          <a:xfrm>
            <a:off x="1208931" y="1815436"/>
            <a:ext cx="9905999" cy="3541714"/>
          </a:xfrm>
        </p:spPr>
        <p:txBody>
          <a:bodyPr vert="horz" lIns="91440" tIns="45720" rIns="91440" bIns="45720" rtlCol="0" anchor="t">
            <a:normAutofit/>
          </a:bodyPr>
          <a:lstStyle/>
          <a:p>
            <a:pPr marL="0" indent="0">
              <a:buNone/>
            </a:pPr>
            <a:r>
              <a:rPr lang="fr-FR" dirty="0"/>
              <a:t>Découpler les composantes de l'application des actions.</a:t>
            </a:r>
          </a:p>
          <a:p>
            <a:pPr marL="0" indent="0">
              <a:buNone/>
            </a:pPr>
            <a:endParaRPr lang="fr-FR" dirty="0"/>
          </a:p>
          <a:p>
            <a:pPr marL="0" indent="0">
              <a:buNone/>
            </a:pPr>
            <a:r>
              <a:rPr lang="fr-FR" dirty="0"/>
              <a:t>Ex. Un </a:t>
            </a:r>
            <a:r>
              <a:rPr lang="fr-FR" dirty="0" err="1"/>
              <a:t>reducer</a:t>
            </a:r>
            <a:r>
              <a:rPr lang="fr-FR" dirty="0"/>
              <a:t> peut réagir à API_LOADING sans connaître l'ensemble des QUERIES.</a:t>
            </a:r>
          </a:p>
          <a:p>
            <a:pPr marL="0" indent="0">
              <a:buNone/>
            </a:pPr>
            <a:endParaRPr lang="fr-FR"/>
          </a:p>
          <a:p>
            <a:pPr marL="0" indent="0">
              <a:buNone/>
            </a:pPr>
            <a:endParaRPr lang="fr-FR" dirty="0"/>
          </a:p>
        </p:txBody>
      </p:sp>
    </p:spTree>
    <p:extLst>
      <p:ext uri="{BB962C8B-B14F-4D97-AF65-F5344CB8AC3E}">
        <p14:creationId xmlns:p14="http://schemas.microsoft.com/office/powerpoint/2010/main" val="926396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1E817-92D6-461A-BE72-C8321B30EC96}"/>
              </a:ext>
            </a:extLst>
          </p:cNvPr>
          <p:cNvSpPr>
            <a:spLocks noGrp="1"/>
          </p:cNvSpPr>
          <p:nvPr>
            <p:ph type="title"/>
          </p:nvPr>
        </p:nvSpPr>
        <p:spPr/>
        <p:txBody>
          <a:bodyPr/>
          <a:lstStyle/>
          <a:p>
            <a:r>
              <a:rPr lang="fr-FR" dirty="0"/>
              <a:t>Mapping + splitter + translator</a:t>
            </a:r>
          </a:p>
        </p:txBody>
      </p:sp>
      <p:pic>
        <p:nvPicPr>
          <p:cNvPr id="6" name="Image 6" descr="Une image contenant capture d’écran&#10;&#10;Description générée avec un niveau de confiance élevé">
            <a:extLst>
              <a:ext uri="{FF2B5EF4-FFF2-40B4-BE49-F238E27FC236}">
                <a16:creationId xmlns:a16="http://schemas.microsoft.com/office/drawing/2014/main" id="{B705846F-7B7D-43D0-9DE1-6729AC625572}"/>
              </a:ext>
            </a:extLst>
          </p:cNvPr>
          <p:cNvPicPr>
            <a:picLocks noGrp="1" noChangeAspect="1"/>
          </p:cNvPicPr>
          <p:nvPr>
            <p:ph idx="1"/>
          </p:nvPr>
        </p:nvPicPr>
        <p:blipFill>
          <a:blip r:embed="rId2"/>
          <a:stretch>
            <a:fillRect/>
          </a:stretch>
        </p:blipFill>
        <p:spPr>
          <a:xfrm>
            <a:off x="6153014" y="1796145"/>
            <a:ext cx="5457933" cy="4795638"/>
          </a:xfrm>
          <a:prstGeom prst="rect">
            <a:avLst/>
          </a:prstGeom>
        </p:spPr>
      </p:pic>
      <p:pic>
        <p:nvPicPr>
          <p:cNvPr id="4" name="Image 4" descr="Une image contenant capture d’écran&#10;&#10;Description générée avec un niveau de confiance élevé">
            <a:extLst>
              <a:ext uri="{FF2B5EF4-FFF2-40B4-BE49-F238E27FC236}">
                <a16:creationId xmlns:a16="http://schemas.microsoft.com/office/drawing/2014/main" id="{9704097B-5EFE-490B-AB39-19D0C44BAF30}"/>
              </a:ext>
            </a:extLst>
          </p:cNvPr>
          <p:cNvPicPr>
            <a:picLocks noChangeAspect="1"/>
          </p:cNvPicPr>
          <p:nvPr/>
        </p:nvPicPr>
        <p:blipFill>
          <a:blip r:embed="rId3"/>
          <a:stretch>
            <a:fillRect/>
          </a:stretch>
        </p:blipFill>
        <p:spPr>
          <a:xfrm>
            <a:off x="1145894" y="1791893"/>
            <a:ext cx="4749477" cy="4798213"/>
          </a:xfrm>
          <a:prstGeom prst="rect">
            <a:avLst/>
          </a:prstGeom>
        </p:spPr>
      </p:pic>
    </p:spTree>
    <p:extLst>
      <p:ext uri="{BB962C8B-B14F-4D97-AF65-F5344CB8AC3E}">
        <p14:creationId xmlns:p14="http://schemas.microsoft.com/office/powerpoint/2010/main" val="3881361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024-3F99-4961-8413-13241792A9E8}"/>
              </a:ext>
            </a:extLst>
          </p:cNvPr>
          <p:cNvSpPr>
            <a:spLocks noGrp="1"/>
          </p:cNvSpPr>
          <p:nvPr>
            <p:ph type="title"/>
          </p:nvPr>
        </p:nvSpPr>
        <p:spPr/>
        <p:txBody>
          <a:bodyPr/>
          <a:lstStyle/>
          <a:p>
            <a:r>
              <a:rPr lang="en-CA"/>
              <a:t>Mapping</a:t>
            </a:r>
          </a:p>
        </p:txBody>
      </p:sp>
      <p:sp>
        <p:nvSpPr>
          <p:cNvPr id="4" name="Text Placeholder 3">
            <a:extLst>
              <a:ext uri="{FF2B5EF4-FFF2-40B4-BE49-F238E27FC236}">
                <a16:creationId xmlns:a16="http://schemas.microsoft.com/office/drawing/2014/main" id="{22AD0145-9652-48D1-8BC0-5697FD49B947}"/>
              </a:ext>
            </a:extLst>
          </p:cNvPr>
          <p:cNvSpPr>
            <a:spLocks noGrp="1"/>
          </p:cNvSpPr>
          <p:nvPr>
            <p:ph type="body" sz="half" idx="2"/>
          </p:nvPr>
        </p:nvSpPr>
        <p:spPr/>
        <p:txBody>
          <a:bodyPr vert="horz" lIns="91440" tIns="45720" rIns="91440" bIns="45720" rtlCol="0" anchor="t">
            <a:normAutofit fontScale="92500" lnSpcReduction="10000"/>
          </a:bodyPr>
          <a:lstStyle/>
          <a:p>
            <a:r>
              <a:rPr lang="fr-FR" sz="2400"/>
              <a:t>Transforme une action X en action Y si une ou plusieurs conditions sont respectés.</a:t>
            </a:r>
          </a:p>
          <a:p>
            <a:endParaRPr lang="fr-FR" sz="2400"/>
          </a:p>
          <a:p>
            <a:r>
              <a:rPr lang="fr-FR" sz="2400"/>
              <a:t>Les conditions peuvent être basé sur:</a:t>
            </a:r>
          </a:p>
          <a:p>
            <a:pPr marL="742950" lvl="1" indent="-285750">
              <a:buFont typeface="Arial" panose="020B0604020202020204" pitchFamily="34" charset="0"/>
              <a:buChar char="•"/>
            </a:pPr>
            <a:r>
              <a:rPr lang="fr-FR" sz="2400"/>
              <a:t>Les données de l'action</a:t>
            </a:r>
          </a:p>
          <a:p>
            <a:pPr marL="742950" lvl="1" indent="-285750">
              <a:buFont typeface="Arial" panose="020B0604020202020204" pitchFamily="34" charset="0"/>
              <a:buChar char="•"/>
            </a:pPr>
            <a:r>
              <a:rPr lang="fr-FR" sz="2400"/>
              <a:t>Une variable du state</a:t>
            </a:r>
          </a:p>
          <a:p>
            <a:pPr marL="742950" lvl="1" indent="-285750">
              <a:buFont typeface="Arial" panose="020B0604020202020204" pitchFamily="34" charset="0"/>
              <a:buChar char="•"/>
            </a:pPr>
            <a:r>
              <a:rPr lang="fr-FR" sz="2400"/>
              <a:t>Une variable globale tel que l'environnement</a:t>
            </a:r>
          </a:p>
          <a:p>
            <a:pPr marL="285750" indent="-285750">
              <a:buFont typeface="Arial" panose="020B0604020202020204" pitchFamily="34" charset="0"/>
              <a:buChar char="•"/>
            </a:pPr>
            <a:endParaRPr lang="en-CA" sz="2400"/>
          </a:p>
        </p:txBody>
      </p:sp>
      <p:pic>
        <p:nvPicPr>
          <p:cNvPr id="6" name="Picture 5">
            <a:extLst>
              <a:ext uri="{FF2B5EF4-FFF2-40B4-BE49-F238E27FC236}">
                <a16:creationId xmlns:a16="http://schemas.microsoft.com/office/drawing/2014/main" id="{CEF02772-F8D9-4AA6-82E5-39D3F7BA5098}"/>
              </a:ext>
            </a:extLst>
          </p:cNvPr>
          <p:cNvPicPr>
            <a:picLocks noChangeAspect="1"/>
          </p:cNvPicPr>
          <p:nvPr/>
        </p:nvPicPr>
        <p:blipFill>
          <a:blip r:embed="rId2"/>
          <a:stretch>
            <a:fillRect/>
          </a:stretch>
        </p:blipFill>
        <p:spPr>
          <a:xfrm>
            <a:off x="7350190" y="1800225"/>
            <a:ext cx="2362200" cy="1628775"/>
          </a:xfrm>
          <a:prstGeom prst="rect">
            <a:avLst/>
          </a:prstGeom>
        </p:spPr>
      </p:pic>
    </p:spTree>
    <p:extLst>
      <p:ext uri="{BB962C8B-B14F-4D97-AF65-F5344CB8AC3E}">
        <p14:creationId xmlns:p14="http://schemas.microsoft.com/office/powerpoint/2010/main" val="1554295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41507E-FA4E-41ED-93CB-74657990D569}"/>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Mapping</a:t>
            </a:r>
          </a:p>
        </p:txBody>
      </p:sp>
      <p:grpSp>
        <p:nvGrpSpPr>
          <p:cNvPr id="63" name="Group 6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1" name="Image 12" descr="Une image contenant capture d’écran&#10;&#10;Description générée avec un niveau de confiance très élevé">
            <a:extLst>
              <a:ext uri="{FF2B5EF4-FFF2-40B4-BE49-F238E27FC236}">
                <a16:creationId xmlns:a16="http://schemas.microsoft.com/office/drawing/2014/main" id="{02B39EDD-009D-4FD4-8517-E31E891EB091}"/>
              </a:ext>
            </a:extLst>
          </p:cNvPr>
          <p:cNvPicPr>
            <a:picLocks noGrp="1" noChangeAspect="1"/>
          </p:cNvPicPr>
          <p:nvPr>
            <p:ph idx="1"/>
          </p:nvPr>
        </p:nvPicPr>
        <p:blipFill>
          <a:blip r:embed="rId3"/>
          <a:stretch>
            <a:fillRect/>
          </a:stretch>
        </p:blipFill>
        <p:spPr>
          <a:xfrm>
            <a:off x="4745712" y="98525"/>
            <a:ext cx="6005828" cy="6570423"/>
          </a:xfrm>
          <a:prstGeom prst="rect">
            <a:avLst/>
          </a:prstGeom>
        </p:spPr>
      </p:pic>
    </p:spTree>
    <p:extLst>
      <p:ext uri="{BB962C8B-B14F-4D97-AF65-F5344CB8AC3E}">
        <p14:creationId xmlns:p14="http://schemas.microsoft.com/office/powerpoint/2010/main" val="279051598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2E09-D048-4BFE-9646-A5149EFA97C9}"/>
              </a:ext>
            </a:extLst>
          </p:cNvPr>
          <p:cNvSpPr>
            <a:spLocks noGrp="1"/>
          </p:cNvSpPr>
          <p:nvPr>
            <p:ph type="title"/>
          </p:nvPr>
        </p:nvSpPr>
        <p:spPr/>
        <p:txBody>
          <a:bodyPr/>
          <a:lstStyle/>
          <a:p>
            <a:r>
              <a:rPr lang="en-CA"/>
              <a:t>Splitter</a:t>
            </a:r>
          </a:p>
        </p:txBody>
      </p:sp>
      <p:sp>
        <p:nvSpPr>
          <p:cNvPr id="4" name="Text Placeholder 3">
            <a:extLst>
              <a:ext uri="{FF2B5EF4-FFF2-40B4-BE49-F238E27FC236}">
                <a16:creationId xmlns:a16="http://schemas.microsoft.com/office/drawing/2014/main" id="{E9DA3359-4078-4E6F-93FE-106F7454B36D}"/>
              </a:ext>
            </a:extLst>
          </p:cNvPr>
          <p:cNvSpPr>
            <a:spLocks noGrp="1"/>
          </p:cNvSpPr>
          <p:nvPr>
            <p:ph type="body" sz="half" idx="2"/>
          </p:nvPr>
        </p:nvSpPr>
        <p:spPr>
          <a:xfrm>
            <a:off x="1141410" y="2249486"/>
            <a:ext cx="5934511" cy="4168676"/>
          </a:xfrm>
        </p:spPr>
        <p:txBody>
          <a:bodyPr vert="horz" lIns="91440" tIns="45720" rIns="91440" bIns="45720" rtlCol="0" anchor="t">
            <a:normAutofit/>
          </a:bodyPr>
          <a:lstStyle/>
          <a:p>
            <a:r>
              <a:rPr lang="fr-FR" sz="2400"/>
              <a:t>Dispatch plusieurs actions quand une action survient.</a:t>
            </a:r>
          </a:p>
          <a:p>
            <a:endParaRPr lang="fr-FR" sz="2400"/>
          </a:p>
        </p:txBody>
      </p:sp>
      <p:pic>
        <p:nvPicPr>
          <p:cNvPr id="8" name="Picture 7">
            <a:extLst>
              <a:ext uri="{FF2B5EF4-FFF2-40B4-BE49-F238E27FC236}">
                <a16:creationId xmlns:a16="http://schemas.microsoft.com/office/drawing/2014/main" id="{4F22E687-55C0-4A80-A8F5-3BF455622E0C}"/>
              </a:ext>
            </a:extLst>
          </p:cNvPr>
          <p:cNvPicPr>
            <a:picLocks noChangeAspect="1"/>
          </p:cNvPicPr>
          <p:nvPr/>
        </p:nvPicPr>
        <p:blipFill>
          <a:blip r:embed="rId2"/>
          <a:stretch>
            <a:fillRect/>
          </a:stretch>
        </p:blipFill>
        <p:spPr>
          <a:xfrm>
            <a:off x="7536996" y="1838325"/>
            <a:ext cx="2343150" cy="1590675"/>
          </a:xfrm>
          <a:prstGeom prst="rect">
            <a:avLst/>
          </a:prstGeom>
        </p:spPr>
      </p:pic>
    </p:spTree>
    <p:extLst>
      <p:ext uri="{BB962C8B-B14F-4D97-AF65-F5344CB8AC3E}">
        <p14:creationId xmlns:p14="http://schemas.microsoft.com/office/powerpoint/2010/main" val="1927194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20E238C9-FEF8-4E22-AA05-ECE4D79EE83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Splitter</a:t>
            </a:r>
          </a:p>
        </p:txBody>
      </p:sp>
      <p:sp>
        <p:nvSpPr>
          <p:cNvPr id="4" name="Espace réservé du texte 3">
            <a:extLst>
              <a:ext uri="{FF2B5EF4-FFF2-40B4-BE49-F238E27FC236}">
                <a16:creationId xmlns:a16="http://schemas.microsoft.com/office/drawing/2014/main" id="{A6E285E7-35CE-4511-975D-6BEDDD15624D}"/>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indent="-228600">
              <a:buFont typeface="Arial" panose="020B0604020202020204" pitchFamily="34" charset="0"/>
              <a:buChar char="•"/>
            </a:pPr>
            <a:endParaRPr lang="en-US" sz="140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9" name="Image 10" descr="Une image contenant texte, capture d’écran&#10;&#10;Description générée avec un niveau de confiance très élevé">
            <a:extLst>
              <a:ext uri="{FF2B5EF4-FFF2-40B4-BE49-F238E27FC236}">
                <a16:creationId xmlns:a16="http://schemas.microsoft.com/office/drawing/2014/main" id="{884DBEC8-8DC8-4CE5-83DE-A7DB73167284}"/>
              </a:ext>
            </a:extLst>
          </p:cNvPr>
          <p:cNvPicPr>
            <a:picLocks noGrp="1" noChangeAspect="1"/>
          </p:cNvPicPr>
          <p:nvPr>
            <p:ph idx="1"/>
          </p:nvPr>
        </p:nvPicPr>
        <p:blipFill>
          <a:blip r:embed="rId3"/>
          <a:stretch>
            <a:fillRect/>
          </a:stretch>
        </p:blipFill>
        <p:spPr>
          <a:xfrm>
            <a:off x="5403807" y="197197"/>
            <a:ext cx="5617842" cy="6500685"/>
          </a:xfrm>
          <a:prstGeom prst="rect">
            <a:avLst/>
          </a:prstGeom>
        </p:spPr>
      </p:pic>
    </p:spTree>
    <p:extLst>
      <p:ext uri="{BB962C8B-B14F-4D97-AF65-F5344CB8AC3E}">
        <p14:creationId xmlns:p14="http://schemas.microsoft.com/office/powerpoint/2010/main" val="132850769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241C-4597-4D26-9040-01685B6FA9A6}"/>
              </a:ext>
            </a:extLst>
          </p:cNvPr>
          <p:cNvSpPr>
            <a:spLocks noGrp="1"/>
          </p:cNvSpPr>
          <p:nvPr>
            <p:ph type="title"/>
          </p:nvPr>
        </p:nvSpPr>
        <p:spPr/>
        <p:txBody>
          <a:bodyPr/>
          <a:lstStyle/>
          <a:p>
            <a:r>
              <a:rPr lang="en-CA"/>
              <a:t>Translator</a:t>
            </a:r>
          </a:p>
        </p:txBody>
      </p:sp>
      <p:sp>
        <p:nvSpPr>
          <p:cNvPr id="4" name="Text Placeholder 3">
            <a:extLst>
              <a:ext uri="{FF2B5EF4-FFF2-40B4-BE49-F238E27FC236}">
                <a16:creationId xmlns:a16="http://schemas.microsoft.com/office/drawing/2014/main" id="{37AD1171-4E6B-427D-A087-913BB833EA3F}"/>
              </a:ext>
            </a:extLst>
          </p:cNvPr>
          <p:cNvSpPr>
            <a:spLocks noGrp="1"/>
          </p:cNvSpPr>
          <p:nvPr>
            <p:ph type="body" sz="half" idx="2"/>
          </p:nvPr>
        </p:nvSpPr>
        <p:spPr/>
        <p:txBody>
          <a:bodyPr vert="horz" lIns="91440" tIns="45720" rIns="91440" bIns="45720" rtlCol="0" anchor="t">
            <a:normAutofit/>
          </a:bodyPr>
          <a:lstStyle/>
          <a:p>
            <a:r>
              <a:rPr lang="fr-FR" sz="2400"/>
              <a:t>Dispatch AUTOMATIQUEMENT une action Y quand l'action X survient.</a:t>
            </a:r>
          </a:p>
          <a:p>
            <a:endParaRPr lang="fr-FR" sz="2400"/>
          </a:p>
          <a:p>
            <a:r>
              <a:rPr lang="fr-FR" sz="2400"/>
              <a:t>La différence avec le pattern Mapping est que ce que dernier est conditionnelle aux données de l'action.</a:t>
            </a:r>
          </a:p>
          <a:p>
            <a:endParaRPr lang="en-CA"/>
          </a:p>
        </p:txBody>
      </p:sp>
      <p:pic>
        <p:nvPicPr>
          <p:cNvPr id="6" name="Picture 5">
            <a:extLst>
              <a:ext uri="{FF2B5EF4-FFF2-40B4-BE49-F238E27FC236}">
                <a16:creationId xmlns:a16="http://schemas.microsoft.com/office/drawing/2014/main" id="{D0B67572-6509-4AB4-BBF5-CC21ABC665EB}"/>
              </a:ext>
            </a:extLst>
          </p:cNvPr>
          <p:cNvPicPr>
            <a:picLocks noChangeAspect="1"/>
          </p:cNvPicPr>
          <p:nvPr/>
        </p:nvPicPr>
        <p:blipFill>
          <a:blip r:embed="rId2"/>
          <a:stretch>
            <a:fillRect/>
          </a:stretch>
        </p:blipFill>
        <p:spPr>
          <a:xfrm>
            <a:off x="7747227" y="1847850"/>
            <a:ext cx="2314575" cy="1581150"/>
          </a:xfrm>
          <a:prstGeom prst="rect">
            <a:avLst/>
          </a:prstGeom>
        </p:spPr>
      </p:pic>
    </p:spTree>
    <p:extLst>
      <p:ext uri="{BB962C8B-B14F-4D97-AF65-F5344CB8AC3E}">
        <p14:creationId xmlns:p14="http://schemas.microsoft.com/office/powerpoint/2010/main" val="12168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3C54C5-27DE-4A6E-B593-EF1F1DE493A7}"/>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Translator</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Image 8">
            <a:extLst>
              <a:ext uri="{FF2B5EF4-FFF2-40B4-BE49-F238E27FC236}">
                <a16:creationId xmlns:a16="http://schemas.microsoft.com/office/drawing/2014/main" id="{86970197-05BD-47A1-B122-EEA251137554}"/>
              </a:ext>
            </a:extLst>
          </p:cNvPr>
          <p:cNvPicPr>
            <a:picLocks noGrp="1" noChangeAspect="1"/>
          </p:cNvPicPr>
          <p:nvPr>
            <p:ph idx="1"/>
          </p:nvPr>
        </p:nvPicPr>
        <p:blipFill>
          <a:blip r:embed="rId3"/>
          <a:stretch>
            <a:fillRect/>
          </a:stretch>
        </p:blipFill>
        <p:spPr>
          <a:xfrm>
            <a:off x="4394379" y="1608288"/>
            <a:ext cx="7480139" cy="2856414"/>
          </a:xfrm>
          <a:prstGeom prst="rect">
            <a:avLst/>
          </a:prstGeom>
        </p:spPr>
      </p:pic>
    </p:spTree>
    <p:extLst>
      <p:ext uri="{BB962C8B-B14F-4D97-AF65-F5344CB8AC3E}">
        <p14:creationId xmlns:p14="http://schemas.microsoft.com/office/powerpoint/2010/main" val="421647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911-A0C2-4091-A9BD-CB511535F379}"/>
              </a:ext>
            </a:extLst>
          </p:cNvPr>
          <p:cNvSpPr>
            <a:spLocks noGrp="1"/>
          </p:cNvSpPr>
          <p:nvPr>
            <p:ph type="title"/>
          </p:nvPr>
        </p:nvSpPr>
        <p:spPr/>
        <p:txBody>
          <a:bodyPr/>
          <a:lstStyle/>
          <a:p>
            <a:r>
              <a:rPr lang="en-CA"/>
              <a:t>Enricher</a:t>
            </a:r>
          </a:p>
        </p:txBody>
      </p:sp>
      <p:sp>
        <p:nvSpPr>
          <p:cNvPr id="4" name="Text Placeholder 3">
            <a:extLst>
              <a:ext uri="{FF2B5EF4-FFF2-40B4-BE49-F238E27FC236}">
                <a16:creationId xmlns:a16="http://schemas.microsoft.com/office/drawing/2014/main" id="{F06AE9E6-3278-407D-BCFB-D2EDB8A0CD4C}"/>
              </a:ext>
            </a:extLst>
          </p:cNvPr>
          <p:cNvSpPr>
            <a:spLocks noGrp="1"/>
          </p:cNvSpPr>
          <p:nvPr>
            <p:ph type="body" sz="half" idx="2"/>
          </p:nvPr>
        </p:nvSpPr>
        <p:spPr/>
        <p:txBody>
          <a:bodyPr vert="horz" lIns="91440" tIns="45720" rIns="91440" bIns="45720" rtlCol="0" anchor="t">
            <a:normAutofit/>
          </a:bodyPr>
          <a:lstStyle/>
          <a:p>
            <a:r>
              <a:rPr lang="fr-FR" sz="2400"/>
              <a:t>Ajoute des informations qui ne devraient pas être connu par un Component.</a:t>
            </a:r>
          </a:p>
          <a:p>
            <a:endParaRPr lang="en-CA"/>
          </a:p>
        </p:txBody>
      </p:sp>
      <p:pic>
        <p:nvPicPr>
          <p:cNvPr id="6" name="Picture 5">
            <a:extLst>
              <a:ext uri="{FF2B5EF4-FFF2-40B4-BE49-F238E27FC236}">
                <a16:creationId xmlns:a16="http://schemas.microsoft.com/office/drawing/2014/main" id="{12320023-7193-4A07-8C4B-48D864BB0C94}"/>
              </a:ext>
            </a:extLst>
          </p:cNvPr>
          <p:cNvPicPr>
            <a:picLocks noChangeAspect="1"/>
          </p:cNvPicPr>
          <p:nvPr/>
        </p:nvPicPr>
        <p:blipFill>
          <a:blip r:embed="rId2"/>
          <a:stretch>
            <a:fillRect/>
          </a:stretch>
        </p:blipFill>
        <p:spPr>
          <a:xfrm>
            <a:off x="7672582" y="1847850"/>
            <a:ext cx="2314575" cy="1581150"/>
          </a:xfrm>
          <a:prstGeom prst="rect">
            <a:avLst/>
          </a:prstGeom>
        </p:spPr>
      </p:pic>
    </p:spTree>
    <p:extLst>
      <p:ext uri="{BB962C8B-B14F-4D97-AF65-F5344CB8AC3E}">
        <p14:creationId xmlns:p14="http://schemas.microsoft.com/office/powerpoint/2010/main" val="1276948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182D6C-DA2B-443D-981E-6FA1F3CCF6C8}"/>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Enricher</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4" name="Image 15" descr="Une image contenant capture d’écran&#10;&#10;Description générée avec un niveau de confiance très élevé">
            <a:extLst>
              <a:ext uri="{FF2B5EF4-FFF2-40B4-BE49-F238E27FC236}">
                <a16:creationId xmlns:a16="http://schemas.microsoft.com/office/drawing/2014/main" id="{DF676E3F-3087-4F67-BB1E-9785F55CBF02}"/>
              </a:ext>
            </a:extLst>
          </p:cNvPr>
          <p:cNvPicPr>
            <a:picLocks noGrp="1" noChangeAspect="1"/>
          </p:cNvPicPr>
          <p:nvPr>
            <p:ph idx="1"/>
          </p:nvPr>
        </p:nvPicPr>
        <p:blipFill>
          <a:blip r:embed="rId3"/>
          <a:stretch>
            <a:fillRect/>
          </a:stretch>
        </p:blipFill>
        <p:spPr>
          <a:xfrm>
            <a:off x="4342677" y="291437"/>
            <a:ext cx="7487089" cy="5731257"/>
          </a:xfrm>
          <a:prstGeom prst="rect">
            <a:avLst/>
          </a:prstGeom>
        </p:spPr>
      </p:pic>
    </p:spTree>
    <p:extLst>
      <p:ext uri="{BB962C8B-B14F-4D97-AF65-F5344CB8AC3E}">
        <p14:creationId xmlns:p14="http://schemas.microsoft.com/office/powerpoint/2010/main" val="17637376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C99A-D30F-4194-A6F5-89519B6FA908}"/>
              </a:ext>
            </a:extLst>
          </p:cNvPr>
          <p:cNvSpPr>
            <a:spLocks noGrp="1"/>
          </p:cNvSpPr>
          <p:nvPr>
            <p:ph type="title"/>
          </p:nvPr>
        </p:nvSpPr>
        <p:spPr/>
        <p:txBody>
          <a:bodyPr/>
          <a:lstStyle/>
          <a:p>
            <a:r>
              <a:rPr lang="en-CA" err="1"/>
              <a:t>Définition</a:t>
            </a:r>
            <a:endParaRPr lang="en-CA"/>
          </a:p>
        </p:txBody>
      </p:sp>
      <p:sp>
        <p:nvSpPr>
          <p:cNvPr id="4" name="Content Placeholder 3">
            <a:extLst>
              <a:ext uri="{FF2B5EF4-FFF2-40B4-BE49-F238E27FC236}">
                <a16:creationId xmlns:a16="http://schemas.microsoft.com/office/drawing/2014/main" id="{A7D2423C-8707-4B04-A7DF-C3131CF82C5B}"/>
              </a:ext>
            </a:extLst>
          </p:cNvPr>
          <p:cNvSpPr>
            <a:spLocks noGrp="1"/>
          </p:cNvSpPr>
          <p:nvPr>
            <p:ph sz="half" idx="2"/>
          </p:nvPr>
        </p:nvSpPr>
        <p:spPr>
          <a:xfrm>
            <a:off x="1141410" y="2093683"/>
            <a:ext cx="10113429" cy="3697515"/>
          </a:xfrm>
        </p:spPr>
        <p:txBody>
          <a:bodyPr vert="horz" lIns="91440" tIns="45720" rIns="91440" bIns="45720" rtlCol="0" anchor="t">
            <a:normAutofit/>
          </a:bodyPr>
          <a:lstStyle/>
          <a:p>
            <a:pPr marL="0" indent="0">
              <a:buNone/>
            </a:pPr>
            <a:r>
              <a:rPr lang="en-CA"/>
              <a:t>OFFICIELLE</a:t>
            </a:r>
          </a:p>
          <a:p>
            <a:r>
              <a:rPr lang="en-CA"/>
              <a:t>"Redux is a predictable state container for JavaScript apps."</a:t>
            </a:r>
          </a:p>
          <a:p>
            <a:pPr marL="0" indent="0">
              <a:buNone/>
            </a:pPr>
            <a:endParaRPr lang="en-CA"/>
          </a:p>
          <a:p>
            <a:pPr marL="0" indent="0">
              <a:buNone/>
            </a:pPr>
            <a:r>
              <a:rPr lang="en-CA"/>
              <a:t>SIMPLIFIÉE</a:t>
            </a:r>
          </a:p>
          <a:p>
            <a:r>
              <a:rPr lang="fr-CA"/>
              <a:t>Redux est un moyen de PARTAGER un state global à travers ton application.</a:t>
            </a:r>
            <a:endParaRPr lang="en-US"/>
          </a:p>
          <a:p>
            <a:endParaRPr lang="en-CA"/>
          </a:p>
          <a:p>
            <a:endParaRPr lang="en-CA"/>
          </a:p>
        </p:txBody>
      </p:sp>
    </p:spTree>
    <p:extLst>
      <p:ext uri="{BB962C8B-B14F-4D97-AF65-F5344CB8AC3E}">
        <p14:creationId xmlns:p14="http://schemas.microsoft.com/office/powerpoint/2010/main" val="1141690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DF-4F03-47CE-9688-79C1A4E8FD3B}"/>
              </a:ext>
            </a:extLst>
          </p:cNvPr>
          <p:cNvSpPr>
            <a:spLocks noGrp="1"/>
          </p:cNvSpPr>
          <p:nvPr>
            <p:ph type="title"/>
          </p:nvPr>
        </p:nvSpPr>
        <p:spPr/>
        <p:txBody>
          <a:bodyPr/>
          <a:lstStyle/>
          <a:p>
            <a:r>
              <a:rPr lang="en-CA" err="1"/>
              <a:t>Ressources</a:t>
            </a:r>
            <a:endParaRPr lang="en-CA"/>
          </a:p>
        </p:txBody>
      </p:sp>
      <p:sp>
        <p:nvSpPr>
          <p:cNvPr id="3" name="Content Placeholder 2">
            <a:extLst>
              <a:ext uri="{FF2B5EF4-FFF2-40B4-BE49-F238E27FC236}">
                <a16:creationId xmlns:a16="http://schemas.microsoft.com/office/drawing/2014/main" id="{C635466F-96DF-4FAA-9E27-1C3B25244ECD}"/>
              </a:ext>
            </a:extLst>
          </p:cNvPr>
          <p:cNvSpPr>
            <a:spLocks noGrp="1"/>
          </p:cNvSpPr>
          <p:nvPr>
            <p:ph idx="1"/>
          </p:nvPr>
        </p:nvSpPr>
        <p:spPr/>
        <p:txBody>
          <a:bodyPr>
            <a:normAutofit/>
          </a:bodyPr>
          <a:lstStyle/>
          <a:p>
            <a:r>
              <a:rPr lang="en-CA"/>
              <a:t>Advanced Redux Patterns by Nik Kaufman: </a:t>
            </a:r>
            <a:r>
              <a:rPr lang="en-CA">
                <a:hlinkClick r:id="rId2"/>
              </a:rPr>
              <a:t>https://www.youtube.com/watch?v=JUuic7mEs-s</a:t>
            </a:r>
            <a:endParaRPr lang="en-CA"/>
          </a:p>
          <a:p>
            <a:r>
              <a:rPr lang="en-CA"/>
              <a:t>Practical Advanced Redux by Boris </a:t>
            </a:r>
            <a:r>
              <a:rPr lang="en-CA" err="1"/>
              <a:t>Dinkevich</a:t>
            </a:r>
            <a:r>
              <a:rPr lang="en-CA"/>
              <a:t>: </a:t>
            </a:r>
            <a:r>
              <a:rPr lang="en-CA">
                <a:hlinkClick r:id="rId3"/>
              </a:rPr>
              <a:t>https://www.youtube.com/watch?v=Gjiu7Lgdg3s</a:t>
            </a:r>
            <a:endParaRPr lang="en-CA"/>
          </a:p>
          <a:p>
            <a:r>
              <a:rPr lang="en-CA"/>
              <a:t>Middleware listener pattern: </a:t>
            </a:r>
            <a:r>
              <a:rPr lang="en-CA">
                <a:hlinkClick r:id="rId4"/>
              </a:rPr>
              <a:t>https://medium.com/@alexandereardon/the-middleware-listener-pattern-better-asynchronous-actions-in-redux-16164fb6186f</a:t>
            </a:r>
            <a:endParaRPr lang="en-CA"/>
          </a:p>
          <a:p>
            <a:endParaRPr lang="en-CA"/>
          </a:p>
        </p:txBody>
      </p:sp>
    </p:spTree>
    <p:extLst>
      <p:ext uri="{BB962C8B-B14F-4D97-AF65-F5344CB8AC3E}">
        <p14:creationId xmlns:p14="http://schemas.microsoft.com/office/powerpoint/2010/main" val="3364584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2474-AEEC-4120-8E17-02EE88F70796}"/>
              </a:ext>
            </a:extLst>
          </p:cNvPr>
          <p:cNvSpPr>
            <a:spLocks noGrp="1"/>
          </p:cNvSpPr>
          <p:nvPr>
            <p:ph type="title"/>
          </p:nvPr>
        </p:nvSpPr>
        <p:spPr/>
        <p:txBody>
          <a:bodyPr/>
          <a:lstStyle/>
          <a:p>
            <a:r>
              <a:rPr lang="en-CA" err="1"/>
              <a:t>Exercices</a:t>
            </a:r>
            <a:endParaRPr lang="en-CA"/>
          </a:p>
        </p:txBody>
      </p:sp>
      <p:sp>
        <p:nvSpPr>
          <p:cNvPr id="3" name="Content Placeholder 2">
            <a:extLst>
              <a:ext uri="{FF2B5EF4-FFF2-40B4-BE49-F238E27FC236}">
                <a16:creationId xmlns:a16="http://schemas.microsoft.com/office/drawing/2014/main" id="{F2D3CBB7-1765-44D4-B89D-9941ADF954D5}"/>
              </a:ext>
            </a:extLst>
          </p:cNvPr>
          <p:cNvSpPr>
            <a:spLocks noGrp="1"/>
          </p:cNvSpPr>
          <p:nvPr>
            <p:ph idx="1"/>
          </p:nvPr>
        </p:nvSpPr>
        <p:spPr/>
        <p:txBody>
          <a:bodyPr vert="horz" lIns="91440" tIns="45720" rIns="91440" bIns="45720" rtlCol="0" anchor="t">
            <a:normAutofit/>
          </a:bodyPr>
          <a:lstStyle/>
          <a:p>
            <a:pPr marL="0" indent="0">
              <a:buNone/>
            </a:pPr>
            <a:r>
              <a:rPr lang="en-CA" dirty="0"/>
              <a:t>Faire les </a:t>
            </a:r>
            <a:r>
              <a:rPr lang="en-CA" dirty="0" err="1"/>
              <a:t>exercices</a:t>
            </a:r>
            <a:r>
              <a:rPr lang="en-CA" dirty="0"/>
              <a:t> 4, 5, 6 et 7</a:t>
            </a:r>
          </a:p>
        </p:txBody>
      </p:sp>
    </p:spTree>
    <p:extLst>
      <p:ext uri="{BB962C8B-B14F-4D97-AF65-F5344CB8AC3E}">
        <p14:creationId xmlns:p14="http://schemas.microsoft.com/office/powerpoint/2010/main" val="306977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063A2C8-F52E-4D77-9913-62DB1D644D8D}"/>
              </a:ext>
            </a:extLst>
          </p:cNvPr>
          <p:cNvSpPr>
            <a:spLocks noGrp="1"/>
          </p:cNvSpPr>
          <p:nvPr>
            <p:ph type="title"/>
          </p:nvPr>
        </p:nvSpPr>
        <p:spPr>
          <a:xfrm>
            <a:off x="1019015" y="1093787"/>
            <a:ext cx="3059969" cy="4697413"/>
          </a:xfrm>
        </p:spPr>
        <p:txBody>
          <a:bodyPr>
            <a:normAutofit/>
          </a:bodyPr>
          <a:lstStyle/>
          <a:p>
            <a:r>
              <a:rPr lang="en-CA"/>
              <a:t>Pourquoi redux?</a:t>
            </a:r>
          </a:p>
        </p:txBody>
      </p:sp>
      <p:sp useBgFill="1">
        <p:nvSpPr>
          <p:cNvPr id="6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123F99-A055-4D4D-AAFE-347373207D57}"/>
              </a:ext>
            </a:extLst>
          </p:cNvPr>
          <p:cNvSpPr>
            <a:spLocks noGrp="1"/>
          </p:cNvSpPr>
          <p:nvPr>
            <p:ph idx="1"/>
          </p:nvPr>
        </p:nvSpPr>
        <p:spPr>
          <a:xfrm>
            <a:off x="5215467" y="1093788"/>
            <a:ext cx="5831944" cy="4697413"/>
          </a:xfrm>
        </p:spPr>
        <p:txBody>
          <a:bodyPr vert="horz" lIns="91440" tIns="45720" rIns="91440" bIns="45720" rtlCol="0" anchor="ctr">
            <a:normAutofit/>
          </a:bodyPr>
          <a:lstStyle/>
          <a:p>
            <a:r>
              <a:rPr lang="fr-CA"/>
              <a:t>State Centralisé</a:t>
            </a:r>
          </a:p>
          <a:p>
            <a:r>
              <a:rPr lang="fr-CA"/>
              <a:t>Debugging</a:t>
            </a:r>
          </a:p>
          <a:p>
            <a:pPr lvl="1"/>
            <a:r>
              <a:rPr lang="fr-CA"/>
              <a:t>time travel, </a:t>
            </a:r>
          </a:p>
          <a:p>
            <a:pPr lvl="1"/>
            <a:r>
              <a:rPr lang="fr-CA"/>
              <a:t>reproduit facilement un état, </a:t>
            </a:r>
          </a:p>
          <a:p>
            <a:pPr lvl="1"/>
            <a:r>
              <a:rPr lang="fr-CA"/>
              <a:t>journal</a:t>
            </a:r>
          </a:p>
          <a:p>
            <a:r>
              <a:rPr lang="fr-CA"/>
              <a:t>Event Sourcing</a:t>
            </a:r>
          </a:p>
        </p:txBody>
      </p:sp>
    </p:spTree>
    <p:extLst>
      <p:ext uri="{BB962C8B-B14F-4D97-AF65-F5344CB8AC3E}">
        <p14:creationId xmlns:p14="http://schemas.microsoft.com/office/powerpoint/2010/main" val="232747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F9A9-CFF1-4DCB-B546-C0A604FB2E23}"/>
              </a:ext>
            </a:extLst>
          </p:cNvPr>
          <p:cNvSpPr>
            <a:spLocks noGrp="1"/>
          </p:cNvSpPr>
          <p:nvPr>
            <p:ph type="title"/>
          </p:nvPr>
        </p:nvSpPr>
        <p:spPr>
          <a:xfrm>
            <a:off x="1141413" y="618518"/>
            <a:ext cx="9905998" cy="1478570"/>
          </a:xfrm>
        </p:spPr>
        <p:txBody>
          <a:bodyPr>
            <a:normAutofit/>
          </a:bodyPr>
          <a:lstStyle/>
          <a:p>
            <a:r>
              <a:rPr lang="fr-CA"/>
              <a:t>Les 4 fondamentaux </a:t>
            </a:r>
            <a:r>
              <a:rPr lang="fr-CA" err="1"/>
              <a:t>Redux</a:t>
            </a:r>
            <a:endParaRPr lang="en-US"/>
          </a:p>
        </p:txBody>
      </p:sp>
      <p:graphicFrame>
        <p:nvGraphicFramePr>
          <p:cNvPr id="5" name="Content Placeholder 2">
            <a:extLst>
              <a:ext uri="{FF2B5EF4-FFF2-40B4-BE49-F238E27FC236}">
                <a16:creationId xmlns:a16="http://schemas.microsoft.com/office/drawing/2014/main" id="{B750D8DF-E113-4BA1-923B-A509BF24DFE1}"/>
              </a:ext>
            </a:extLst>
          </p:cNvPr>
          <p:cNvGraphicFramePr>
            <a:graphicFrameLocks noGrp="1"/>
          </p:cNvGraphicFramePr>
          <p:nvPr>
            <p:ph idx="1"/>
            <p:extLst>
              <p:ext uri="{D42A27DB-BD31-4B8C-83A1-F6EECF244321}">
                <p14:modId xmlns:p14="http://schemas.microsoft.com/office/powerpoint/2010/main" val="300153150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00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2" name="Rectangle 6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ext Placeholder 3">
            <a:extLst>
              <a:ext uri="{FF2B5EF4-FFF2-40B4-BE49-F238E27FC236}">
                <a16:creationId xmlns:a16="http://schemas.microsoft.com/office/drawing/2014/main" id="{0EE19D77-6171-4017-A4C6-A541BB133D82}"/>
              </a:ext>
            </a:extLst>
          </p:cNvPr>
          <p:cNvSpPr>
            <a:spLocks noGrp="1"/>
          </p:cNvSpPr>
          <p:nvPr>
            <p:ph type="body" sz="half" idx="2"/>
          </p:nvPr>
        </p:nvSpPr>
        <p:spPr>
          <a:xfrm>
            <a:off x="844620" y="642861"/>
            <a:ext cx="2862444" cy="5563928"/>
          </a:xfrm>
        </p:spPr>
        <p:txBody>
          <a:bodyPr vert="horz" lIns="91440" tIns="45720" rIns="91440" bIns="45720" rtlCol="0" anchor="ctr">
            <a:normAutofit/>
          </a:bodyPr>
          <a:lstStyle/>
          <a:p>
            <a:r>
              <a:rPr lang="en-US" sz="3200" cap="all">
                <a:solidFill>
                  <a:srgbClr val="FFFFFF"/>
                </a:solidFill>
              </a:rPr>
              <a:t>STORE</a:t>
            </a:r>
            <a:endParaRPr lang="en-US" sz="3200"/>
          </a:p>
          <a:p>
            <a:pPr marL="285750" indent="-228600">
              <a:buFont typeface="Arial" panose="020B0604020202020204" pitchFamily="34" charset="0"/>
              <a:buChar char="•"/>
            </a:pPr>
            <a:r>
              <a:rPr lang="en-US" sz="1400">
                <a:solidFill>
                  <a:srgbClr val="FFFFFF"/>
                </a:solidFill>
              </a:rPr>
              <a:t>Le State est immutable</a:t>
            </a:r>
            <a:endParaRPr lang="en-US"/>
          </a:p>
          <a:p>
            <a:pPr marL="285750" indent="-228600">
              <a:buFont typeface="Arial" panose="020B0604020202020204" pitchFamily="34" charset="0"/>
              <a:buChar char="•"/>
            </a:pPr>
            <a:r>
              <a:rPr lang="en-US" sz="1400">
                <a:solidFill>
                  <a:srgbClr val="FFFFFF"/>
                </a:solidFill>
              </a:rPr>
              <a:t>Chaque modification de state se fait </a:t>
            </a:r>
            <a:r>
              <a:rPr lang="en-US" sz="1400" err="1">
                <a:solidFill>
                  <a:srgbClr val="FFFFFF"/>
                </a:solidFill>
              </a:rPr>
              <a:t>en</a:t>
            </a:r>
            <a:r>
              <a:rPr lang="en-US" sz="1400">
                <a:solidFill>
                  <a:srgbClr val="FFFFFF"/>
                </a:solidFill>
              </a:rPr>
              <a:t> remplacant le state actuel par le nouveau state</a:t>
            </a:r>
          </a:p>
          <a:p>
            <a:pPr marL="285750" indent="-228600">
              <a:buFont typeface="Arial" panose="020B0604020202020204" pitchFamily="34" charset="0"/>
              <a:buChar char="•"/>
            </a:pPr>
            <a:r>
              <a:rPr lang="en-US" sz="1400">
                <a:solidFill>
                  <a:srgbClr val="FFFFFF"/>
                </a:solidFill>
              </a:rPr>
              <a:t>Une transition de state est un Snapshot</a:t>
            </a:r>
          </a:p>
        </p:txBody>
      </p:sp>
      <p:grpSp>
        <p:nvGrpSpPr>
          <p:cNvPr id="66" name="Group 6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 name="Picture Placeholder 9">
            <a:extLst>
              <a:ext uri="{FF2B5EF4-FFF2-40B4-BE49-F238E27FC236}">
                <a16:creationId xmlns:a16="http://schemas.microsoft.com/office/drawing/2014/main" id="{C68E6935-C0A1-44FA-9DAA-2D6B82C97201}"/>
              </a:ext>
            </a:extLst>
          </p:cNvPr>
          <p:cNvPicPr>
            <a:picLocks noGrp="1" noChangeAspect="1"/>
          </p:cNvPicPr>
          <p:nvPr>
            <p:ph type="pic" idx="1"/>
          </p:nvPr>
        </p:nvPicPr>
        <p:blipFill>
          <a:blip r:embed="rId3"/>
          <a:srcRect t="504" b="504"/>
          <a:stretch>
            <a:fillRect/>
          </a:stretch>
        </p:blipFill>
        <p:spPr>
          <a:xfrm>
            <a:off x="6164030" y="643467"/>
            <a:ext cx="3939540" cy="5566562"/>
          </a:xfrm>
          <a:prstGeom prst="rect">
            <a:avLst/>
          </a:prstGeom>
        </p:spPr>
      </p:pic>
    </p:spTree>
    <p:extLst>
      <p:ext uri="{BB962C8B-B14F-4D97-AF65-F5344CB8AC3E}">
        <p14:creationId xmlns:p14="http://schemas.microsoft.com/office/powerpoint/2010/main" val="31856759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BBD3-A4BD-4E15-AF02-2DBF7417F4BA}"/>
              </a:ext>
            </a:extLst>
          </p:cNvPr>
          <p:cNvSpPr>
            <a:spLocks noGrp="1"/>
          </p:cNvSpPr>
          <p:nvPr>
            <p:ph type="title"/>
          </p:nvPr>
        </p:nvSpPr>
        <p:spPr/>
        <p:txBody>
          <a:bodyPr/>
          <a:lstStyle/>
          <a:p>
            <a:r>
              <a:rPr lang="en-CA"/>
              <a:t>Actions</a:t>
            </a:r>
          </a:p>
        </p:txBody>
      </p:sp>
      <p:pic>
        <p:nvPicPr>
          <p:cNvPr id="13" name="Content Placeholder 12">
            <a:extLst>
              <a:ext uri="{FF2B5EF4-FFF2-40B4-BE49-F238E27FC236}">
                <a16:creationId xmlns:a16="http://schemas.microsoft.com/office/drawing/2014/main" id="{D9054D2E-70E5-47C7-8DB0-51B4B8BF18AC}"/>
              </a:ext>
            </a:extLst>
          </p:cNvPr>
          <p:cNvPicPr>
            <a:picLocks noGrp="1" noChangeAspect="1"/>
          </p:cNvPicPr>
          <p:nvPr>
            <p:ph idx="1"/>
          </p:nvPr>
        </p:nvPicPr>
        <p:blipFill>
          <a:blip r:embed="rId2"/>
          <a:stretch>
            <a:fillRect/>
          </a:stretch>
        </p:blipFill>
        <p:spPr>
          <a:xfrm>
            <a:off x="7880023" y="2582860"/>
            <a:ext cx="3038899" cy="1810003"/>
          </a:xfrm>
        </p:spPr>
      </p:pic>
      <p:sp>
        <p:nvSpPr>
          <p:cNvPr id="3" name="ZoneTexte 2">
            <a:extLst>
              <a:ext uri="{FF2B5EF4-FFF2-40B4-BE49-F238E27FC236}">
                <a16:creationId xmlns:a16="http://schemas.microsoft.com/office/drawing/2014/main" id="{35329147-5700-46FC-8717-E46EFD73EBE5}"/>
              </a:ext>
            </a:extLst>
          </p:cNvPr>
          <p:cNvSpPr txBox="1"/>
          <p:nvPr/>
        </p:nvSpPr>
        <p:spPr>
          <a:xfrm>
            <a:off x="1143918" y="2098713"/>
            <a:ext cx="611252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fr-CA" sz="2400"/>
              <a:t>Objet JSON</a:t>
            </a:r>
            <a:endParaRPr lang="fr-FR" sz="2400"/>
          </a:p>
          <a:p>
            <a:pPr marL="342900" indent="-342900">
              <a:buFont typeface="Arial"/>
              <a:buChar char="•"/>
            </a:pPr>
            <a:r>
              <a:rPr lang="fr-CA" sz="2400"/>
              <a:t>Possède au minimum une propriété </a:t>
            </a:r>
            <a:r>
              <a:rPr lang="fr-CA" sz="2400" b="1" i="1"/>
              <a:t>"type"</a:t>
            </a:r>
            <a:r>
              <a:rPr lang="fr-CA" sz="2400"/>
              <a:t>.</a:t>
            </a:r>
          </a:p>
          <a:p>
            <a:pPr marL="342900" indent="-342900">
              <a:buFont typeface="Arial"/>
              <a:buChar char="•"/>
            </a:pPr>
            <a:r>
              <a:rPr lang="fr-CA" sz="2400"/>
              <a:t>Selon les standard, les données à communiquer dans l'action sont storée sous la propriété </a:t>
            </a:r>
            <a:r>
              <a:rPr lang="fr-CA" sz="2400" b="1" i="1"/>
              <a:t>"</a:t>
            </a:r>
            <a:r>
              <a:rPr lang="fr-CA" sz="2400" b="1" i="1" err="1"/>
              <a:t>payload</a:t>
            </a:r>
            <a:r>
              <a:rPr lang="fr-CA" sz="2400" b="1" i="1"/>
              <a:t>"</a:t>
            </a:r>
          </a:p>
        </p:txBody>
      </p:sp>
    </p:spTree>
    <p:extLst>
      <p:ext uri="{BB962C8B-B14F-4D97-AF65-F5344CB8AC3E}">
        <p14:creationId xmlns:p14="http://schemas.microsoft.com/office/powerpoint/2010/main" val="7056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3FEAD-58B6-4C38-A482-B32994C24E98}"/>
              </a:ext>
            </a:extLst>
          </p:cNvPr>
          <p:cNvSpPr>
            <a:spLocks noGrp="1"/>
          </p:cNvSpPr>
          <p:nvPr>
            <p:ph type="title"/>
          </p:nvPr>
        </p:nvSpPr>
        <p:spPr/>
        <p:txBody>
          <a:bodyPr/>
          <a:lstStyle/>
          <a:p>
            <a:r>
              <a:rPr lang="fr-FR" dirty="0" err="1"/>
              <a:t>Reducers</a:t>
            </a:r>
          </a:p>
        </p:txBody>
      </p:sp>
      <p:sp>
        <p:nvSpPr>
          <p:cNvPr id="4" name="Espace réservé du texte 3">
            <a:extLst>
              <a:ext uri="{FF2B5EF4-FFF2-40B4-BE49-F238E27FC236}">
                <a16:creationId xmlns:a16="http://schemas.microsoft.com/office/drawing/2014/main" id="{1ACE25F0-3857-4200-B07B-8AEDD982D2BA}"/>
              </a:ext>
            </a:extLst>
          </p:cNvPr>
          <p:cNvSpPr>
            <a:spLocks noGrp="1"/>
          </p:cNvSpPr>
          <p:nvPr>
            <p:ph type="body" sz="half" idx="2"/>
          </p:nvPr>
        </p:nvSpPr>
        <p:spPr/>
        <p:txBody>
          <a:bodyPr vert="horz" lIns="91440" tIns="45720" rIns="91440" bIns="45720" rtlCol="0" anchor="t">
            <a:normAutofit/>
          </a:bodyPr>
          <a:lstStyle/>
          <a:p>
            <a:pPr marL="342900" indent="-342900">
              <a:buFont typeface="Arial,Sans-Serif"/>
              <a:buChar char="•"/>
            </a:pPr>
            <a:r>
              <a:rPr lang="en-US" cap="all" dirty="0">
                <a:solidFill>
                  <a:schemeClr val="tx2"/>
                </a:solidFill>
              </a:rPr>
              <a:t>FONCTION PURE</a:t>
            </a:r>
            <a:endParaRPr lang="en-US" dirty="0">
              <a:solidFill>
                <a:schemeClr val="tx2"/>
              </a:solidFill>
            </a:endParaRPr>
          </a:p>
          <a:p>
            <a:pPr marL="342900" indent="-342900">
              <a:buFont typeface="Arial,Sans-Serif"/>
              <a:buChar char="•"/>
            </a:pPr>
            <a:r>
              <a:rPr lang="en-US" cap="all" dirty="0">
                <a:solidFill>
                  <a:schemeClr val="tx2"/>
                </a:solidFill>
              </a:rPr>
              <a:t>AUCUN EFFET DE BORD</a:t>
            </a:r>
            <a:br>
              <a:rPr lang="en-US" cap="all" dirty="0">
                <a:solidFill>
                  <a:schemeClr val="tx2"/>
                </a:solidFill>
              </a:rPr>
            </a:br>
            <a:r>
              <a:rPr lang="en-US" cap="all" dirty="0">
                <a:solidFill>
                  <a:schemeClr val="tx2"/>
                </a:solidFill>
              </a:rPr>
              <a:t>(EX.: CALL ASYNCHRONE)</a:t>
            </a:r>
            <a:endParaRPr lang="en-US" dirty="0">
              <a:solidFill>
                <a:schemeClr val="tx2"/>
              </a:solidFill>
            </a:endParaRPr>
          </a:p>
          <a:p>
            <a:pPr marL="342900" indent="-342900">
              <a:buFont typeface="Arial,Sans-Serif"/>
              <a:buChar char="•"/>
            </a:pPr>
            <a:r>
              <a:rPr lang="en-US" cap="all" dirty="0">
                <a:solidFill>
                  <a:schemeClr val="tx2"/>
                </a:solidFill>
              </a:rPr>
              <a:t>CHAQUE REDUCER RETOURNE </a:t>
            </a:r>
            <a:br>
              <a:rPr lang="en-US" cap="all" dirty="0">
                <a:solidFill>
                  <a:schemeClr val="tx2"/>
                </a:solidFill>
              </a:rPr>
            </a:br>
            <a:r>
              <a:rPr lang="en-US" cap="all" dirty="0">
                <a:solidFill>
                  <a:schemeClr val="tx2"/>
                </a:solidFill>
              </a:rPr>
              <a:t>LE NOUVEAU STATE</a:t>
            </a:r>
            <a:endParaRPr lang="en-US" dirty="0">
              <a:solidFill>
                <a:schemeClr val="tx2"/>
              </a:solidFill>
            </a:endParaRPr>
          </a:p>
          <a:p>
            <a:endParaRPr lang="fr-FR" dirty="0"/>
          </a:p>
        </p:txBody>
      </p:sp>
      <p:pic>
        <p:nvPicPr>
          <p:cNvPr id="6" name="Image 4" descr="Une image contenant téléphone mobile, téléphone, portable&#10;&#10;Description générée avec un niveau de confiance élevé">
            <a:extLst>
              <a:ext uri="{FF2B5EF4-FFF2-40B4-BE49-F238E27FC236}">
                <a16:creationId xmlns:a16="http://schemas.microsoft.com/office/drawing/2014/main" id="{4F045B5B-FA2B-4BFD-92CF-5B06D87B1E9E}"/>
              </a:ext>
            </a:extLst>
          </p:cNvPr>
          <p:cNvPicPr>
            <a:picLocks noChangeAspect="1"/>
          </p:cNvPicPr>
          <p:nvPr/>
        </p:nvPicPr>
        <p:blipFill>
          <a:blip r:embed="rId2"/>
          <a:stretch>
            <a:fillRect/>
          </a:stretch>
        </p:blipFill>
        <p:spPr>
          <a:xfrm>
            <a:off x="5018183" y="1432902"/>
            <a:ext cx="5947272" cy="3964654"/>
          </a:xfrm>
          <a:prstGeom prst="rect">
            <a:avLst/>
          </a:prstGeom>
        </p:spPr>
      </p:pic>
    </p:spTree>
    <p:extLst>
      <p:ext uri="{BB962C8B-B14F-4D97-AF65-F5344CB8AC3E}">
        <p14:creationId xmlns:p14="http://schemas.microsoft.com/office/powerpoint/2010/main" val="811253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41</Slides>
  <Notes>0</Notes>
  <HiddenSlides>0</HiddenSlides>
  <ScaleCrop>false</ScaleCrop>
  <HeadingPairs>
    <vt:vector size="4" baseType="variant">
      <vt:variant>
        <vt:lpstr>Thème</vt:lpstr>
      </vt:variant>
      <vt:variant>
        <vt:i4>1</vt:i4>
      </vt:variant>
      <vt:variant>
        <vt:lpstr>Titres des diapositives</vt:lpstr>
      </vt:variant>
      <vt:variant>
        <vt:i4>41</vt:i4>
      </vt:variant>
    </vt:vector>
  </HeadingPairs>
  <TitlesOfParts>
    <vt:vector size="42" baseType="lpstr">
      <vt:lpstr>Circuit</vt:lpstr>
      <vt:lpstr>Redux 536</vt:lpstr>
      <vt:lpstr>Le plan</vt:lpstr>
      <vt:lpstr>Redux 101</vt:lpstr>
      <vt:lpstr>Définition</vt:lpstr>
      <vt:lpstr>Pourquoi redux?</vt:lpstr>
      <vt:lpstr>Les 4 fondamentaux Redux</vt:lpstr>
      <vt:lpstr>Présentation PowerPoint</vt:lpstr>
      <vt:lpstr>Actions</vt:lpstr>
      <vt:lpstr>Reducers</vt:lpstr>
      <vt:lpstr>MiddleWare</vt:lpstr>
      <vt:lpstr>Présentation PowerPoint</vt:lpstr>
      <vt:lpstr>React + Redux</vt:lpstr>
      <vt:lpstr>Avant Redux</vt:lpstr>
      <vt:lpstr>Présentation PowerPoint</vt:lpstr>
      <vt:lpstr>Présentation PowerPoint</vt:lpstr>
      <vt:lpstr>Comment connecter un Component à redux?</vt:lpstr>
      <vt:lpstr>Présentation PowerPoint</vt:lpstr>
      <vt:lpstr>ExerciceS</vt:lpstr>
      <vt:lpstr>Messaging Patterns</vt:lpstr>
      <vt:lpstr>Introduction</vt:lpstr>
      <vt:lpstr>Présentation PowerPoint</vt:lpstr>
      <vt:lpstr>Messages</vt:lpstr>
      <vt:lpstr>Events</vt:lpstr>
      <vt:lpstr>Documents</vt:lpstr>
      <vt:lpstr>Commands</vt:lpstr>
      <vt:lpstr>Queries</vt:lpstr>
      <vt:lpstr>Patterns</vt:lpstr>
      <vt:lpstr>Patterns</vt:lpstr>
      <vt:lpstr>Filtering</vt:lpstr>
      <vt:lpstr>Mapping + splitter + translator</vt:lpstr>
      <vt:lpstr>Mapping + splitter + translator</vt:lpstr>
      <vt:lpstr>Mapping</vt:lpstr>
      <vt:lpstr>Mapping</vt:lpstr>
      <vt:lpstr>Splitter</vt:lpstr>
      <vt:lpstr>Splitter</vt:lpstr>
      <vt:lpstr>Translator</vt:lpstr>
      <vt:lpstr>Translator</vt:lpstr>
      <vt:lpstr>Enricher</vt:lpstr>
      <vt:lpstr>Enricher</vt:lpstr>
      <vt:lpstr>Ressources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 Redux</dc:title>
  <dc:creator>Patrick Lafrance</dc:creator>
  <cp:revision>100</cp:revision>
  <dcterms:created xsi:type="dcterms:W3CDTF">2019-03-07T17:31:11Z</dcterms:created>
  <dcterms:modified xsi:type="dcterms:W3CDTF">2019-03-08T17:08:45Z</dcterms:modified>
</cp:coreProperties>
</file>