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9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wmansion.com/simple-physics-with-reanimated-part-3-a168d69faa51" TargetMode="External"/><Relationship Id="rId2" Type="http://schemas.openxmlformats.org/officeDocument/2006/relationships/hyperlink" Target="https://www.react-spr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youthful-murdock-eeb56e.netlify.com/" TargetMode="External"/><Relationship Id="rId4" Type="http://schemas.openxmlformats.org/officeDocument/2006/relationships/hyperlink" Target="http://hyperphysics.phy-astr.gsu.edu/hbase/oscda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softdev.atlassian.net/wiki/spaces/SGSAAS/pages/820380796/Release+Pl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owserl.ist/?q=%3E1%25%2C+not+dead%2C+not+ie+11%2C+not+op_mini+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5BD2-9778-41B3-9CD4-F2F0063B4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Call </a:t>
            </a:r>
            <a:r>
              <a:rPr lang="fr-CA" dirty="0" err="1"/>
              <a:t>it</a:t>
            </a:r>
            <a:r>
              <a:rPr lang="fr-CA" dirty="0"/>
              <a:t> Spring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7F6D6-21D4-4072-981F-2A4DD4531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 Workshop </a:t>
            </a:r>
            <a:r>
              <a:rPr lang="fr-CA" dirty="0" err="1"/>
              <a:t>presentation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1F45A-AA32-4BEF-8CF6-44A45A32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41" y="130400"/>
            <a:ext cx="2124446" cy="6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7871-98F1-4EEA-887A-71CA4B93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Propriétés possibles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D74A4A-BE0F-47C4-A4FA-D3B9FAA18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98651"/>
            <a:ext cx="471553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1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4CC9-0EFB-4D1C-A088-F2028A00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1200-1E0E-4317-8F88-70B93A9E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1A6A9-C398-4C24-83B0-51329730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778301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0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8EBA-2A15-4C27-BC85-6DFD5AC3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2024-F0E3-4881-8F07-FF546972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https://www.react-spring.io/</a:t>
            </a:r>
            <a:endParaRPr lang="fr-CA" dirty="0"/>
          </a:p>
          <a:p>
            <a:r>
              <a:rPr lang="en-US" dirty="0">
                <a:hlinkClick r:id="rId3"/>
              </a:rPr>
              <a:t>https://blog.swmansion.com/simple-physics-with-reanimated-part-3-a168d69faa51</a:t>
            </a:r>
            <a:endParaRPr lang="en-US" dirty="0"/>
          </a:p>
          <a:p>
            <a:r>
              <a:rPr lang="en-US" dirty="0">
                <a:hlinkClick r:id="rId4"/>
              </a:rPr>
              <a:t>http://hyperphysics.phy-astr.gsu.edu/hbase/oscda.html</a:t>
            </a:r>
            <a:endParaRPr lang="en-US" dirty="0"/>
          </a:p>
          <a:p>
            <a:r>
              <a:rPr lang="en-US" dirty="0">
                <a:hlinkClick r:id="rId5"/>
              </a:rPr>
              <a:t>https://youthful-murdock-eeb56e.netlify.com/</a:t>
            </a:r>
            <a:endParaRPr lang="en-US" dirty="0"/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A657A-930D-4DEC-9283-826A969ED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343" y="133284"/>
            <a:ext cx="1590897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5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1D7A-7DEC-49B4-ACD5-9F9ABBE5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Spring?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C4FE-139E-4E4D-B577-DFF6D0E8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8089"/>
            <a:ext cx="8596668" cy="4598880"/>
          </a:xfrm>
        </p:spPr>
        <p:txBody>
          <a:bodyPr>
            <a:normAutofit/>
          </a:bodyPr>
          <a:lstStyle/>
          <a:p>
            <a:endParaRPr lang="fr-CA" dirty="0"/>
          </a:p>
          <a:p>
            <a:r>
              <a:rPr lang="fr-CA" dirty="0" err="1"/>
              <a:t>Physic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animation!</a:t>
            </a:r>
          </a:p>
          <a:p>
            <a:r>
              <a:rPr lang="fr-CA" dirty="0"/>
              <a:t>Animation javascript, donc on anime presque tout! (</a:t>
            </a:r>
            <a:r>
              <a:rPr lang="fr-CA" dirty="0" err="1"/>
              <a:t>grid</a:t>
            </a:r>
            <a:r>
              <a:rPr lang="fr-CA" dirty="0"/>
              <a:t> gradient </a:t>
            </a:r>
            <a:r>
              <a:rPr lang="fr-CA" dirty="0" err="1"/>
              <a:t>color</a:t>
            </a:r>
            <a:r>
              <a:rPr lang="fr-CA" dirty="0"/>
              <a:t> etc…)</a:t>
            </a:r>
          </a:p>
          <a:p>
            <a:r>
              <a:rPr lang="fr-CA" dirty="0"/>
              <a:t>Spécialement conçu pour </a:t>
            </a:r>
            <a:r>
              <a:rPr lang="fr-CA" dirty="0" err="1"/>
              <a:t>React</a:t>
            </a:r>
            <a:endParaRPr lang="fr-CA" dirty="0"/>
          </a:p>
          <a:p>
            <a:r>
              <a:rPr lang="fr-CA" dirty="0"/>
              <a:t>Cross-Platform -&gt; web, </a:t>
            </a:r>
            <a:r>
              <a:rPr lang="fr-CA" dirty="0" err="1"/>
              <a:t>react</a:t>
            </a:r>
            <a:r>
              <a:rPr lang="fr-CA" dirty="0"/>
              <a:t>-native, </a:t>
            </a:r>
            <a:r>
              <a:rPr lang="fr-CA" dirty="0" err="1"/>
              <a:t>react</a:t>
            </a:r>
            <a:r>
              <a:rPr lang="fr-CA" dirty="0"/>
              <a:t>-native-web</a:t>
            </a:r>
          </a:p>
          <a:p>
            <a:r>
              <a:rPr lang="fr-CA" dirty="0"/>
              <a:t>Viens avec un config </a:t>
            </a:r>
            <a:r>
              <a:rPr lang="fr-CA" dirty="0" err="1"/>
              <a:t>browserlist</a:t>
            </a:r>
            <a:r>
              <a:rPr lang="fr-CA" dirty="0"/>
              <a:t> &gt;1%, not </a:t>
            </a:r>
            <a:r>
              <a:rPr lang="fr-CA" dirty="0" err="1"/>
              <a:t>dead</a:t>
            </a:r>
            <a:r>
              <a:rPr lang="fr-CA" dirty="0"/>
              <a:t>, not </a:t>
            </a:r>
            <a:r>
              <a:rPr lang="fr-CA" dirty="0" err="1"/>
              <a:t>ie</a:t>
            </a:r>
            <a:r>
              <a:rPr lang="fr-CA" dirty="0"/>
              <a:t> 11, not </a:t>
            </a:r>
            <a:r>
              <a:rPr lang="fr-CA" dirty="0" err="1"/>
              <a:t>op_mini</a:t>
            </a:r>
            <a:r>
              <a:rPr lang="fr-CA" dirty="0"/>
              <a:t> all</a:t>
            </a:r>
          </a:p>
          <a:p>
            <a:r>
              <a:rPr lang="fr-CA" dirty="0"/>
              <a:t>Un petit paquet 4.7kb avec optimisation 10.7kb autrement</a:t>
            </a:r>
          </a:p>
          <a:p>
            <a:endParaRPr lang="en-US" dirty="0">
              <a:hlinkClick r:id="rId2"/>
            </a:endParaRP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02243-5B4C-48D6-BC90-4DE9F993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43" y="133284"/>
            <a:ext cx="1590897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1E0B0D-768D-4253-98D4-73DE14D5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786" y="3780996"/>
            <a:ext cx="2429214" cy="307700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3870762-8170-4923-8252-01B1B557C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sng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SFMono-Regular"/>
                <a:hlinkClick r:id="rId5"/>
              </a:rPr>
              <a:t>&gt;1%, not dead, not </a:t>
            </a:r>
            <a:r>
              <a:rPr kumimoji="0" lang="en-US" altLang="en-US" sz="900" b="0" i="0" u="sng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SFMono-Regular"/>
                <a:hlinkClick r:id="rId5"/>
              </a:rPr>
              <a:t>ie</a:t>
            </a:r>
            <a:r>
              <a:rPr kumimoji="0" lang="en-US" altLang="en-US" sz="900" b="0" i="0" u="sng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SFMono-Regular"/>
                <a:hlinkClick r:id="rId5"/>
              </a:rPr>
              <a:t> 11, not </a:t>
            </a:r>
            <a:r>
              <a:rPr kumimoji="0" lang="en-US" altLang="en-US" sz="900" b="0" i="0" u="sng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SFMono-Regular"/>
                <a:hlinkClick r:id="rId5"/>
              </a:rPr>
              <a:t>op_mini</a:t>
            </a:r>
            <a:r>
              <a:rPr kumimoji="0" lang="en-US" altLang="en-US" sz="900" b="0" i="0" u="sng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SFMono-Regular"/>
                <a:hlinkClick r:id="rId5"/>
              </a:rPr>
              <a:t> all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Inter"/>
              </a:rPr>
              <a:t>. 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8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372D-BAD8-471A-9C1C-199BD65E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Physic</a:t>
            </a:r>
            <a:r>
              <a:rPr lang="fr-CA" dirty="0"/>
              <a:t> </a:t>
            </a:r>
            <a:r>
              <a:rPr lang="fr-CA" dirty="0" err="1"/>
              <a:t>wuut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97A6-5AF6-488F-A930-AC34AAED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Mouvement plus naturelle pour les yeux</a:t>
            </a:r>
          </a:p>
          <a:p>
            <a:r>
              <a:rPr lang="fr-CA" dirty="0"/>
              <a:t>Permettre une configuration globale</a:t>
            </a:r>
          </a:p>
          <a:p>
            <a:r>
              <a:rPr lang="fr-CA" dirty="0"/>
              <a:t>Éviter d’avoir à gérer du timing ex: duration</a:t>
            </a:r>
          </a:p>
          <a:p>
            <a:endParaRPr lang="fr-CA" dirty="0"/>
          </a:p>
          <a:p>
            <a:r>
              <a:rPr lang="fr-CA" dirty="0"/>
              <a:t>On travaille maintenant avec des propriétés physique plutôt qu’une courbe de </a:t>
            </a:r>
            <a:r>
              <a:rPr lang="fr-CA" dirty="0" err="1"/>
              <a:t>bezier</a:t>
            </a:r>
            <a:r>
              <a:rPr lang="fr-CA" dirty="0"/>
              <a:t> et du temps. (La compréhension n’est pas toujours simple)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5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942A-18FC-4092-9BF6-FA29986B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-Spring</a:t>
            </a:r>
            <a:br>
              <a:rPr lang="fr-CA" dirty="0"/>
            </a:br>
            <a:r>
              <a:rPr lang="fr-CA" dirty="0"/>
              <a:t>Physique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A05B-AEE6-4854-90ED-5CF5E64F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Masse (m)</a:t>
            </a:r>
          </a:p>
          <a:p>
            <a:r>
              <a:rPr lang="fr-CA" dirty="0"/>
              <a:t>Friction (c)</a:t>
            </a:r>
          </a:p>
          <a:p>
            <a:r>
              <a:rPr lang="fr-CA" dirty="0"/>
              <a:t>Tension (k)</a:t>
            </a:r>
          </a:p>
          <a:p>
            <a:r>
              <a:rPr lang="fr-CA" dirty="0"/>
              <a:t>Accélération (a)</a:t>
            </a:r>
          </a:p>
          <a:p>
            <a:endParaRPr lang="fr-CA" dirty="0"/>
          </a:p>
          <a:p>
            <a:r>
              <a:rPr lang="fr-CA" dirty="0"/>
              <a:t>2</a:t>
            </a:r>
            <a:r>
              <a:rPr lang="fr-CA" baseline="30000" dirty="0"/>
              <a:t>e</a:t>
            </a:r>
            <a:r>
              <a:rPr lang="fr-CA" dirty="0"/>
              <a:t> Loi de Newton -&gt; F = ma</a:t>
            </a:r>
          </a:p>
          <a:p>
            <a:r>
              <a:rPr lang="fr-CA" dirty="0"/>
              <a:t>Loi de Hooke </a:t>
            </a:r>
          </a:p>
          <a:p>
            <a:r>
              <a:rPr lang="fr-CA" dirty="0"/>
              <a:t>Si on remplace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13773-EB21-4AD9-9821-26471E67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36" y="4126270"/>
            <a:ext cx="1522281" cy="472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55E4E-169C-4A3F-B6B3-541F5C20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10" y="4515043"/>
            <a:ext cx="1486107" cy="352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EB99B-9F19-42A8-AA19-A4A306260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39" y="5008753"/>
            <a:ext cx="1524213" cy="285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3D64D3-413D-4F07-A3B2-1343B3CEE9F7}"/>
              </a:ext>
            </a:extLst>
          </p:cNvPr>
          <p:cNvSpPr txBox="1"/>
          <p:nvPr/>
        </p:nvSpPr>
        <p:spPr>
          <a:xfrm>
            <a:off x="9784360" y="184558"/>
            <a:ext cx="2407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Tips:</a:t>
            </a:r>
          </a:p>
          <a:p>
            <a:r>
              <a:rPr lang="fr-CA" dirty="0"/>
              <a:t>a = -</a:t>
            </a:r>
            <a:r>
              <a:rPr lang="fr-CA" dirty="0" err="1"/>
              <a:t>kx</a:t>
            </a:r>
            <a:r>
              <a:rPr lang="fr-CA" dirty="0"/>
              <a:t>/m</a:t>
            </a:r>
          </a:p>
          <a:p>
            <a:r>
              <a:rPr lang="en-US" dirty="0"/>
              <a:t>Une masse plus petite </a:t>
            </a:r>
            <a:r>
              <a:rPr lang="en-US" dirty="0" err="1"/>
              <a:t>augmente</a:t>
            </a:r>
            <a:r>
              <a:rPr lang="en-US" dirty="0"/>
              <a:t> </a:t>
            </a:r>
            <a:r>
              <a:rPr lang="en-US" dirty="0" err="1"/>
              <a:t>l’acceleration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La tension </a:t>
            </a:r>
            <a:r>
              <a:rPr lang="en-US" dirty="0" err="1"/>
              <a:t>augmente</a:t>
            </a:r>
            <a:r>
              <a:rPr lang="en-US" dirty="0"/>
              <a:t> et </a:t>
            </a:r>
            <a:r>
              <a:rPr lang="en-US" dirty="0" err="1"/>
              <a:t>l’acceleration</a:t>
            </a:r>
            <a:r>
              <a:rPr lang="en-US" dirty="0"/>
              <a:t> </a:t>
            </a:r>
            <a:r>
              <a:rPr lang="en-US" dirty="0" err="1"/>
              <a:t>augmente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Est-</a:t>
            </a:r>
            <a:r>
              <a:rPr lang="en-US" dirty="0" err="1"/>
              <a:t>ce</a:t>
            </a:r>
            <a:r>
              <a:rPr lang="en-US" dirty="0"/>
              <a:t> que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arrête</a:t>
            </a:r>
            <a:r>
              <a:rPr lang="en-US" dirty="0"/>
              <a:t> un jour?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5F2CC-B152-47DD-81A4-DD5D7A23C5A2}"/>
              </a:ext>
            </a:extLst>
          </p:cNvPr>
          <p:cNvSpPr txBox="1"/>
          <p:nvPr/>
        </p:nvSpPr>
        <p:spPr>
          <a:xfrm>
            <a:off x="9882231" y="4362486"/>
            <a:ext cx="2021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Damping</a:t>
            </a:r>
            <a:r>
              <a:rPr lang="fr-CA" dirty="0"/>
              <a:t> </a:t>
            </a:r>
            <a:r>
              <a:rPr lang="fr-CA" dirty="0" err="1"/>
              <a:t>Effect</a:t>
            </a:r>
            <a:r>
              <a:rPr lang="fr-CA" dirty="0"/>
              <a:t>!</a:t>
            </a:r>
          </a:p>
          <a:p>
            <a:r>
              <a:rPr lang="fr-CA" dirty="0"/>
              <a:t>La friction vient diminuer la vitesse au fil du temps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3341B9-0C60-4C04-84BC-54AAAC7A5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653" y="4289822"/>
            <a:ext cx="1247556" cy="8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7D8C-5A26-48D1-B342-55D48149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Damped</a:t>
            </a:r>
            <a:r>
              <a:rPr lang="fr-CA" dirty="0"/>
              <a:t> </a:t>
            </a:r>
            <a:r>
              <a:rPr lang="fr-CA" dirty="0" err="1"/>
              <a:t>Harmonic</a:t>
            </a:r>
            <a:r>
              <a:rPr lang="fr-CA" dirty="0"/>
              <a:t> </a:t>
            </a:r>
            <a:r>
              <a:rPr lang="fr-CA" dirty="0" err="1"/>
              <a:t>Oscillator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6F64E-AFE1-4140-9A02-769F69E2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1427584"/>
            <a:ext cx="3448531" cy="4973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D2967D-218E-47D5-BA0A-5161483CC7BA}"/>
              </a:ext>
            </a:extLst>
          </p:cNvPr>
          <p:cNvSpPr txBox="1"/>
          <p:nvPr/>
        </p:nvSpPr>
        <p:spPr>
          <a:xfrm>
            <a:off x="805343" y="1694576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Masse (m)</a:t>
            </a:r>
          </a:p>
          <a:p>
            <a:r>
              <a:rPr lang="fr-CA"/>
              <a:t>Friction (c)</a:t>
            </a:r>
          </a:p>
          <a:p>
            <a:r>
              <a:rPr lang="fr-CA"/>
              <a:t>Tension (k)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0700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6005-E0EF-4F12-AED9-7BF6B370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mentale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73EB-A275-4DB9-A467-B1F66950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Quand on augmente la masse, cela prend plus de tension pour déplacer le système</a:t>
            </a:r>
          </a:p>
          <a:p>
            <a:r>
              <a:rPr lang="fr-CA" dirty="0"/>
              <a:t>La tension est la force exercée au ressort</a:t>
            </a:r>
          </a:p>
          <a:p>
            <a:r>
              <a:rPr lang="fr-CA" dirty="0"/>
              <a:t>La friction affecte la durée à laquelle le système reprend sa forme de départ</a:t>
            </a:r>
          </a:p>
          <a:p>
            <a:r>
              <a:rPr lang="fr-CA" dirty="0"/>
              <a:t>90% du temps le designer va te dire quand il trouve ça beau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2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D54B-57A9-41B6-9A53-5C46384B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Spring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BE2D-DFCF-44BE-88E6-951C6404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useSpring</a:t>
            </a:r>
            <a:r>
              <a:rPr lang="fr-CA" dirty="0"/>
              <a:t> =&gt; Change des propriétés a -&gt; b selon une fonction quadratique</a:t>
            </a:r>
          </a:p>
          <a:p>
            <a:r>
              <a:rPr lang="fr-CA" dirty="0" err="1"/>
              <a:t>useSprings</a:t>
            </a:r>
            <a:r>
              <a:rPr lang="fr-CA" dirty="0"/>
              <a:t> =&gt; Pour une liste d’animation </a:t>
            </a:r>
            <a:r>
              <a:rPr lang="fr-CA" dirty="0" err="1"/>
              <a:t>useSpring</a:t>
            </a:r>
            <a:endParaRPr lang="fr-CA" dirty="0"/>
          </a:p>
          <a:p>
            <a:r>
              <a:rPr lang="fr-CA" dirty="0" err="1"/>
              <a:t>useTrail</a:t>
            </a:r>
            <a:r>
              <a:rPr lang="fr-CA" dirty="0"/>
              <a:t> =&gt; Comme </a:t>
            </a:r>
            <a:r>
              <a:rPr lang="fr-CA" dirty="0" err="1"/>
              <a:t>useSpring</a:t>
            </a:r>
            <a:r>
              <a:rPr lang="fr-CA" dirty="0"/>
              <a:t> mais avec un délai entre chaque animation</a:t>
            </a:r>
          </a:p>
          <a:p>
            <a:r>
              <a:rPr lang="fr-CA" dirty="0" err="1"/>
              <a:t>useTransition</a:t>
            </a:r>
            <a:r>
              <a:rPr lang="fr-CA" dirty="0"/>
              <a:t> =&gt; Animation d’entrée et sortie lié au </a:t>
            </a:r>
            <a:r>
              <a:rPr lang="fr-CA" dirty="0" err="1"/>
              <a:t>ReactLifecycle</a:t>
            </a:r>
            <a:r>
              <a:rPr lang="fr-CA" dirty="0"/>
              <a:t> (</a:t>
            </a:r>
            <a:r>
              <a:rPr lang="fr-CA" dirty="0" err="1"/>
              <a:t>mount</a:t>
            </a:r>
            <a:r>
              <a:rPr lang="fr-CA" dirty="0"/>
              <a:t>, </a:t>
            </a:r>
            <a:r>
              <a:rPr lang="fr-CA" dirty="0" err="1"/>
              <a:t>unmount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Peut être utilisé pour « </a:t>
            </a:r>
            <a:r>
              <a:rPr lang="fr-CA" dirty="0" err="1"/>
              <a:t>mounter</a:t>
            </a:r>
            <a:r>
              <a:rPr lang="fr-CA" dirty="0"/>
              <a:t>/</a:t>
            </a:r>
            <a:r>
              <a:rPr lang="fr-CA" dirty="0" err="1"/>
              <a:t>unmounter</a:t>
            </a:r>
            <a:r>
              <a:rPr lang="fr-CA" dirty="0"/>
              <a:t> » selon une condition</a:t>
            </a:r>
          </a:p>
          <a:p>
            <a:pPr lvl="1"/>
            <a:r>
              <a:rPr lang="fr-CA" dirty="0"/>
              <a:t>Intercepte un « </a:t>
            </a:r>
            <a:r>
              <a:rPr lang="fr-CA" dirty="0" err="1"/>
              <a:t>mount</a:t>
            </a:r>
            <a:r>
              <a:rPr lang="fr-CA" dirty="0"/>
              <a:t>/</a:t>
            </a:r>
            <a:r>
              <a:rPr lang="fr-CA" dirty="0" err="1"/>
              <a:t>unmount</a:t>
            </a:r>
            <a:r>
              <a:rPr lang="fr-CA" dirty="0"/>
              <a:t> » et applique l’animation voulue</a:t>
            </a:r>
          </a:p>
          <a:p>
            <a:r>
              <a:rPr lang="fr-CA" dirty="0" err="1"/>
              <a:t>useChain</a:t>
            </a:r>
            <a:r>
              <a:rPr lang="fr-CA" dirty="0"/>
              <a:t> =&gt; Applique un queue d’animation une à la suite de l’autre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8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AB69-6437-40F8-9ABB-898592D6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22D5-905A-42F8-BAB7-BDA6F67A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Config de base disponible</a:t>
            </a:r>
          </a:p>
          <a:p>
            <a:r>
              <a:rPr lang="fr-CA" dirty="0"/>
              <a:t>Possibilité d’avoir nos propres Config custom personnalisable</a:t>
            </a:r>
          </a:p>
          <a:p>
            <a:endParaRPr lang="fr-C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34529-9837-494A-8F08-ACE5E639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1" y="3086317"/>
            <a:ext cx="1039322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6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E2AA-B35B-401F-A239-C01543D6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4B2A0-3C5F-48C1-8F52-006DA02B6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28969"/>
            <a:ext cx="4829849" cy="127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2716F-D263-46E2-AC85-C44AB5E4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07038"/>
            <a:ext cx="398200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85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prico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6ED2A9"/>
      </a:accent1>
      <a:accent2>
        <a:srgbClr val="8DE2C7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378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Inter</vt:lpstr>
      <vt:lpstr>SFMono-Regular</vt:lpstr>
      <vt:lpstr>Trebuchet MS</vt:lpstr>
      <vt:lpstr>Wingdings 3</vt:lpstr>
      <vt:lpstr>Facet</vt:lpstr>
      <vt:lpstr>Call it Spring</vt:lpstr>
      <vt:lpstr>Spring?</vt:lpstr>
      <vt:lpstr>Physic wuut?</vt:lpstr>
      <vt:lpstr>React-Spring Physique</vt:lpstr>
      <vt:lpstr>Damped Harmonic Oscillator</vt:lpstr>
      <vt:lpstr>Modèle mentale</vt:lpstr>
      <vt:lpstr>Spring API</vt:lpstr>
      <vt:lpstr>Config</vt:lpstr>
      <vt:lpstr>Utilisation</vt:lpstr>
      <vt:lpstr>Propriétés possibles</vt:lpstr>
      <vt:lpstr>PowerPoint Presentation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Samuel Gaudreau</dc:creator>
  <cp:lastModifiedBy>Samuel Gaudreau</cp:lastModifiedBy>
  <cp:revision>34</cp:revision>
  <dcterms:created xsi:type="dcterms:W3CDTF">2019-04-16T13:24:21Z</dcterms:created>
  <dcterms:modified xsi:type="dcterms:W3CDTF">2019-09-27T18:16:38Z</dcterms:modified>
</cp:coreProperties>
</file>