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17"/>
  </p:notesMasterIdLst>
  <p:handoutMasterIdLst>
    <p:handoutMasterId r:id="rId118"/>
  </p:handoutMasterIdLst>
  <p:sldIdLst>
    <p:sldId id="256" r:id="rId5"/>
    <p:sldId id="705" r:id="rId6"/>
    <p:sldId id="706" r:id="rId7"/>
    <p:sldId id="739" r:id="rId8"/>
    <p:sldId id="616" r:id="rId9"/>
    <p:sldId id="617" r:id="rId10"/>
    <p:sldId id="619" r:id="rId11"/>
    <p:sldId id="620" r:id="rId12"/>
    <p:sldId id="621" r:id="rId13"/>
    <p:sldId id="631" r:id="rId14"/>
    <p:sldId id="622" r:id="rId15"/>
    <p:sldId id="623" r:id="rId16"/>
    <p:sldId id="624" r:id="rId17"/>
    <p:sldId id="755" r:id="rId18"/>
    <p:sldId id="754" r:id="rId19"/>
    <p:sldId id="626" r:id="rId20"/>
    <p:sldId id="632" r:id="rId21"/>
    <p:sldId id="633" r:id="rId22"/>
    <p:sldId id="618" r:id="rId23"/>
    <p:sldId id="538" r:id="rId24"/>
    <p:sldId id="601" r:id="rId25"/>
    <p:sldId id="753" r:id="rId26"/>
    <p:sldId id="740" r:id="rId27"/>
    <p:sldId id="639" r:id="rId28"/>
    <p:sldId id="640" r:id="rId29"/>
    <p:sldId id="641" r:id="rId30"/>
    <p:sldId id="642" r:id="rId31"/>
    <p:sldId id="643" r:id="rId32"/>
    <p:sldId id="652" r:id="rId33"/>
    <p:sldId id="653" r:id="rId34"/>
    <p:sldId id="644" r:id="rId35"/>
    <p:sldId id="645" r:id="rId36"/>
    <p:sldId id="646" r:id="rId37"/>
    <p:sldId id="647" r:id="rId38"/>
    <p:sldId id="654" r:id="rId39"/>
    <p:sldId id="655" r:id="rId40"/>
    <p:sldId id="662" r:id="rId41"/>
    <p:sldId id="648" r:id="rId42"/>
    <p:sldId id="649" r:id="rId43"/>
    <p:sldId id="658" r:id="rId44"/>
    <p:sldId id="659" r:id="rId45"/>
    <p:sldId id="660" r:id="rId46"/>
    <p:sldId id="661" r:id="rId47"/>
    <p:sldId id="665" r:id="rId48"/>
    <p:sldId id="663" r:id="rId49"/>
    <p:sldId id="664" r:id="rId50"/>
    <p:sldId id="670" r:id="rId51"/>
    <p:sldId id="673" r:id="rId52"/>
    <p:sldId id="674" r:id="rId53"/>
    <p:sldId id="668" r:id="rId54"/>
    <p:sldId id="669" r:id="rId55"/>
    <p:sldId id="677" r:id="rId56"/>
    <p:sldId id="678" r:id="rId57"/>
    <p:sldId id="675" r:id="rId58"/>
    <p:sldId id="676" r:id="rId59"/>
    <p:sldId id="637" r:id="rId60"/>
    <p:sldId id="752" r:id="rId61"/>
    <p:sldId id="741" r:id="rId62"/>
    <p:sldId id="679" r:id="rId63"/>
    <p:sldId id="686" r:id="rId64"/>
    <p:sldId id="695" r:id="rId65"/>
    <p:sldId id="687" r:id="rId66"/>
    <p:sldId id="688" r:id="rId67"/>
    <p:sldId id="689" r:id="rId68"/>
    <p:sldId id="690" r:id="rId69"/>
    <p:sldId id="691" r:id="rId70"/>
    <p:sldId id="692" r:id="rId71"/>
    <p:sldId id="696" r:id="rId72"/>
    <p:sldId id="693" r:id="rId73"/>
    <p:sldId id="694" r:id="rId74"/>
    <p:sldId id="697" r:id="rId75"/>
    <p:sldId id="698" r:id="rId76"/>
    <p:sldId id="699" r:id="rId77"/>
    <p:sldId id="700" r:id="rId78"/>
    <p:sldId id="701" r:id="rId79"/>
    <p:sldId id="702" r:id="rId80"/>
    <p:sldId id="703" r:id="rId81"/>
    <p:sldId id="704" r:id="rId82"/>
    <p:sldId id="707" r:id="rId83"/>
    <p:sldId id="708" r:id="rId84"/>
    <p:sldId id="744" r:id="rId85"/>
    <p:sldId id="751" r:id="rId86"/>
    <p:sldId id="742" r:id="rId87"/>
    <p:sldId id="683" r:id="rId88"/>
    <p:sldId id="717" r:id="rId89"/>
    <p:sldId id="718" r:id="rId90"/>
    <p:sldId id="720" r:id="rId91"/>
    <p:sldId id="719" r:id="rId92"/>
    <p:sldId id="722" r:id="rId93"/>
    <p:sldId id="723" r:id="rId94"/>
    <p:sldId id="724" r:id="rId95"/>
    <p:sldId id="725" r:id="rId96"/>
    <p:sldId id="726" r:id="rId97"/>
    <p:sldId id="727" r:id="rId98"/>
    <p:sldId id="728" r:id="rId99"/>
    <p:sldId id="731" r:id="rId100"/>
    <p:sldId id="729" r:id="rId101"/>
    <p:sldId id="730" r:id="rId102"/>
    <p:sldId id="732" r:id="rId103"/>
    <p:sldId id="733" r:id="rId104"/>
    <p:sldId id="712" r:id="rId105"/>
    <p:sldId id="628" r:id="rId106"/>
    <p:sldId id="629" r:id="rId107"/>
    <p:sldId id="630" r:id="rId108"/>
    <p:sldId id="749" r:id="rId109"/>
    <p:sldId id="747" r:id="rId110"/>
    <p:sldId id="748" r:id="rId111"/>
    <p:sldId id="750" r:id="rId112"/>
    <p:sldId id="736" r:id="rId113"/>
    <p:sldId id="735" r:id="rId114"/>
    <p:sldId id="737" r:id="rId115"/>
    <p:sldId id="738" r:id="rId116"/>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E9"/>
    <a:srgbClr val="003C71"/>
    <a:srgbClr val="00B0F0"/>
    <a:srgbClr val="31EFEF"/>
    <a:srgbClr val="EB4F35"/>
    <a:srgbClr val="004165"/>
    <a:srgbClr val="F9F927"/>
    <a:srgbClr val="EA3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5F38C-D69D-4BD4-A162-EF2BA87A1120}" v="1388" dt="2019-04-09T17:15:52.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6" autoAdjust="0"/>
    <p:restoredTop sz="69577" autoAdjust="0"/>
  </p:normalViewPr>
  <p:slideViewPr>
    <p:cSldViewPr>
      <p:cViewPr varScale="1">
        <p:scale>
          <a:sx n="66" d="100"/>
          <a:sy n="66" d="100"/>
        </p:scale>
        <p:origin x="1680" y="48"/>
      </p:cViewPr>
      <p:guideLst>
        <p:guide orient="horz" pos="2160"/>
        <p:guide pos="2880"/>
      </p:guideLst>
    </p:cSldViewPr>
  </p:slideViewPr>
  <p:outlineViewPr>
    <p:cViewPr>
      <p:scale>
        <a:sx n="33" d="100"/>
        <a:sy n="33" d="100"/>
      </p:scale>
      <p:origin x="0" y="-5090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notesMaster" Target="notesMasters/notes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ne Donnelly" userId="5c8749b7-551c-40b7-a871-6b26170e24c5" providerId="ADAL" clId="{8E79C719-366A-4D17-ABB6-2ED11FA3AD8E}"/>
    <pc:docChg chg="undo redo custSel addSld delSld modSld sldOrd">
      <pc:chgData name="Jayne Donnelly" userId="5c8749b7-551c-40b7-a871-6b26170e24c5" providerId="ADAL" clId="{8E79C719-366A-4D17-ABB6-2ED11FA3AD8E}" dt="2019-03-25T17:23:53.898" v="5111" actId="2696"/>
      <pc:docMkLst>
        <pc:docMk/>
      </pc:docMkLst>
      <pc:sldChg chg="addSp delSp modSp add del">
        <pc:chgData name="Jayne Donnelly" userId="5c8749b7-551c-40b7-a871-6b26170e24c5" providerId="ADAL" clId="{8E79C719-366A-4D17-ABB6-2ED11FA3AD8E}" dt="2019-03-25T16:20:03.037" v="3495" actId="20577"/>
        <pc:sldMkLst>
          <pc:docMk/>
          <pc:sldMk cId="595028423" sldId="538"/>
        </pc:sldMkLst>
        <pc:spChg chg="mod">
          <ac:chgData name="Jayne Donnelly" userId="5c8749b7-551c-40b7-a871-6b26170e24c5" providerId="ADAL" clId="{8E79C719-366A-4D17-ABB6-2ED11FA3AD8E}" dt="2019-03-25T16:14:16.301" v="3425" actId="6549"/>
          <ac:spMkLst>
            <pc:docMk/>
            <pc:sldMk cId="595028423" sldId="538"/>
            <ac:spMk id="6" creationId="{00000000-0000-0000-0000-000000000000}"/>
          </ac:spMkLst>
        </pc:spChg>
        <pc:spChg chg="mod">
          <ac:chgData name="Jayne Donnelly" userId="5c8749b7-551c-40b7-a871-6b26170e24c5" providerId="ADAL" clId="{8E79C719-366A-4D17-ABB6-2ED11FA3AD8E}" dt="2019-03-25T16:14:07.694" v="3424"/>
          <ac:spMkLst>
            <pc:docMk/>
            <pc:sldMk cId="595028423" sldId="538"/>
            <ac:spMk id="7" creationId="{00000000-0000-0000-0000-000000000000}"/>
          </ac:spMkLst>
        </pc:spChg>
        <pc:spChg chg="mod">
          <ac:chgData name="Jayne Donnelly" userId="5c8749b7-551c-40b7-a871-6b26170e24c5" providerId="ADAL" clId="{8E79C719-366A-4D17-ABB6-2ED11FA3AD8E}" dt="2019-03-25T16:20:03.037" v="3495" actId="20577"/>
          <ac:spMkLst>
            <pc:docMk/>
            <pc:sldMk cId="595028423" sldId="538"/>
            <ac:spMk id="9" creationId="{868FBEF8-1654-4854-A2B0-49448419B988}"/>
          </ac:spMkLst>
        </pc:spChg>
        <pc:picChg chg="del">
          <ac:chgData name="Jayne Donnelly" userId="5c8749b7-551c-40b7-a871-6b26170e24c5" providerId="ADAL" clId="{8E79C719-366A-4D17-ABB6-2ED11FA3AD8E}" dt="2019-03-25T15:57:25.586" v="3216" actId="478"/>
          <ac:picMkLst>
            <pc:docMk/>
            <pc:sldMk cId="595028423" sldId="538"/>
            <ac:picMk id="8" creationId="{C7B134C4-78E3-4BA2-8E0B-98F3AA253E0C}"/>
          </ac:picMkLst>
        </pc:picChg>
        <pc:picChg chg="add">
          <ac:chgData name="Jayne Donnelly" userId="5c8749b7-551c-40b7-a871-6b26170e24c5" providerId="ADAL" clId="{8E79C719-366A-4D17-ABB6-2ED11FA3AD8E}" dt="2019-03-25T15:57:20.656" v="3215"/>
          <ac:picMkLst>
            <pc:docMk/>
            <pc:sldMk cId="595028423" sldId="538"/>
            <ac:picMk id="10" creationId="{BBBD1D1A-758E-4A94-952F-1D715F6B6FD9}"/>
          </ac:picMkLst>
        </pc:picChg>
        <pc:picChg chg="add del mod">
          <ac:chgData name="Jayne Donnelly" userId="5c8749b7-551c-40b7-a871-6b26170e24c5" providerId="ADAL" clId="{8E79C719-366A-4D17-ABB6-2ED11FA3AD8E}" dt="2019-03-25T15:57:49.778" v="3230" actId="478"/>
          <ac:picMkLst>
            <pc:docMk/>
            <pc:sldMk cId="595028423" sldId="538"/>
            <ac:picMk id="11" creationId="{D948F390-7DE9-46FE-9B03-AC866B686297}"/>
          </ac:picMkLst>
        </pc:picChg>
      </pc:sldChg>
      <pc:sldChg chg="modSp">
        <pc:chgData name="Jayne Donnelly" userId="5c8749b7-551c-40b7-a871-6b26170e24c5" providerId="ADAL" clId="{8E79C719-366A-4D17-ABB6-2ED11FA3AD8E}" dt="2019-03-25T16:17:19.602" v="3450" actId="12"/>
        <pc:sldMkLst>
          <pc:docMk/>
          <pc:sldMk cId="1775992490" sldId="616"/>
        </pc:sldMkLst>
        <pc:spChg chg="mod">
          <ac:chgData name="Jayne Donnelly" userId="5c8749b7-551c-40b7-a871-6b26170e24c5" providerId="ADAL" clId="{8E79C719-366A-4D17-ABB6-2ED11FA3AD8E}" dt="2019-03-25T16:17:19.602" v="3450" actId="12"/>
          <ac:spMkLst>
            <pc:docMk/>
            <pc:sldMk cId="1775992490" sldId="616"/>
            <ac:spMk id="3" creationId="{00000000-0000-0000-0000-000000000000}"/>
          </ac:spMkLst>
        </pc:spChg>
      </pc:sldChg>
      <pc:sldChg chg="modSp">
        <pc:chgData name="Jayne Donnelly" userId="5c8749b7-551c-40b7-a871-6b26170e24c5" providerId="ADAL" clId="{8E79C719-366A-4D17-ABB6-2ED11FA3AD8E}" dt="2019-03-25T16:18:27.999" v="3460" actId="6549"/>
        <pc:sldMkLst>
          <pc:docMk/>
          <pc:sldMk cId="4113380411" sldId="617"/>
        </pc:sldMkLst>
        <pc:spChg chg="mod">
          <ac:chgData name="Jayne Donnelly" userId="5c8749b7-551c-40b7-a871-6b26170e24c5" providerId="ADAL" clId="{8E79C719-366A-4D17-ABB6-2ED11FA3AD8E}" dt="2019-03-25T16:18:27.999" v="3460" actId="6549"/>
          <ac:spMkLst>
            <pc:docMk/>
            <pc:sldMk cId="4113380411" sldId="617"/>
            <ac:spMk id="9" creationId="{868FBEF8-1654-4854-A2B0-49448419B988}"/>
          </ac:spMkLst>
        </pc:spChg>
      </pc:sldChg>
      <pc:sldChg chg="modSp">
        <pc:chgData name="Jayne Donnelly" userId="5c8749b7-551c-40b7-a871-6b26170e24c5" providerId="ADAL" clId="{8E79C719-366A-4D17-ABB6-2ED11FA3AD8E}" dt="2019-03-25T16:19:47.582" v="3489" actId="6549"/>
        <pc:sldMkLst>
          <pc:docMk/>
          <pc:sldMk cId="3784175969" sldId="618"/>
        </pc:sldMkLst>
        <pc:spChg chg="mod">
          <ac:chgData name="Jayne Donnelly" userId="5c8749b7-551c-40b7-a871-6b26170e24c5" providerId="ADAL" clId="{8E79C719-366A-4D17-ABB6-2ED11FA3AD8E}" dt="2019-03-25T16:19:47.582" v="3489" actId="6549"/>
          <ac:spMkLst>
            <pc:docMk/>
            <pc:sldMk cId="3784175969" sldId="618"/>
            <ac:spMk id="9" creationId="{868FBEF8-1654-4854-A2B0-49448419B988}"/>
          </ac:spMkLst>
        </pc:spChg>
      </pc:sldChg>
      <pc:sldChg chg="addSp modSp">
        <pc:chgData name="Jayne Donnelly" userId="5c8749b7-551c-40b7-a871-6b26170e24c5" providerId="ADAL" clId="{8E79C719-366A-4D17-ABB6-2ED11FA3AD8E}" dt="2019-03-25T16:18:31.227" v="3461" actId="6549"/>
        <pc:sldMkLst>
          <pc:docMk/>
          <pc:sldMk cId="1720369499" sldId="619"/>
        </pc:sldMkLst>
        <pc:spChg chg="add mod">
          <ac:chgData name="Jayne Donnelly" userId="5c8749b7-551c-40b7-a871-6b26170e24c5" providerId="ADAL" clId="{8E79C719-366A-4D17-ABB6-2ED11FA3AD8E}" dt="2019-03-25T14:31:45.509" v="933" actId="255"/>
          <ac:spMkLst>
            <pc:docMk/>
            <pc:sldMk cId="1720369499" sldId="619"/>
            <ac:spMk id="2" creationId="{91425B6C-14B9-47ED-A1E9-2C70DDE11E6A}"/>
          </ac:spMkLst>
        </pc:spChg>
        <pc:spChg chg="mod">
          <ac:chgData name="Jayne Donnelly" userId="5c8749b7-551c-40b7-a871-6b26170e24c5" providerId="ADAL" clId="{8E79C719-366A-4D17-ABB6-2ED11FA3AD8E}" dt="2019-03-25T16:18:31.227" v="3461" actId="6549"/>
          <ac:spMkLst>
            <pc:docMk/>
            <pc:sldMk cId="1720369499" sldId="619"/>
            <ac:spMk id="9" creationId="{868FBEF8-1654-4854-A2B0-49448419B988}"/>
          </ac:spMkLst>
        </pc:spChg>
        <pc:picChg chg="mod">
          <ac:chgData name="Jayne Donnelly" userId="5c8749b7-551c-40b7-a871-6b26170e24c5" providerId="ADAL" clId="{8E79C719-366A-4D17-ABB6-2ED11FA3AD8E}" dt="2019-03-25T14:31:26.959" v="930" actId="1076"/>
          <ac:picMkLst>
            <pc:docMk/>
            <pc:sldMk cId="1720369499" sldId="619"/>
            <ac:picMk id="7" creationId="{391235D5-E807-4D11-8834-8AB83D0F9CF7}"/>
          </ac:picMkLst>
        </pc:picChg>
      </pc:sldChg>
      <pc:sldChg chg="addSp modSp">
        <pc:chgData name="Jayne Donnelly" userId="5c8749b7-551c-40b7-a871-6b26170e24c5" providerId="ADAL" clId="{8E79C719-366A-4D17-ABB6-2ED11FA3AD8E}" dt="2019-03-25T16:18:34.255" v="3462" actId="6549"/>
        <pc:sldMkLst>
          <pc:docMk/>
          <pc:sldMk cId="4221197010" sldId="620"/>
        </pc:sldMkLst>
        <pc:spChg chg="add mod">
          <ac:chgData name="Jayne Donnelly" userId="5c8749b7-551c-40b7-a871-6b26170e24c5" providerId="ADAL" clId="{8E79C719-366A-4D17-ABB6-2ED11FA3AD8E}" dt="2019-03-25T14:33:02.904" v="973" actId="1076"/>
          <ac:spMkLst>
            <pc:docMk/>
            <pc:sldMk cId="4221197010" sldId="620"/>
            <ac:spMk id="2" creationId="{0AA12C4A-85C0-4927-9458-8A48985E1EDD}"/>
          </ac:spMkLst>
        </pc:spChg>
        <pc:spChg chg="mod">
          <ac:chgData name="Jayne Donnelly" userId="5c8749b7-551c-40b7-a871-6b26170e24c5" providerId="ADAL" clId="{8E79C719-366A-4D17-ABB6-2ED11FA3AD8E}" dt="2019-03-25T14:32:44.274" v="968"/>
          <ac:spMkLst>
            <pc:docMk/>
            <pc:sldMk cId="4221197010" sldId="620"/>
            <ac:spMk id="6" creationId="{00000000-0000-0000-0000-000000000000}"/>
          </ac:spMkLst>
        </pc:spChg>
        <pc:spChg chg="mod">
          <ac:chgData name="Jayne Donnelly" userId="5c8749b7-551c-40b7-a871-6b26170e24c5" providerId="ADAL" clId="{8E79C719-366A-4D17-ABB6-2ED11FA3AD8E}" dt="2019-03-25T16:18:34.255" v="3462" actId="6549"/>
          <ac:spMkLst>
            <pc:docMk/>
            <pc:sldMk cId="4221197010" sldId="620"/>
            <ac:spMk id="9" creationId="{868FBEF8-1654-4854-A2B0-49448419B988}"/>
          </ac:spMkLst>
        </pc:spChg>
      </pc:sldChg>
      <pc:sldChg chg="addSp modSp">
        <pc:chgData name="Jayne Donnelly" userId="5c8749b7-551c-40b7-a871-6b26170e24c5" providerId="ADAL" clId="{8E79C719-366A-4D17-ABB6-2ED11FA3AD8E}" dt="2019-03-25T14:25:39.379" v="679" actId="20577"/>
        <pc:sldMkLst>
          <pc:docMk/>
          <pc:sldMk cId="2449306053" sldId="621"/>
        </pc:sldMkLst>
        <pc:spChg chg="mod">
          <ac:chgData name="Jayne Donnelly" userId="5c8749b7-551c-40b7-a871-6b26170e24c5" providerId="ADAL" clId="{8E79C719-366A-4D17-ABB6-2ED11FA3AD8E}" dt="2019-03-25T14:19:49.797" v="577" actId="113"/>
          <ac:spMkLst>
            <pc:docMk/>
            <pc:sldMk cId="2449306053" sldId="621"/>
            <ac:spMk id="9" creationId="{868FBEF8-1654-4854-A2B0-49448419B988}"/>
          </ac:spMkLst>
        </pc:spChg>
        <pc:spChg chg="add mod">
          <ac:chgData name="Jayne Donnelly" userId="5c8749b7-551c-40b7-a871-6b26170e24c5" providerId="ADAL" clId="{8E79C719-366A-4D17-ABB6-2ED11FA3AD8E}" dt="2019-03-25T14:25:25.160" v="668" actId="20577"/>
          <ac:spMkLst>
            <pc:docMk/>
            <pc:sldMk cId="2449306053" sldId="621"/>
            <ac:spMk id="10" creationId="{4C81BD33-4B4C-460C-90E5-060D4BCC0EB3}"/>
          </ac:spMkLst>
        </pc:spChg>
        <pc:spChg chg="add mod">
          <ac:chgData name="Jayne Donnelly" userId="5c8749b7-551c-40b7-a871-6b26170e24c5" providerId="ADAL" clId="{8E79C719-366A-4D17-ABB6-2ED11FA3AD8E}" dt="2019-03-25T14:25:39.379" v="679" actId="20577"/>
          <ac:spMkLst>
            <pc:docMk/>
            <pc:sldMk cId="2449306053" sldId="621"/>
            <ac:spMk id="11" creationId="{A35CC413-9FF8-40C4-8B90-F5AE10751401}"/>
          </ac:spMkLst>
        </pc:spChg>
        <pc:graphicFrameChg chg="add mod">
          <ac:chgData name="Jayne Donnelly" userId="5c8749b7-551c-40b7-a871-6b26170e24c5" providerId="ADAL" clId="{8E79C719-366A-4D17-ABB6-2ED11FA3AD8E}" dt="2019-03-25T14:25:00.422" v="654" actId="14100"/>
          <ac:graphicFrameMkLst>
            <pc:docMk/>
            <pc:sldMk cId="2449306053" sldId="621"/>
            <ac:graphicFrameMk id="8" creationId="{07ECE88D-CCA9-4CDB-8AF9-BB6AC80F671A}"/>
          </ac:graphicFrameMkLst>
        </pc:graphicFrameChg>
        <pc:picChg chg="add mod">
          <ac:chgData name="Jayne Donnelly" userId="5c8749b7-551c-40b7-a871-6b26170e24c5" providerId="ADAL" clId="{8E79C719-366A-4D17-ABB6-2ED11FA3AD8E}" dt="2019-03-25T14:25:04.015" v="655" actId="14100"/>
          <ac:picMkLst>
            <pc:docMk/>
            <pc:sldMk cId="2449306053" sldId="621"/>
            <ac:picMk id="7" creationId="{4AA16E00-BDE1-49CD-8C4F-EB844181C4F5}"/>
          </ac:picMkLst>
        </pc:picChg>
      </pc:sldChg>
      <pc:sldChg chg="addSp delSp modSp">
        <pc:chgData name="Jayne Donnelly" userId="5c8749b7-551c-40b7-a871-6b26170e24c5" providerId="ADAL" clId="{8E79C719-366A-4D17-ABB6-2ED11FA3AD8E}" dt="2019-03-25T16:18:42.690" v="3467" actId="6549"/>
        <pc:sldMkLst>
          <pc:docMk/>
          <pc:sldMk cId="394206751" sldId="622"/>
        </pc:sldMkLst>
        <pc:spChg chg="add del mod">
          <ac:chgData name="Jayne Donnelly" userId="5c8749b7-551c-40b7-a871-6b26170e24c5" providerId="ADAL" clId="{8E79C719-366A-4D17-ABB6-2ED11FA3AD8E}" dt="2019-03-25T14:21:32.484" v="596" actId="478"/>
          <ac:spMkLst>
            <pc:docMk/>
            <pc:sldMk cId="394206751" sldId="622"/>
            <ac:spMk id="5" creationId="{4B97D3FD-66A5-4106-97E8-7AFE9B2D62EA}"/>
          </ac:spMkLst>
        </pc:spChg>
        <pc:spChg chg="add del mod">
          <ac:chgData name="Jayne Donnelly" userId="5c8749b7-551c-40b7-a871-6b26170e24c5" providerId="ADAL" clId="{8E79C719-366A-4D17-ABB6-2ED11FA3AD8E}" dt="2019-03-25T14:21:32.484" v="596" actId="478"/>
          <ac:spMkLst>
            <pc:docMk/>
            <pc:sldMk cId="394206751" sldId="622"/>
            <ac:spMk id="8" creationId="{95FAE09E-9C66-4481-9648-58B164A15B6A}"/>
          </ac:spMkLst>
        </pc:spChg>
        <pc:spChg chg="mod">
          <ac:chgData name="Jayne Donnelly" userId="5c8749b7-551c-40b7-a871-6b26170e24c5" providerId="ADAL" clId="{8E79C719-366A-4D17-ABB6-2ED11FA3AD8E}" dt="2019-03-25T16:18:42.690" v="3467" actId="6549"/>
          <ac:spMkLst>
            <pc:docMk/>
            <pc:sldMk cId="394206751" sldId="622"/>
            <ac:spMk id="9" creationId="{868FBEF8-1654-4854-A2B0-49448419B988}"/>
          </ac:spMkLst>
        </pc:spChg>
        <pc:spChg chg="add del mod">
          <ac:chgData name="Jayne Donnelly" userId="5c8749b7-551c-40b7-a871-6b26170e24c5" providerId="ADAL" clId="{8E79C719-366A-4D17-ABB6-2ED11FA3AD8E}" dt="2019-03-25T14:21:55.644" v="601" actId="478"/>
          <ac:spMkLst>
            <pc:docMk/>
            <pc:sldMk cId="394206751" sldId="622"/>
            <ac:spMk id="11" creationId="{DCB2A785-2BDB-4448-B763-C936A753E560}"/>
          </ac:spMkLst>
        </pc:spChg>
        <pc:spChg chg="add del mod">
          <ac:chgData name="Jayne Donnelly" userId="5c8749b7-551c-40b7-a871-6b26170e24c5" providerId="ADAL" clId="{8E79C719-366A-4D17-ABB6-2ED11FA3AD8E}" dt="2019-03-25T14:22:22.084" v="609"/>
          <ac:spMkLst>
            <pc:docMk/>
            <pc:sldMk cId="394206751" sldId="622"/>
            <ac:spMk id="14" creationId="{6D87DCF5-C5EF-4105-98CB-D53ED7E96494}"/>
          </ac:spMkLst>
        </pc:spChg>
        <pc:spChg chg="add del">
          <ac:chgData name="Jayne Donnelly" userId="5c8749b7-551c-40b7-a871-6b26170e24c5" providerId="ADAL" clId="{8E79C719-366A-4D17-ABB6-2ED11FA3AD8E}" dt="2019-03-25T14:22:24.831" v="611" actId="478"/>
          <ac:spMkLst>
            <pc:docMk/>
            <pc:sldMk cId="394206751" sldId="622"/>
            <ac:spMk id="17" creationId="{A3FCB75C-7C09-4760-9CC6-0118A32ED6C2}"/>
          </ac:spMkLst>
        </pc:spChg>
        <pc:spChg chg="add del mod">
          <ac:chgData name="Jayne Donnelly" userId="5c8749b7-551c-40b7-a871-6b26170e24c5" providerId="ADAL" clId="{8E79C719-366A-4D17-ABB6-2ED11FA3AD8E}" dt="2019-03-25T14:22:44.054" v="616" actId="478"/>
          <ac:spMkLst>
            <pc:docMk/>
            <pc:sldMk cId="394206751" sldId="622"/>
            <ac:spMk id="19" creationId="{D307352B-DE60-474C-8EF3-8CCBB4421D42}"/>
          </ac:spMkLst>
        </pc:spChg>
        <pc:spChg chg="add mod">
          <ac:chgData name="Jayne Donnelly" userId="5c8749b7-551c-40b7-a871-6b26170e24c5" providerId="ADAL" clId="{8E79C719-366A-4D17-ABB6-2ED11FA3AD8E}" dt="2019-03-25T14:23:32.426" v="642" actId="255"/>
          <ac:spMkLst>
            <pc:docMk/>
            <pc:sldMk cId="394206751" sldId="622"/>
            <ac:spMk id="21" creationId="{C23C84A0-9601-4089-A5C3-90EB28211B78}"/>
          </ac:spMkLst>
        </pc:spChg>
        <pc:spChg chg="add mod">
          <ac:chgData name="Jayne Donnelly" userId="5c8749b7-551c-40b7-a871-6b26170e24c5" providerId="ADAL" clId="{8E79C719-366A-4D17-ABB6-2ED11FA3AD8E}" dt="2019-03-25T14:23:32.426" v="642" actId="255"/>
          <ac:spMkLst>
            <pc:docMk/>
            <pc:sldMk cId="394206751" sldId="622"/>
            <ac:spMk id="22" creationId="{483969EC-3741-47D1-A03A-E1B389405EFB}"/>
          </ac:spMkLst>
        </pc:spChg>
        <pc:graphicFrameChg chg="add del mod">
          <ac:chgData name="Jayne Donnelly" userId="5c8749b7-551c-40b7-a871-6b26170e24c5" providerId="ADAL" clId="{8E79C719-366A-4D17-ABB6-2ED11FA3AD8E}" dt="2019-03-25T14:20:43.411" v="589"/>
          <ac:graphicFrameMkLst>
            <pc:docMk/>
            <pc:sldMk cId="394206751" sldId="622"/>
            <ac:graphicFrameMk id="2" creationId="{6EACB570-3FCC-41E5-AFA2-9C50A0216CCE}"/>
          </ac:graphicFrameMkLst>
        </pc:graphicFrameChg>
        <pc:graphicFrameChg chg="add del mod">
          <ac:chgData name="Jayne Donnelly" userId="5c8749b7-551c-40b7-a871-6b26170e24c5" providerId="ADAL" clId="{8E79C719-366A-4D17-ABB6-2ED11FA3AD8E}" dt="2019-03-25T14:20:43.411" v="589"/>
          <ac:graphicFrameMkLst>
            <pc:docMk/>
            <pc:sldMk cId="394206751" sldId="622"/>
            <ac:graphicFrameMk id="3" creationId="{D2FFBAC2-07E1-4367-A0BF-4FD171EFA570}"/>
          </ac:graphicFrameMkLst>
        </pc:graphicFrameChg>
        <pc:graphicFrameChg chg="add del mod">
          <ac:chgData name="Jayne Donnelly" userId="5c8749b7-551c-40b7-a871-6b26170e24c5" providerId="ADAL" clId="{8E79C719-366A-4D17-ABB6-2ED11FA3AD8E}" dt="2019-03-25T14:20:43.411" v="589"/>
          <ac:graphicFrameMkLst>
            <pc:docMk/>
            <pc:sldMk cId="394206751" sldId="622"/>
            <ac:graphicFrameMk id="4" creationId="{0821CEA5-8ED0-4D74-BE0F-6E60087D9AFD}"/>
          </ac:graphicFrameMkLst>
        </pc:graphicFrameChg>
        <pc:graphicFrameChg chg="add del mod">
          <ac:chgData name="Jayne Donnelly" userId="5c8749b7-551c-40b7-a871-6b26170e24c5" providerId="ADAL" clId="{8E79C719-366A-4D17-ABB6-2ED11FA3AD8E}" dt="2019-03-25T14:21:32.484" v="596" actId="478"/>
          <ac:graphicFrameMkLst>
            <pc:docMk/>
            <pc:sldMk cId="394206751" sldId="622"/>
            <ac:graphicFrameMk id="7" creationId="{A8A8BB9B-545A-40E9-AA1A-4A4EDCA8769D}"/>
          </ac:graphicFrameMkLst>
        </pc:graphicFrameChg>
        <pc:graphicFrameChg chg="add del mod">
          <ac:chgData name="Jayne Donnelly" userId="5c8749b7-551c-40b7-a871-6b26170e24c5" providerId="ADAL" clId="{8E79C719-366A-4D17-ABB6-2ED11FA3AD8E}" dt="2019-03-25T14:21:32.484" v="596" actId="478"/>
          <ac:graphicFrameMkLst>
            <pc:docMk/>
            <pc:sldMk cId="394206751" sldId="622"/>
            <ac:graphicFrameMk id="10" creationId="{06D12E8E-3FCA-433D-A730-825872012D17}"/>
          </ac:graphicFrameMkLst>
        </pc:graphicFrameChg>
        <pc:graphicFrameChg chg="add del mod">
          <ac:chgData name="Jayne Donnelly" userId="5c8749b7-551c-40b7-a871-6b26170e24c5" providerId="ADAL" clId="{8E79C719-366A-4D17-ABB6-2ED11FA3AD8E}" dt="2019-03-25T14:22:53.723" v="621" actId="1076"/>
          <ac:graphicFrameMkLst>
            <pc:docMk/>
            <pc:sldMk cId="394206751" sldId="622"/>
            <ac:graphicFrameMk id="13" creationId="{788A879A-139A-47DA-AAE6-5F30DFC119A0}"/>
          </ac:graphicFrameMkLst>
        </pc:graphicFrameChg>
        <pc:graphicFrameChg chg="add del mod">
          <ac:chgData name="Jayne Donnelly" userId="5c8749b7-551c-40b7-a871-6b26170e24c5" providerId="ADAL" clId="{8E79C719-366A-4D17-ABB6-2ED11FA3AD8E}" dt="2019-03-25T14:22:22.084" v="609"/>
          <ac:graphicFrameMkLst>
            <pc:docMk/>
            <pc:sldMk cId="394206751" sldId="622"/>
            <ac:graphicFrameMk id="16" creationId="{48D4DD0F-A1CA-43F1-8CD9-2E37943A01DE}"/>
          </ac:graphicFrameMkLst>
        </pc:graphicFrameChg>
        <pc:graphicFrameChg chg="add del">
          <ac:chgData name="Jayne Donnelly" userId="5c8749b7-551c-40b7-a871-6b26170e24c5" providerId="ADAL" clId="{8E79C719-366A-4D17-ABB6-2ED11FA3AD8E}" dt="2019-03-25T14:22:24.831" v="611" actId="478"/>
          <ac:graphicFrameMkLst>
            <pc:docMk/>
            <pc:sldMk cId="394206751" sldId="622"/>
            <ac:graphicFrameMk id="18" creationId="{0F471205-CFA4-4532-B074-2335F91AB461}"/>
          </ac:graphicFrameMkLst>
        </pc:graphicFrameChg>
        <pc:graphicFrameChg chg="add del mod">
          <ac:chgData name="Jayne Donnelly" userId="5c8749b7-551c-40b7-a871-6b26170e24c5" providerId="ADAL" clId="{8E79C719-366A-4D17-ABB6-2ED11FA3AD8E}" dt="2019-03-25T14:22:55.412" v="622" actId="1076"/>
          <ac:graphicFrameMkLst>
            <pc:docMk/>
            <pc:sldMk cId="394206751" sldId="622"/>
            <ac:graphicFrameMk id="20" creationId="{2AF7C474-9794-4B39-ABAD-3BE3D7622A6C}"/>
          </ac:graphicFrameMkLst>
        </pc:graphicFrameChg>
      </pc:sldChg>
      <pc:sldChg chg="addSp modSp">
        <pc:chgData name="Jayne Donnelly" userId="5c8749b7-551c-40b7-a871-6b26170e24c5" providerId="ADAL" clId="{8E79C719-366A-4D17-ABB6-2ED11FA3AD8E}" dt="2019-03-25T16:18:48.372" v="3472" actId="6549"/>
        <pc:sldMkLst>
          <pc:docMk/>
          <pc:sldMk cId="2069955367" sldId="623"/>
        </pc:sldMkLst>
        <pc:spChg chg="add mod">
          <ac:chgData name="Jayne Donnelly" userId="5c8749b7-551c-40b7-a871-6b26170e24c5" providerId="ADAL" clId="{8E79C719-366A-4D17-ABB6-2ED11FA3AD8E}" dt="2019-03-25T14:26:35.394" v="718" actId="6549"/>
          <ac:spMkLst>
            <pc:docMk/>
            <pc:sldMk cId="2069955367" sldId="623"/>
            <ac:spMk id="8" creationId="{B9472D84-4066-4101-A83A-B0BDDA52354F}"/>
          </ac:spMkLst>
        </pc:spChg>
        <pc:spChg chg="mod">
          <ac:chgData name="Jayne Donnelly" userId="5c8749b7-551c-40b7-a871-6b26170e24c5" providerId="ADAL" clId="{8E79C719-366A-4D17-ABB6-2ED11FA3AD8E}" dt="2019-03-25T16:18:48.372" v="3472" actId="6549"/>
          <ac:spMkLst>
            <pc:docMk/>
            <pc:sldMk cId="2069955367" sldId="623"/>
            <ac:spMk id="9" creationId="{868FBEF8-1654-4854-A2B0-49448419B988}"/>
          </ac:spMkLst>
        </pc:spChg>
        <pc:picChg chg="add mod">
          <ac:chgData name="Jayne Donnelly" userId="5c8749b7-551c-40b7-a871-6b26170e24c5" providerId="ADAL" clId="{8E79C719-366A-4D17-ABB6-2ED11FA3AD8E}" dt="2019-03-25T14:26:12.330" v="683" actId="1076"/>
          <ac:picMkLst>
            <pc:docMk/>
            <pc:sldMk cId="2069955367" sldId="623"/>
            <ac:picMk id="7" creationId="{C84826F3-07CE-4C57-A623-77F1E08A69BC}"/>
          </ac:picMkLst>
        </pc:picChg>
      </pc:sldChg>
      <pc:sldChg chg="modSp">
        <pc:chgData name="Jayne Donnelly" userId="5c8749b7-551c-40b7-a871-6b26170e24c5" providerId="ADAL" clId="{8E79C719-366A-4D17-ABB6-2ED11FA3AD8E}" dt="2019-03-25T14:16:24.138" v="521" actId="6549"/>
        <pc:sldMkLst>
          <pc:docMk/>
          <pc:sldMk cId="662015843" sldId="624"/>
        </pc:sldMkLst>
        <pc:spChg chg="mod">
          <ac:chgData name="Jayne Donnelly" userId="5c8749b7-551c-40b7-a871-6b26170e24c5" providerId="ADAL" clId="{8E79C719-366A-4D17-ABB6-2ED11FA3AD8E}" dt="2019-03-25T14:16:24.138" v="521" actId="6549"/>
          <ac:spMkLst>
            <pc:docMk/>
            <pc:sldMk cId="662015843" sldId="624"/>
            <ac:spMk id="9" creationId="{868FBEF8-1654-4854-A2B0-49448419B988}"/>
          </ac:spMkLst>
        </pc:spChg>
      </pc:sldChg>
      <pc:sldChg chg="modSp">
        <pc:chgData name="Jayne Donnelly" userId="5c8749b7-551c-40b7-a871-6b26170e24c5" providerId="ADAL" clId="{8E79C719-366A-4D17-ABB6-2ED11FA3AD8E}" dt="2019-03-25T15:41:59.568" v="3056" actId="6549"/>
        <pc:sldMkLst>
          <pc:docMk/>
          <pc:sldMk cId="4293308822" sldId="625"/>
        </pc:sldMkLst>
        <pc:spChg chg="mod">
          <ac:chgData name="Jayne Donnelly" userId="5c8749b7-551c-40b7-a871-6b26170e24c5" providerId="ADAL" clId="{8E79C719-366A-4D17-ABB6-2ED11FA3AD8E}" dt="2019-03-25T15:41:59.568" v="3056" actId="6549"/>
          <ac:spMkLst>
            <pc:docMk/>
            <pc:sldMk cId="4293308822" sldId="625"/>
            <ac:spMk id="9" creationId="{868FBEF8-1654-4854-A2B0-49448419B988}"/>
          </ac:spMkLst>
        </pc:spChg>
      </pc:sldChg>
      <pc:sldChg chg="addSp delSp modSp">
        <pc:chgData name="Jayne Donnelly" userId="5c8749b7-551c-40b7-a871-6b26170e24c5" providerId="ADAL" clId="{8E79C719-366A-4D17-ABB6-2ED11FA3AD8E}" dt="2019-03-25T16:15:26.296" v="3442"/>
        <pc:sldMkLst>
          <pc:docMk/>
          <pc:sldMk cId="2421545549" sldId="626"/>
        </pc:sldMkLst>
        <pc:spChg chg="add del">
          <ac:chgData name="Jayne Donnelly" userId="5c8749b7-551c-40b7-a871-6b26170e24c5" providerId="ADAL" clId="{8E79C719-366A-4D17-ABB6-2ED11FA3AD8E}" dt="2019-03-25T14:46:29.524" v="1491"/>
          <ac:spMkLst>
            <pc:docMk/>
            <pc:sldMk cId="2421545549" sldId="626"/>
            <ac:spMk id="2" creationId="{CC6CFD9A-BA75-4F94-8204-664A200E4A12}"/>
          </ac:spMkLst>
        </pc:spChg>
        <pc:spChg chg="mod">
          <ac:chgData name="Jayne Donnelly" userId="5c8749b7-551c-40b7-a871-6b26170e24c5" providerId="ADAL" clId="{8E79C719-366A-4D17-ABB6-2ED11FA3AD8E}" dt="2019-03-25T14:45:55.919" v="1489" actId="108"/>
          <ac:spMkLst>
            <pc:docMk/>
            <pc:sldMk cId="2421545549" sldId="626"/>
            <ac:spMk id="9" creationId="{868FBEF8-1654-4854-A2B0-49448419B988}"/>
          </ac:spMkLst>
        </pc:spChg>
        <pc:picChg chg="add">
          <ac:chgData name="Jayne Donnelly" userId="5c8749b7-551c-40b7-a871-6b26170e24c5" providerId="ADAL" clId="{8E79C719-366A-4D17-ABB6-2ED11FA3AD8E}" dt="2019-03-25T16:15:26.296" v="3442"/>
          <ac:picMkLst>
            <pc:docMk/>
            <pc:sldMk cId="2421545549" sldId="626"/>
            <ac:picMk id="7" creationId="{6AD0BDD4-778B-4E53-BFD7-7B00A70D7D73}"/>
          </ac:picMkLst>
        </pc:picChg>
        <pc:picChg chg="del">
          <ac:chgData name="Jayne Donnelly" userId="5c8749b7-551c-40b7-a871-6b26170e24c5" providerId="ADAL" clId="{8E79C719-366A-4D17-ABB6-2ED11FA3AD8E}" dt="2019-03-25T16:15:25.727" v="3441" actId="478"/>
          <ac:picMkLst>
            <pc:docMk/>
            <pc:sldMk cId="2421545549" sldId="626"/>
            <ac:picMk id="15" creationId="{F984FC53-2801-466B-9436-AF925B7DD1AB}"/>
          </ac:picMkLst>
        </pc:picChg>
      </pc:sldChg>
      <pc:sldChg chg="add">
        <pc:chgData name="Jayne Donnelly" userId="5c8749b7-551c-40b7-a871-6b26170e24c5" providerId="ADAL" clId="{8E79C719-366A-4D17-ABB6-2ED11FA3AD8E}" dt="2019-03-25T16:14:42.041" v="3430"/>
        <pc:sldMkLst>
          <pc:docMk/>
          <pc:sldMk cId="1781527608" sldId="628"/>
        </pc:sldMkLst>
      </pc:sldChg>
      <pc:sldChg chg="add">
        <pc:chgData name="Jayne Donnelly" userId="5c8749b7-551c-40b7-a871-6b26170e24c5" providerId="ADAL" clId="{8E79C719-366A-4D17-ABB6-2ED11FA3AD8E}" dt="2019-03-25T16:14:42.041" v="3430"/>
        <pc:sldMkLst>
          <pc:docMk/>
          <pc:sldMk cId="1953080412" sldId="629"/>
        </pc:sldMkLst>
      </pc:sldChg>
      <pc:sldChg chg="add">
        <pc:chgData name="Jayne Donnelly" userId="5c8749b7-551c-40b7-a871-6b26170e24c5" providerId="ADAL" clId="{8E79C719-366A-4D17-ABB6-2ED11FA3AD8E}" dt="2019-03-25T16:14:42.041" v="3430"/>
        <pc:sldMkLst>
          <pc:docMk/>
          <pc:sldMk cId="3794163351" sldId="630"/>
        </pc:sldMkLst>
      </pc:sldChg>
      <pc:sldChg chg="addSp modSp add">
        <pc:chgData name="Jayne Donnelly" userId="5c8749b7-551c-40b7-a871-6b26170e24c5" providerId="ADAL" clId="{8E79C719-366A-4D17-ABB6-2ED11FA3AD8E}" dt="2019-03-25T14:25:52.300" v="681" actId="1076"/>
        <pc:sldMkLst>
          <pc:docMk/>
          <pc:sldMk cId="1448496071" sldId="631"/>
        </pc:sldMkLst>
        <pc:spChg chg="add mod">
          <ac:chgData name="Jayne Donnelly" userId="5c8749b7-551c-40b7-a871-6b26170e24c5" providerId="ADAL" clId="{8E79C719-366A-4D17-ABB6-2ED11FA3AD8E}" dt="2019-03-25T14:20:17.692" v="585" actId="1076"/>
          <ac:spMkLst>
            <pc:docMk/>
            <pc:sldMk cId="1448496071" sldId="631"/>
            <ac:spMk id="2" creationId="{0C50F439-8693-486A-9537-F08BE71639CE}"/>
          </ac:spMkLst>
        </pc:spChg>
        <pc:spChg chg="mod">
          <ac:chgData name="Jayne Donnelly" userId="5c8749b7-551c-40b7-a871-6b26170e24c5" providerId="ADAL" clId="{8E79C719-366A-4D17-ABB6-2ED11FA3AD8E}" dt="2019-03-25T14:19:45.222" v="576" actId="6549"/>
          <ac:spMkLst>
            <pc:docMk/>
            <pc:sldMk cId="1448496071" sldId="631"/>
            <ac:spMk id="9" creationId="{868FBEF8-1654-4854-A2B0-49448419B988}"/>
          </ac:spMkLst>
        </pc:spChg>
        <pc:picChg chg="add mod">
          <ac:chgData name="Jayne Donnelly" userId="5c8749b7-551c-40b7-a871-6b26170e24c5" providerId="ADAL" clId="{8E79C719-366A-4D17-ABB6-2ED11FA3AD8E}" dt="2019-03-25T14:25:52.300" v="681" actId="1076"/>
          <ac:picMkLst>
            <pc:docMk/>
            <pc:sldMk cId="1448496071" sldId="631"/>
            <ac:picMk id="7" creationId="{419C1332-F78C-430A-A9F4-1D06F5E56049}"/>
          </ac:picMkLst>
        </pc:picChg>
      </pc:sldChg>
      <pc:sldChg chg="addSp delSp modSp add">
        <pc:chgData name="Jayne Donnelly" userId="5c8749b7-551c-40b7-a871-6b26170e24c5" providerId="ADAL" clId="{8E79C719-366A-4D17-ABB6-2ED11FA3AD8E}" dt="2019-03-25T16:15:23.222" v="3440"/>
        <pc:sldMkLst>
          <pc:docMk/>
          <pc:sldMk cId="1683668550" sldId="632"/>
        </pc:sldMkLst>
        <pc:spChg chg="add del mod">
          <ac:chgData name="Jayne Donnelly" userId="5c8749b7-551c-40b7-a871-6b26170e24c5" providerId="ADAL" clId="{8E79C719-366A-4D17-ABB6-2ED11FA3AD8E}" dt="2019-03-25T15:29:07.010" v="2672" actId="478"/>
          <ac:spMkLst>
            <pc:docMk/>
            <pc:sldMk cId="1683668550" sldId="632"/>
            <ac:spMk id="2" creationId="{1CE20A08-2C6D-4CB5-8E37-5E34F532ACC5}"/>
          </ac:spMkLst>
        </pc:spChg>
        <pc:spChg chg="add del mod">
          <ac:chgData name="Jayne Donnelly" userId="5c8749b7-551c-40b7-a871-6b26170e24c5" providerId="ADAL" clId="{8E79C719-366A-4D17-ABB6-2ED11FA3AD8E}" dt="2019-03-25T14:52:19.106" v="1650" actId="478"/>
          <ac:spMkLst>
            <pc:docMk/>
            <pc:sldMk cId="1683668550" sldId="632"/>
            <ac:spMk id="3" creationId="{48BC4A49-EE50-484C-8414-3E76D0C85E48}"/>
          </ac:spMkLst>
        </pc:spChg>
        <pc:spChg chg="add del mod">
          <ac:chgData name="Jayne Donnelly" userId="5c8749b7-551c-40b7-a871-6b26170e24c5" providerId="ADAL" clId="{8E79C719-366A-4D17-ABB6-2ED11FA3AD8E}" dt="2019-03-25T15:29:13.246" v="2676" actId="478"/>
          <ac:spMkLst>
            <pc:docMk/>
            <pc:sldMk cId="1683668550" sldId="632"/>
            <ac:spMk id="4" creationId="{5528DB2E-319B-458A-BEE8-E4C077CC820C}"/>
          </ac:spMkLst>
        </pc:spChg>
        <pc:spChg chg="add del mod">
          <ac:chgData name="Jayne Donnelly" userId="5c8749b7-551c-40b7-a871-6b26170e24c5" providerId="ADAL" clId="{8E79C719-366A-4D17-ABB6-2ED11FA3AD8E}" dt="2019-03-25T15:29:07.010" v="2672" actId="478"/>
          <ac:spMkLst>
            <pc:docMk/>
            <pc:sldMk cId="1683668550" sldId="632"/>
            <ac:spMk id="5" creationId="{6BF169B9-B867-4537-BDAE-A2DEBD8F2DB8}"/>
          </ac:spMkLst>
        </pc:spChg>
        <pc:spChg chg="add del mod">
          <ac:chgData name="Jayne Donnelly" userId="5c8749b7-551c-40b7-a871-6b26170e24c5" providerId="ADAL" clId="{8E79C719-366A-4D17-ABB6-2ED11FA3AD8E}" dt="2019-03-25T15:29:07.010" v="2672" actId="478"/>
          <ac:spMkLst>
            <pc:docMk/>
            <pc:sldMk cId="1683668550" sldId="632"/>
            <ac:spMk id="8" creationId="{F76FC694-EFC5-402B-BE79-2485B0DD583C}"/>
          </ac:spMkLst>
        </pc:spChg>
        <pc:spChg chg="mod">
          <ac:chgData name="Jayne Donnelly" userId="5c8749b7-551c-40b7-a871-6b26170e24c5" providerId="ADAL" clId="{8E79C719-366A-4D17-ABB6-2ED11FA3AD8E}" dt="2019-03-25T15:29:42.963" v="2679" actId="6549"/>
          <ac:spMkLst>
            <pc:docMk/>
            <pc:sldMk cId="1683668550" sldId="632"/>
            <ac:spMk id="9" creationId="{868FBEF8-1654-4854-A2B0-49448419B988}"/>
          </ac:spMkLst>
        </pc:spChg>
        <pc:spChg chg="add mod">
          <ac:chgData name="Jayne Donnelly" userId="5c8749b7-551c-40b7-a871-6b26170e24c5" providerId="ADAL" clId="{8E79C719-366A-4D17-ABB6-2ED11FA3AD8E}" dt="2019-03-25T15:29:09.270" v="2674" actId="6549"/>
          <ac:spMkLst>
            <pc:docMk/>
            <pc:sldMk cId="1683668550" sldId="632"/>
            <ac:spMk id="10" creationId="{8CEB1156-5FC7-49FD-B2E2-89FAB26A88A1}"/>
          </ac:spMkLst>
        </pc:spChg>
        <pc:spChg chg="add del mod">
          <ac:chgData name="Jayne Donnelly" userId="5c8749b7-551c-40b7-a871-6b26170e24c5" providerId="ADAL" clId="{8E79C719-366A-4D17-ABB6-2ED11FA3AD8E}" dt="2019-03-25T15:29:14.724" v="2677" actId="478"/>
          <ac:spMkLst>
            <pc:docMk/>
            <pc:sldMk cId="1683668550" sldId="632"/>
            <ac:spMk id="11" creationId="{DFBC0B6C-3794-4C1F-AA4D-8F4E707AD2AD}"/>
          </ac:spMkLst>
        </pc:spChg>
        <pc:spChg chg="add del mod">
          <ac:chgData name="Jayne Donnelly" userId="5c8749b7-551c-40b7-a871-6b26170e24c5" providerId="ADAL" clId="{8E79C719-366A-4D17-ABB6-2ED11FA3AD8E}" dt="2019-03-25T15:29:07.010" v="2672" actId="478"/>
          <ac:spMkLst>
            <pc:docMk/>
            <pc:sldMk cId="1683668550" sldId="632"/>
            <ac:spMk id="13" creationId="{31835D13-4417-4922-B34A-94CBDD7DB2C4}"/>
          </ac:spMkLst>
        </pc:spChg>
        <pc:spChg chg="add del mod">
          <ac:chgData name="Jayne Donnelly" userId="5c8749b7-551c-40b7-a871-6b26170e24c5" providerId="ADAL" clId="{8E79C719-366A-4D17-ABB6-2ED11FA3AD8E}" dt="2019-03-25T15:29:07.010" v="2672" actId="478"/>
          <ac:spMkLst>
            <pc:docMk/>
            <pc:sldMk cId="1683668550" sldId="632"/>
            <ac:spMk id="14" creationId="{ABD38D05-518C-4D68-BAF7-DA2340167C30}"/>
          </ac:spMkLst>
        </pc:spChg>
        <pc:spChg chg="add del mod">
          <ac:chgData name="Jayne Donnelly" userId="5c8749b7-551c-40b7-a871-6b26170e24c5" providerId="ADAL" clId="{8E79C719-366A-4D17-ABB6-2ED11FA3AD8E}" dt="2019-03-25T15:29:07.010" v="2672" actId="478"/>
          <ac:spMkLst>
            <pc:docMk/>
            <pc:sldMk cId="1683668550" sldId="632"/>
            <ac:spMk id="16" creationId="{A331138B-08CA-4C13-8B62-5F342C0D90B1}"/>
          </ac:spMkLst>
        </pc:spChg>
        <pc:spChg chg="add del mod">
          <ac:chgData name="Jayne Donnelly" userId="5c8749b7-551c-40b7-a871-6b26170e24c5" providerId="ADAL" clId="{8E79C719-366A-4D17-ABB6-2ED11FA3AD8E}" dt="2019-03-25T15:29:11.117" v="2675" actId="478"/>
          <ac:spMkLst>
            <pc:docMk/>
            <pc:sldMk cId="1683668550" sldId="632"/>
            <ac:spMk id="17" creationId="{60B5F91C-3394-487E-A7F5-28757914305D}"/>
          </ac:spMkLst>
        </pc:spChg>
        <pc:spChg chg="add del mod">
          <ac:chgData name="Jayne Donnelly" userId="5c8749b7-551c-40b7-a871-6b26170e24c5" providerId="ADAL" clId="{8E79C719-366A-4D17-ABB6-2ED11FA3AD8E}" dt="2019-03-25T15:29:07.010" v="2672" actId="478"/>
          <ac:spMkLst>
            <pc:docMk/>
            <pc:sldMk cId="1683668550" sldId="632"/>
            <ac:spMk id="18" creationId="{2E28760C-EE60-4D8C-B080-0ADBFECCA034}"/>
          </ac:spMkLst>
        </pc:spChg>
        <pc:spChg chg="add del mod">
          <ac:chgData name="Jayne Donnelly" userId="5c8749b7-551c-40b7-a871-6b26170e24c5" providerId="ADAL" clId="{8E79C719-366A-4D17-ABB6-2ED11FA3AD8E}" dt="2019-03-25T15:29:07.010" v="2672" actId="478"/>
          <ac:spMkLst>
            <pc:docMk/>
            <pc:sldMk cId="1683668550" sldId="632"/>
            <ac:spMk id="19" creationId="{34083A47-099C-4541-8FA7-A2D3506093F6}"/>
          </ac:spMkLst>
        </pc:spChg>
        <pc:picChg chg="add del mod">
          <ac:chgData name="Jayne Donnelly" userId="5c8749b7-551c-40b7-a871-6b26170e24c5" providerId="ADAL" clId="{8E79C719-366A-4D17-ABB6-2ED11FA3AD8E}" dt="2019-03-25T15:29:04.368" v="2671" actId="478"/>
          <ac:picMkLst>
            <pc:docMk/>
            <pc:sldMk cId="1683668550" sldId="632"/>
            <ac:picMk id="7" creationId="{A07A6BDA-F4EA-43CC-A638-B69F242B85CE}"/>
          </ac:picMkLst>
        </pc:picChg>
        <pc:picChg chg="add del">
          <ac:chgData name="Jayne Donnelly" userId="5c8749b7-551c-40b7-a871-6b26170e24c5" providerId="ADAL" clId="{8E79C719-366A-4D17-ABB6-2ED11FA3AD8E}" dt="2019-03-25T16:15:22.581" v="3439" actId="478"/>
          <ac:picMkLst>
            <pc:docMk/>
            <pc:sldMk cId="1683668550" sldId="632"/>
            <ac:picMk id="15" creationId="{F984FC53-2801-466B-9436-AF925B7DD1AB}"/>
          </ac:picMkLst>
        </pc:picChg>
        <pc:picChg chg="add del mod">
          <ac:chgData name="Jayne Donnelly" userId="5c8749b7-551c-40b7-a871-6b26170e24c5" providerId="ADAL" clId="{8E79C719-366A-4D17-ABB6-2ED11FA3AD8E}" dt="2019-03-25T16:15:20.232" v="3438"/>
          <ac:picMkLst>
            <pc:docMk/>
            <pc:sldMk cId="1683668550" sldId="632"/>
            <ac:picMk id="20" creationId="{039DD977-E895-4479-8C55-2450AA4499F5}"/>
          </ac:picMkLst>
        </pc:picChg>
        <pc:picChg chg="add">
          <ac:chgData name="Jayne Donnelly" userId="5c8749b7-551c-40b7-a871-6b26170e24c5" providerId="ADAL" clId="{8E79C719-366A-4D17-ABB6-2ED11FA3AD8E}" dt="2019-03-25T16:15:23.222" v="3440"/>
          <ac:picMkLst>
            <pc:docMk/>
            <pc:sldMk cId="1683668550" sldId="632"/>
            <ac:picMk id="21" creationId="{0C28BCC1-225A-4ACC-B015-A76E4826E1C7}"/>
          </ac:picMkLst>
        </pc:picChg>
      </pc:sldChg>
      <pc:sldChg chg="addSp delSp modSp add modAnim">
        <pc:chgData name="Jayne Donnelly" userId="5c8749b7-551c-40b7-a871-6b26170e24c5" providerId="ADAL" clId="{8E79C719-366A-4D17-ABB6-2ED11FA3AD8E}" dt="2019-03-25T16:07:26.608" v="3348" actId="2085"/>
        <pc:sldMkLst>
          <pc:docMk/>
          <pc:sldMk cId="1511643054" sldId="633"/>
        </pc:sldMkLst>
        <pc:spChg chg="mod">
          <ac:chgData name="Jayne Donnelly" userId="5c8749b7-551c-40b7-a871-6b26170e24c5" providerId="ADAL" clId="{8E79C719-366A-4D17-ABB6-2ED11FA3AD8E}" dt="2019-03-25T16:07:17.582" v="3346" actId="2085"/>
          <ac:spMkLst>
            <pc:docMk/>
            <pc:sldMk cId="1511643054" sldId="633"/>
            <ac:spMk id="2" creationId="{1CE20A08-2C6D-4CB5-8E37-5E34F532ACC5}"/>
          </ac:spMkLst>
        </pc:spChg>
        <pc:spChg chg="add mod">
          <ac:chgData name="Jayne Donnelly" userId="5c8749b7-551c-40b7-a871-6b26170e24c5" providerId="ADAL" clId="{8E79C719-366A-4D17-ABB6-2ED11FA3AD8E}" dt="2019-03-25T16:06:18.826" v="3332" actId="1076"/>
          <ac:spMkLst>
            <pc:docMk/>
            <pc:sldMk cId="1511643054" sldId="633"/>
            <ac:spMk id="3" creationId="{2DD8117C-5EF9-4230-969B-B9882F86FF2C}"/>
          </ac:spMkLst>
        </pc:spChg>
        <pc:spChg chg="mod">
          <ac:chgData name="Jayne Donnelly" userId="5c8749b7-551c-40b7-a871-6b26170e24c5" providerId="ADAL" clId="{8E79C719-366A-4D17-ABB6-2ED11FA3AD8E}" dt="2019-03-25T16:07:26.608" v="3348" actId="2085"/>
          <ac:spMkLst>
            <pc:docMk/>
            <pc:sldMk cId="1511643054" sldId="633"/>
            <ac:spMk id="4" creationId="{5528DB2E-319B-458A-BEE8-E4C077CC820C}"/>
          </ac:spMkLst>
        </pc:spChg>
        <pc:spChg chg="mod">
          <ac:chgData name="Jayne Donnelly" userId="5c8749b7-551c-40b7-a871-6b26170e24c5" providerId="ADAL" clId="{8E79C719-366A-4D17-ABB6-2ED11FA3AD8E}" dt="2019-03-25T16:07:07.336" v="3343" actId="207"/>
          <ac:spMkLst>
            <pc:docMk/>
            <pc:sldMk cId="1511643054" sldId="633"/>
            <ac:spMk id="5" creationId="{6BF169B9-B867-4537-BDAE-A2DEBD8F2DB8}"/>
          </ac:spMkLst>
        </pc:spChg>
        <pc:spChg chg="mod">
          <ac:chgData name="Jayne Donnelly" userId="5c8749b7-551c-40b7-a871-6b26170e24c5" providerId="ADAL" clId="{8E79C719-366A-4D17-ABB6-2ED11FA3AD8E}" dt="2019-03-25T15:43:50.473" v="3117" actId="1035"/>
          <ac:spMkLst>
            <pc:docMk/>
            <pc:sldMk cId="1511643054" sldId="633"/>
            <ac:spMk id="8" creationId="{F76FC694-EFC5-402B-BE79-2485B0DD583C}"/>
          </ac:spMkLst>
        </pc:spChg>
        <pc:spChg chg="mod">
          <ac:chgData name="Jayne Donnelly" userId="5c8749b7-551c-40b7-a871-6b26170e24c5" providerId="ADAL" clId="{8E79C719-366A-4D17-ABB6-2ED11FA3AD8E}" dt="2019-03-25T15:42:39.902" v="3075" actId="6549"/>
          <ac:spMkLst>
            <pc:docMk/>
            <pc:sldMk cId="1511643054" sldId="633"/>
            <ac:spMk id="9" creationId="{868FBEF8-1654-4854-A2B0-49448419B988}"/>
          </ac:spMkLst>
        </pc:spChg>
        <pc:spChg chg="mod">
          <ac:chgData name="Jayne Donnelly" userId="5c8749b7-551c-40b7-a871-6b26170e24c5" providerId="ADAL" clId="{8E79C719-366A-4D17-ABB6-2ED11FA3AD8E}" dt="2019-03-25T16:03:08.143" v="3268" actId="1036"/>
          <ac:spMkLst>
            <pc:docMk/>
            <pc:sldMk cId="1511643054" sldId="633"/>
            <ac:spMk id="10" creationId="{8CEB1156-5FC7-49FD-B2E2-89FAB26A88A1}"/>
          </ac:spMkLst>
        </pc:spChg>
        <pc:spChg chg="mod">
          <ac:chgData name="Jayne Donnelly" userId="5c8749b7-551c-40b7-a871-6b26170e24c5" providerId="ADAL" clId="{8E79C719-366A-4D17-ABB6-2ED11FA3AD8E}" dt="2019-03-25T16:04:28.629" v="3279" actId="1076"/>
          <ac:spMkLst>
            <pc:docMk/>
            <pc:sldMk cId="1511643054" sldId="633"/>
            <ac:spMk id="11" creationId="{DFBC0B6C-3794-4C1F-AA4D-8F4E707AD2AD}"/>
          </ac:spMkLst>
        </pc:spChg>
        <pc:spChg chg="mod">
          <ac:chgData name="Jayne Donnelly" userId="5c8749b7-551c-40b7-a871-6b26170e24c5" providerId="ADAL" clId="{8E79C719-366A-4D17-ABB6-2ED11FA3AD8E}" dt="2019-03-25T15:28:35.058" v="2668" actId="1076"/>
          <ac:spMkLst>
            <pc:docMk/>
            <pc:sldMk cId="1511643054" sldId="633"/>
            <ac:spMk id="13" creationId="{31835D13-4417-4922-B34A-94CBDD7DB2C4}"/>
          </ac:spMkLst>
        </pc:spChg>
        <pc:spChg chg="mod">
          <ac:chgData name="Jayne Donnelly" userId="5c8749b7-551c-40b7-a871-6b26170e24c5" providerId="ADAL" clId="{8E79C719-366A-4D17-ABB6-2ED11FA3AD8E}" dt="2019-03-25T15:28:11.797" v="2667" actId="1036"/>
          <ac:spMkLst>
            <pc:docMk/>
            <pc:sldMk cId="1511643054" sldId="633"/>
            <ac:spMk id="14" creationId="{ABD38D05-518C-4D68-BAF7-DA2340167C30}"/>
          </ac:spMkLst>
        </pc:spChg>
        <pc:spChg chg="mod">
          <ac:chgData name="Jayne Donnelly" userId="5c8749b7-551c-40b7-a871-6b26170e24c5" providerId="ADAL" clId="{8E79C719-366A-4D17-ABB6-2ED11FA3AD8E}" dt="2019-03-25T16:07:02.729" v="3342" actId="207"/>
          <ac:spMkLst>
            <pc:docMk/>
            <pc:sldMk cId="1511643054" sldId="633"/>
            <ac:spMk id="16" creationId="{A331138B-08CA-4C13-8B62-5F342C0D90B1}"/>
          </ac:spMkLst>
        </pc:spChg>
        <pc:spChg chg="mod">
          <ac:chgData name="Jayne Donnelly" userId="5c8749b7-551c-40b7-a871-6b26170e24c5" providerId="ADAL" clId="{8E79C719-366A-4D17-ABB6-2ED11FA3AD8E}" dt="2019-03-25T16:06:58.264" v="3341" actId="207"/>
          <ac:spMkLst>
            <pc:docMk/>
            <pc:sldMk cId="1511643054" sldId="633"/>
            <ac:spMk id="17" creationId="{60B5F91C-3394-487E-A7F5-28757914305D}"/>
          </ac:spMkLst>
        </pc:spChg>
        <pc:spChg chg="mod">
          <ac:chgData name="Jayne Donnelly" userId="5c8749b7-551c-40b7-a871-6b26170e24c5" providerId="ADAL" clId="{8E79C719-366A-4D17-ABB6-2ED11FA3AD8E}" dt="2019-03-25T16:07:11.381" v="3344" actId="207"/>
          <ac:spMkLst>
            <pc:docMk/>
            <pc:sldMk cId="1511643054" sldId="633"/>
            <ac:spMk id="18" creationId="{2E28760C-EE60-4D8C-B080-0ADBFECCA034}"/>
          </ac:spMkLst>
        </pc:spChg>
        <pc:spChg chg="mod">
          <ac:chgData name="Jayne Donnelly" userId="5c8749b7-551c-40b7-a871-6b26170e24c5" providerId="ADAL" clId="{8E79C719-366A-4D17-ABB6-2ED11FA3AD8E}" dt="2019-03-25T16:06:18.621" v="3331" actId="13822"/>
          <ac:spMkLst>
            <pc:docMk/>
            <pc:sldMk cId="1511643054" sldId="633"/>
            <ac:spMk id="19" creationId="{34083A47-099C-4541-8FA7-A2D3506093F6}"/>
          </ac:spMkLst>
        </pc:spChg>
        <pc:spChg chg="add mod">
          <ac:chgData name="Jayne Donnelly" userId="5c8749b7-551c-40b7-a871-6b26170e24c5" providerId="ADAL" clId="{8E79C719-366A-4D17-ABB6-2ED11FA3AD8E}" dt="2019-03-25T16:06:19.018" v="3333" actId="1076"/>
          <ac:spMkLst>
            <pc:docMk/>
            <pc:sldMk cId="1511643054" sldId="633"/>
            <ac:spMk id="20" creationId="{05A62F2F-EF62-44A1-99CD-B891D2919E0A}"/>
          </ac:spMkLst>
        </pc:spChg>
        <pc:spChg chg="add mod">
          <ac:chgData name="Jayne Donnelly" userId="5c8749b7-551c-40b7-a871-6b26170e24c5" providerId="ADAL" clId="{8E79C719-366A-4D17-ABB6-2ED11FA3AD8E}" dt="2019-03-25T15:28:05.008" v="2660" actId="14100"/>
          <ac:spMkLst>
            <pc:docMk/>
            <pc:sldMk cId="1511643054" sldId="633"/>
            <ac:spMk id="21" creationId="{AD5C32A2-5F43-4C48-8E28-DA51BA08C2BA}"/>
          </ac:spMkLst>
        </pc:spChg>
        <pc:spChg chg="add del mod">
          <ac:chgData name="Jayne Donnelly" userId="5c8749b7-551c-40b7-a871-6b26170e24c5" providerId="ADAL" clId="{8E79C719-366A-4D17-ABB6-2ED11FA3AD8E}" dt="2019-03-25T15:27:51.597" v="2656" actId="478"/>
          <ac:spMkLst>
            <pc:docMk/>
            <pc:sldMk cId="1511643054" sldId="633"/>
            <ac:spMk id="23" creationId="{F38D2971-FCCA-4C95-BEBD-78918B65EAA2}"/>
          </ac:spMkLst>
        </pc:spChg>
        <pc:spChg chg="add del mod">
          <ac:chgData name="Jayne Donnelly" userId="5c8749b7-551c-40b7-a871-6b26170e24c5" providerId="ADAL" clId="{8E79C719-366A-4D17-ABB6-2ED11FA3AD8E}" dt="2019-03-25T15:25:27.335" v="2622" actId="478"/>
          <ac:spMkLst>
            <pc:docMk/>
            <pc:sldMk cId="1511643054" sldId="633"/>
            <ac:spMk id="24" creationId="{A50DBCA5-6387-447F-AB78-6E06E0ABE42E}"/>
          </ac:spMkLst>
        </pc:spChg>
        <pc:spChg chg="add mod">
          <ac:chgData name="Jayne Donnelly" userId="5c8749b7-551c-40b7-a871-6b26170e24c5" providerId="ADAL" clId="{8E79C719-366A-4D17-ABB6-2ED11FA3AD8E}" dt="2019-03-25T15:24:31.801" v="2613" actId="14100"/>
          <ac:spMkLst>
            <pc:docMk/>
            <pc:sldMk cId="1511643054" sldId="633"/>
            <ac:spMk id="25" creationId="{C1C44610-966B-4FB2-8856-4FF5A17F8DD7}"/>
          </ac:spMkLst>
        </pc:spChg>
        <pc:spChg chg="add mod">
          <ac:chgData name="Jayne Donnelly" userId="5c8749b7-551c-40b7-a871-6b26170e24c5" providerId="ADAL" clId="{8E79C719-366A-4D17-ABB6-2ED11FA3AD8E}" dt="2019-03-25T15:27:45.823" v="2654" actId="14100"/>
          <ac:spMkLst>
            <pc:docMk/>
            <pc:sldMk cId="1511643054" sldId="633"/>
            <ac:spMk id="40" creationId="{73AFC6D4-51A6-4BB8-A934-8FC701485D09}"/>
          </ac:spMkLst>
        </pc:spChg>
        <pc:picChg chg="mod">
          <ac:chgData name="Jayne Donnelly" userId="5c8749b7-551c-40b7-a871-6b26170e24c5" providerId="ADAL" clId="{8E79C719-366A-4D17-ABB6-2ED11FA3AD8E}" dt="2019-03-25T16:05:14.346" v="3296" actId="1076"/>
          <ac:picMkLst>
            <pc:docMk/>
            <pc:sldMk cId="1511643054" sldId="633"/>
            <ac:picMk id="7" creationId="{A07A6BDA-F4EA-43CC-A638-B69F242B85CE}"/>
          </ac:picMkLst>
        </pc:picChg>
        <pc:picChg chg="add del">
          <ac:chgData name="Jayne Donnelly" userId="5c8749b7-551c-40b7-a871-6b26170e24c5" providerId="ADAL" clId="{8E79C719-366A-4D17-ABB6-2ED11FA3AD8E}" dt="2019-03-25T15:23:36.763" v="2599"/>
          <ac:picMkLst>
            <pc:docMk/>
            <pc:sldMk cId="1511643054" sldId="633"/>
            <ac:picMk id="22" creationId="{469B315C-E831-4459-B4F0-AEE14DFEA252}"/>
          </ac:picMkLst>
        </pc:picChg>
        <pc:cxnChg chg="add del mod">
          <ac:chgData name="Jayne Donnelly" userId="5c8749b7-551c-40b7-a871-6b26170e24c5" providerId="ADAL" clId="{8E79C719-366A-4D17-ABB6-2ED11FA3AD8E}" dt="2019-03-25T16:03:17.849" v="3270" actId="14100"/>
          <ac:cxnSpMkLst>
            <pc:docMk/>
            <pc:sldMk cId="1511643054" sldId="633"/>
            <ac:cxnSpMk id="27" creationId="{01363DFA-E715-44D0-BFDE-CC3E6F443555}"/>
          </ac:cxnSpMkLst>
        </pc:cxnChg>
        <pc:cxnChg chg="add del mod">
          <ac:chgData name="Jayne Donnelly" userId="5c8749b7-551c-40b7-a871-6b26170e24c5" providerId="ADAL" clId="{8E79C719-366A-4D17-ABB6-2ED11FA3AD8E}" dt="2019-03-25T16:03:28.568" v="3274" actId="14100"/>
          <ac:cxnSpMkLst>
            <pc:docMk/>
            <pc:sldMk cId="1511643054" sldId="633"/>
            <ac:cxnSpMk id="29" creationId="{7DE1ABC6-03AB-40CE-B1CF-D85C49FA7826}"/>
          </ac:cxnSpMkLst>
        </pc:cxnChg>
        <pc:cxnChg chg="add del mod">
          <ac:chgData name="Jayne Donnelly" userId="5c8749b7-551c-40b7-a871-6b26170e24c5" providerId="ADAL" clId="{8E79C719-366A-4D17-ABB6-2ED11FA3AD8E}" dt="2019-03-25T15:27:22.315" v="2646" actId="478"/>
          <ac:cxnSpMkLst>
            <pc:docMk/>
            <pc:sldMk cId="1511643054" sldId="633"/>
            <ac:cxnSpMk id="30" creationId="{228F141E-7161-46A0-881F-840BC4C9F6DC}"/>
          </ac:cxnSpMkLst>
        </pc:cxnChg>
        <pc:cxnChg chg="add del mod">
          <ac:chgData name="Jayne Donnelly" userId="5c8749b7-551c-40b7-a871-6b26170e24c5" providerId="ADAL" clId="{8E79C719-366A-4D17-ABB6-2ED11FA3AD8E}" dt="2019-03-25T15:27:21.643" v="2645" actId="478"/>
          <ac:cxnSpMkLst>
            <pc:docMk/>
            <pc:sldMk cId="1511643054" sldId="633"/>
            <ac:cxnSpMk id="36" creationId="{83851445-0329-4D5A-B55F-956BEFB3F324}"/>
          </ac:cxnSpMkLst>
        </pc:cxnChg>
        <pc:cxnChg chg="add mod">
          <ac:chgData name="Jayne Donnelly" userId="5c8749b7-551c-40b7-a871-6b26170e24c5" providerId="ADAL" clId="{8E79C719-366A-4D17-ABB6-2ED11FA3AD8E}" dt="2019-03-25T16:03:33.224" v="3275" actId="14100"/>
          <ac:cxnSpMkLst>
            <pc:docMk/>
            <pc:sldMk cId="1511643054" sldId="633"/>
            <ac:cxnSpMk id="38" creationId="{8329E2A3-248F-4748-A2C0-2E167279C69E}"/>
          </ac:cxnSpMkLst>
        </pc:cxnChg>
      </pc:sldChg>
      <pc:sldChg chg="modSp add">
        <pc:chgData name="Jayne Donnelly" userId="5c8749b7-551c-40b7-a871-6b26170e24c5" providerId="ADAL" clId="{8E79C719-366A-4D17-ABB6-2ED11FA3AD8E}" dt="2019-03-25T16:13:37.047" v="3423" actId="27636"/>
        <pc:sldMkLst>
          <pc:docMk/>
          <pc:sldMk cId="1013157647" sldId="637"/>
        </pc:sldMkLst>
        <pc:spChg chg="mod">
          <ac:chgData name="Jayne Donnelly" userId="5c8749b7-551c-40b7-a871-6b26170e24c5" providerId="ADAL" clId="{8E79C719-366A-4D17-ABB6-2ED11FA3AD8E}" dt="2019-03-25T16:09:30.902" v="3398" actId="20577"/>
          <ac:spMkLst>
            <pc:docMk/>
            <pc:sldMk cId="1013157647" sldId="637"/>
            <ac:spMk id="2" creationId="{00000000-0000-0000-0000-000000000000}"/>
          </ac:spMkLst>
        </pc:spChg>
        <pc:spChg chg="mod">
          <ac:chgData name="Jayne Donnelly" userId="5c8749b7-551c-40b7-a871-6b26170e24c5" providerId="ADAL" clId="{8E79C719-366A-4D17-ABB6-2ED11FA3AD8E}" dt="2019-03-25T16:13:37.047" v="3423" actId="27636"/>
          <ac:spMkLst>
            <pc:docMk/>
            <pc:sldMk cId="1013157647" sldId="637"/>
            <ac:spMk id="3" creationId="{00000000-0000-0000-0000-000000000000}"/>
          </ac:spMkLst>
        </pc:spChg>
      </pc:sldChg>
      <pc:sldChg chg="modSp add">
        <pc:chgData name="Jayne Donnelly" userId="5c8749b7-551c-40b7-a871-6b26170e24c5" providerId="ADAL" clId="{8E79C719-366A-4D17-ABB6-2ED11FA3AD8E}" dt="2019-03-25T16:10:30.163" v="3419" actId="6549"/>
        <pc:sldMkLst>
          <pc:docMk/>
          <pc:sldMk cId="493482233" sldId="639"/>
        </pc:sldMkLst>
        <pc:spChg chg="mod">
          <ac:chgData name="Jayne Donnelly" userId="5c8749b7-551c-40b7-a871-6b26170e24c5" providerId="ADAL" clId="{8E79C719-366A-4D17-ABB6-2ED11FA3AD8E}" dt="2019-03-25T16:09:51.314" v="3400"/>
          <ac:spMkLst>
            <pc:docMk/>
            <pc:sldMk cId="493482233" sldId="639"/>
            <ac:spMk id="2" creationId="{00000000-0000-0000-0000-000000000000}"/>
          </ac:spMkLst>
        </pc:spChg>
        <pc:spChg chg="mod">
          <ac:chgData name="Jayne Donnelly" userId="5c8749b7-551c-40b7-a871-6b26170e24c5" providerId="ADAL" clId="{8E79C719-366A-4D17-ABB6-2ED11FA3AD8E}" dt="2019-03-25T16:10:30.163" v="3419" actId="6549"/>
          <ac:spMkLst>
            <pc:docMk/>
            <pc:sldMk cId="493482233" sldId="639"/>
            <ac:spMk id="3" creationId="{00000000-0000-0000-0000-000000000000}"/>
          </ac:spMkLst>
        </pc:spChg>
      </pc:sldChg>
      <pc:sldChg chg="addSp delSp modSp add">
        <pc:chgData name="Jayne Donnelly" userId="5c8749b7-551c-40b7-a871-6b26170e24c5" providerId="ADAL" clId="{8E79C719-366A-4D17-ABB6-2ED11FA3AD8E}" dt="2019-03-25T16:29:55.485" v="3635" actId="20577"/>
        <pc:sldMkLst>
          <pc:docMk/>
          <pc:sldMk cId="2725045351" sldId="640"/>
        </pc:sldMkLst>
        <pc:spChg chg="add del">
          <ac:chgData name="Jayne Donnelly" userId="5c8749b7-551c-40b7-a871-6b26170e24c5" providerId="ADAL" clId="{8E79C719-366A-4D17-ABB6-2ED11FA3AD8E}" dt="2019-03-25T16:23:55.963" v="3543"/>
          <ac:spMkLst>
            <pc:docMk/>
            <pc:sldMk cId="2725045351" sldId="640"/>
            <ac:spMk id="2" creationId="{4200597C-47B0-4C88-9BDF-1957E9635847}"/>
          </ac:spMkLst>
        </pc:spChg>
        <pc:spChg chg="add del">
          <ac:chgData name="Jayne Donnelly" userId="5c8749b7-551c-40b7-a871-6b26170e24c5" providerId="ADAL" clId="{8E79C719-366A-4D17-ABB6-2ED11FA3AD8E}" dt="2019-03-25T16:23:55.963" v="3543"/>
          <ac:spMkLst>
            <pc:docMk/>
            <pc:sldMk cId="2725045351" sldId="640"/>
            <ac:spMk id="3" creationId="{C3344808-73AF-47EF-BB5F-B2AB7245ADC2}"/>
          </ac:spMkLst>
        </pc:spChg>
        <pc:spChg chg="add del">
          <ac:chgData name="Jayne Donnelly" userId="5c8749b7-551c-40b7-a871-6b26170e24c5" providerId="ADAL" clId="{8E79C719-366A-4D17-ABB6-2ED11FA3AD8E}" dt="2019-03-25T16:24:04.867" v="3547"/>
          <ac:spMkLst>
            <pc:docMk/>
            <pc:sldMk cId="2725045351" sldId="640"/>
            <ac:spMk id="4" creationId="{38DAE8A8-4180-409B-ADBD-B1F46124BCAA}"/>
          </ac:spMkLst>
        </pc:spChg>
        <pc:spChg chg="add del">
          <ac:chgData name="Jayne Donnelly" userId="5c8749b7-551c-40b7-a871-6b26170e24c5" providerId="ADAL" clId="{8E79C719-366A-4D17-ABB6-2ED11FA3AD8E}" dt="2019-03-25T16:24:04.867" v="3547"/>
          <ac:spMkLst>
            <pc:docMk/>
            <pc:sldMk cId="2725045351" sldId="640"/>
            <ac:spMk id="5" creationId="{8F4284F5-ED4F-40F7-A500-69002C3E54DC}"/>
          </ac:spMkLst>
        </pc:spChg>
        <pc:spChg chg="mod">
          <ac:chgData name="Jayne Donnelly" userId="5c8749b7-551c-40b7-a871-6b26170e24c5" providerId="ADAL" clId="{8E79C719-366A-4D17-ABB6-2ED11FA3AD8E}" dt="2019-03-25T16:29:55.485" v="3635" actId="20577"/>
          <ac:spMkLst>
            <pc:docMk/>
            <pc:sldMk cId="2725045351" sldId="640"/>
            <ac:spMk id="9" creationId="{868FBEF8-1654-4854-A2B0-49448419B988}"/>
          </ac:spMkLst>
        </pc:spChg>
        <pc:spChg chg="mod">
          <ac:chgData name="Jayne Donnelly" userId="5c8749b7-551c-40b7-a871-6b26170e24c5" providerId="ADAL" clId="{8E79C719-366A-4D17-ABB6-2ED11FA3AD8E}" dt="2019-03-25T16:20:28.964" v="3498" actId="6549"/>
          <ac:spMkLst>
            <pc:docMk/>
            <pc:sldMk cId="2725045351" sldId="640"/>
            <ac:spMk id="12" creationId="{627CF2AE-6B21-4686-B336-2E4D0EFB6044}"/>
          </ac:spMkLst>
        </pc:spChg>
        <pc:picChg chg="add del">
          <ac:chgData name="Jayne Donnelly" userId="5c8749b7-551c-40b7-a871-6b26170e24c5" providerId="ADAL" clId="{8E79C719-366A-4D17-ABB6-2ED11FA3AD8E}" dt="2019-03-25T16:23:55.963" v="3543"/>
          <ac:picMkLst>
            <pc:docMk/>
            <pc:sldMk cId="2725045351" sldId="640"/>
            <ac:picMk id="2049" creationId="{E0F5B207-FCB1-4550-B2B0-872F989E34CD}"/>
          </ac:picMkLst>
        </pc:picChg>
        <pc:picChg chg="add del">
          <ac:chgData name="Jayne Donnelly" userId="5c8749b7-551c-40b7-a871-6b26170e24c5" providerId="ADAL" clId="{8E79C719-366A-4D17-ABB6-2ED11FA3AD8E}" dt="2019-03-25T16:24:04.867" v="3547"/>
          <ac:picMkLst>
            <pc:docMk/>
            <pc:sldMk cId="2725045351" sldId="640"/>
            <ac:picMk id="2052" creationId="{D0EDFAE3-0F1B-4A49-B4C4-CE242BD0CA3B}"/>
          </ac:picMkLst>
        </pc:picChg>
      </pc:sldChg>
      <pc:sldChg chg="addSp modSp add">
        <pc:chgData name="Jayne Donnelly" userId="5c8749b7-551c-40b7-a871-6b26170e24c5" providerId="ADAL" clId="{8E79C719-366A-4D17-ABB6-2ED11FA3AD8E}" dt="2019-03-25T16:43:49.081" v="3892" actId="20577"/>
        <pc:sldMkLst>
          <pc:docMk/>
          <pc:sldMk cId="2699908466" sldId="641"/>
        </pc:sldMkLst>
        <pc:spChg chg="add mod">
          <ac:chgData name="Jayne Donnelly" userId="5c8749b7-551c-40b7-a871-6b26170e24c5" providerId="ADAL" clId="{8E79C719-366A-4D17-ABB6-2ED11FA3AD8E}" dt="2019-03-25T16:43:40.722" v="3884" actId="1076"/>
          <ac:spMkLst>
            <pc:docMk/>
            <pc:sldMk cId="2699908466" sldId="641"/>
            <ac:spMk id="2" creationId="{346552AA-0F08-453B-93BA-66B8765D8CC5}"/>
          </ac:spMkLst>
        </pc:spChg>
        <pc:spChg chg="mod">
          <ac:chgData name="Jayne Donnelly" userId="5c8749b7-551c-40b7-a871-6b26170e24c5" providerId="ADAL" clId="{8E79C719-366A-4D17-ABB6-2ED11FA3AD8E}" dt="2019-03-25T16:29:04.923" v="3627"/>
          <ac:spMkLst>
            <pc:docMk/>
            <pc:sldMk cId="2699908466" sldId="641"/>
            <ac:spMk id="7" creationId="{00000000-0000-0000-0000-000000000000}"/>
          </ac:spMkLst>
        </pc:spChg>
        <pc:spChg chg="mod">
          <ac:chgData name="Jayne Donnelly" userId="5c8749b7-551c-40b7-a871-6b26170e24c5" providerId="ADAL" clId="{8E79C719-366A-4D17-ABB6-2ED11FA3AD8E}" dt="2019-03-25T16:43:49.081" v="3892" actId="20577"/>
          <ac:spMkLst>
            <pc:docMk/>
            <pc:sldMk cId="2699908466" sldId="641"/>
            <ac:spMk id="9" creationId="{868FBEF8-1654-4854-A2B0-49448419B988}"/>
          </ac:spMkLst>
        </pc:spChg>
        <pc:picChg chg="add mod">
          <ac:chgData name="Jayne Donnelly" userId="5c8749b7-551c-40b7-a871-6b26170e24c5" providerId="ADAL" clId="{8E79C719-366A-4D17-ABB6-2ED11FA3AD8E}" dt="2019-03-25T16:43:45.242" v="3886" actId="14100"/>
          <ac:picMkLst>
            <pc:docMk/>
            <pc:sldMk cId="2699908466" sldId="641"/>
            <ac:picMk id="8" creationId="{E7829AAC-18E1-4DA8-893A-D93575420707}"/>
          </ac:picMkLst>
        </pc:picChg>
      </pc:sldChg>
      <pc:sldChg chg="modSp add">
        <pc:chgData name="Jayne Donnelly" userId="5c8749b7-551c-40b7-a871-6b26170e24c5" providerId="ADAL" clId="{8E79C719-366A-4D17-ABB6-2ED11FA3AD8E}" dt="2019-03-25T16:37:13.947" v="3740" actId="6549"/>
        <pc:sldMkLst>
          <pc:docMk/>
          <pc:sldMk cId="3889557336" sldId="642"/>
        </pc:sldMkLst>
        <pc:spChg chg="mod">
          <ac:chgData name="Jayne Donnelly" userId="5c8749b7-551c-40b7-a871-6b26170e24c5" providerId="ADAL" clId="{8E79C719-366A-4D17-ABB6-2ED11FA3AD8E}" dt="2019-03-25T16:37:13.947" v="3740" actId="6549"/>
          <ac:spMkLst>
            <pc:docMk/>
            <pc:sldMk cId="3889557336" sldId="642"/>
            <ac:spMk id="9" creationId="{868FBEF8-1654-4854-A2B0-49448419B988}"/>
          </ac:spMkLst>
        </pc:spChg>
        <pc:spChg chg="mod">
          <ac:chgData name="Jayne Donnelly" userId="5c8749b7-551c-40b7-a871-6b26170e24c5" providerId="ADAL" clId="{8E79C719-366A-4D17-ABB6-2ED11FA3AD8E}" dt="2019-03-25T16:20:41.213" v="3500"/>
          <ac:spMkLst>
            <pc:docMk/>
            <pc:sldMk cId="3889557336" sldId="642"/>
            <ac:spMk id="12" creationId="{627CF2AE-6B21-4686-B336-2E4D0EFB6044}"/>
          </ac:spMkLst>
        </pc:spChg>
      </pc:sldChg>
      <pc:sldChg chg="addSp modSp add">
        <pc:chgData name="Jayne Donnelly" userId="5c8749b7-551c-40b7-a871-6b26170e24c5" providerId="ADAL" clId="{8E79C719-366A-4D17-ABB6-2ED11FA3AD8E}" dt="2019-03-25T16:43:56.146" v="3893" actId="14100"/>
        <pc:sldMkLst>
          <pc:docMk/>
          <pc:sldMk cId="4099497568" sldId="643"/>
        </pc:sldMkLst>
        <pc:spChg chg="add mod">
          <ac:chgData name="Jayne Donnelly" userId="5c8749b7-551c-40b7-a871-6b26170e24c5" providerId="ADAL" clId="{8E79C719-366A-4D17-ABB6-2ED11FA3AD8E}" dt="2019-03-25T16:34:37.208" v="3709" actId="1036"/>
          <ac:spMkLst>
            <pc:docMk/>
            <pc:sldMk cId="4099497568" sldId="643"/>
            <ac:spMk id="2" creationId="{985060E3-E31F-450D-9624-8EA20BBA097B}"/>
          </ac:spMkLst>
        </pc:spChg>
        <pc:spChg chg="mod">
          <ac:chgData name="Jayne Donnelly" userId="5c8749b7-551c-40b7-a871-6b26170e24c5" providerId="ADAL" clId="{8E79C719-366A-4D17-ABB6-2ED11FA3AD8E}" dt="2019-03-25T16:20:45.178" v="3501"/>
          <ac:spMkLst>
            <pc:docMk/>
            <pc:sldMk cId="4099497568" sldId="643"/>
            <ac:spMk id="7" creationId="{00000000-0000-0000-0000-000000000000}"/>
          </ac:spMkLst>
        </pc:spChg>
        <pc:spChg chg="mod">
          <ac:chgData name="Jayne Donnelly" userId="5c8749b7-551c-40b7-a871-6b26170e24c5" providerId="ADAL" clId="{8E79C719-366A-4D17-ABB6-2ED11FA3AD8E}" dt="2019-03-25T16:42:36.511" v="3870" actId="20577"/>
          <ac:spMkLst>
            <pc:docMk/>
            <pc:sldMk cId="4099497568" sldId="643"/>
            <ac:spMk id="9" creationId="{868FBEF8-1654-4854-A2B0-49448419B988}"/>
          </ac:spMkLst>
        </pc:spChg>
        <pc:picChg chg="add mod">
          <ac:chgData name="Jayne Donnelly" userId="5c8749b7-551c-40b7-a871-6b26170e24c5" providerId="ADAL" clId="{8E79C719-366A-4D17-ABB6-2ED11FA3AD8E}" dt="2019-03-25T16:43:56.146" v="3893" actId="14100"/>
          <ac:picMkLst>
            <pc:docMk/>
            <pc:sldMk cId="4099497568" sldId="643"/>
            <ac:picMk id="8" creationId="{4CFE3ECC-6400-46A4-8535-71FD77E12DC8}"/>
          </ac:picMkLst>
        </pc:picChg>
      </pc:sldChg>
      <pc:sldChg chg="modSp add">
        <pc:chgData name="Jayne Donnelly" userId="5c8749b7-551c-40b7-a871-6b26170e24c5" providerId="ADAL" clId="{8E79C719-366A-4D17-ABB6-2ED11FA3AD8E}" dt="2019-03-25T16:47:55.399" v="4063" actId="6549"/>
        <pc:sldMkLst>
          <pc:docMk/>
          <pc:sldMk cId="1898963970" sldId="644"/>
        </pc:sldMkLst>
        <pc:spChg chg="mod">
          <ac:chgData name="Jayne Donnelly" userId="5c8749b7-551c-40b7-a871-6b26170e24c5" providerId="ADAL" clId="{8E79C719-366A-4D17-ABB6-2ED11FA3AD8E}" dt="2019-03-25T16:47:55.399" v="4063" actId="6549"/>
          <ac:spMkLst>
            <pc:docMk/>
            <pc:sldMk cId="1898963970" sldId="644"/>
            <ac:spMk id="9" creationId="{868FBEF8-1654-4854-A2B0-49448419B988}"/>
          </ac:spMkLst>
        </pc:spChg>
        <pc:spChg chg="mod">
          <ac:chgData name="Jayne Donnelly" userId="5c8749b7-551c-40b7-a871-6b26170e24c5" providerId="ADAL" clId="{8E79C719-366A-4D17-ABB6-2ED11FA3AD8E}" dt="2019-03-25T16:20:49.250" v="3502"/>
          <ac:spMkLst>
            <pc:docMk/>
            <pc:sldMk cId="1898963970" sldId="644"/>
            <ac:spMk id="12" creationId="{627CF2AE-6B21-4686-B336-2E4D0EFB6044}"/>
          </ac:spMkLst>
        </pc:spChg>
      </pc:sldChg>
      <pc:sldChg chg="addSp modSp add">
        <pc:chgData name="Jayne Donnelly" userId="5c8749b7-551c-40b7-a871-6b26170e24c5" providerId="ADAL" clId="{8E79C719-366A-4D17-ABB6-2ED11FA3AD8E}" dt="2019-03-25T16:47:04.913" v="4043" actId="6549"/>
        <pc:sldMkLst>
          <pc:docMk/>
          <pc:sldMk cId="2756766999" sldId="645"/>
        </pc:sldMkLst>
        <pc:spChg chg="add mod">
          <ac:chgData name="Jayne Donnelly" userId="5c8749b7-551c-40b7-a871-6b26170e24c5" providerId="ADAL" clId="{8E79C719-366A-4D17-ABB6-2ED11FA3AD8E}" dt="2019-03-25T16:46:28.545" v="4025" actId="1076"/>
          <ac:spMkLst>
            <pc:docMk/>
            <pc:sldMk cId="2756766999" sldId="645"/>
            <ac:spMk id="2" creationId="{D7F4CBB2-7BE9-4141-9E6C-B1F75A6A2BA4}"/>
          </ac:spMkLst>
        </pc:spChg>
        <pc:spChg chg="mod">
          <ac:chgData name="Jayne Donnelly" userId="5c8749b7-551c-40b7-a871-6b26170e24c5" providerId="ADAL" clId="{8E79C719-366A-4D17-ABB6-2ED11FA3AD8E}" dt="2019-03-25T16:20:53.790" v="3503"/>
          <ac:spMkLst>
            <pc:docMk/>
            <pc:sldMk cId="2756766999" sldId="645"/>
            <ac:spMk id="7" creationId="{00000000-0000-0000-0000-000000000000}"/>
          </ac:spMkLst>
        </pc:spChg>
        <pc:spChg chg="mod">
          <ac:chgData name="Jayne Donnelly" userId="5c8749b7-551c-40b7-a871-6b26170e24c5" providerId="ADAL" clId="{8E79C719-366A-4D17-ABB6-2ED11FA3AD8E}" dt="2019-03-25T16:47:04.913" v="4043" actId="6549"/>
          <ac:spMkLst>
            <pc:docMk/>
            <pc:sldMk cId="2756766999" sldId="645"/>
            <ac:spMk id="9" creationId="{868FBEF8-1654-4854-A2B0-49448419B988}"/>
          </ac:spMkLst>
        </pc:spChg>
        <pc:picChg chg="add mod">
          <ac:chgData name="Jayne Donnelly" userId="5c8749b7-551c-40b7-a871-6b26170e24c5" providerId="ADAL" clId="{8E79C719-366A-4D17-ABB6-2ED11FA3AD8E}" dt="2019-03-25T16:46:11.912" v="4021" actId="1076"/>
          <ac:picMkLst>
            <pc:docMk/>
            <pc:sldMk cId="2756766999" sldId="645"/>
            <ac:picMk id="8" creationId="{D547F9DB-C7D6-4A7C-9996-8E967A0E5B7A}"/>
          </ac:picMkLst>
        </pc:picChg>
      </pc:sldChg>
      <pc:sldChg chg="modSp add">
        <pc:chgData name="Jayne Donnelly" userId="5c8749b7-551c-40b7-a871-6b26170e24c5" providerId="ADAL" clId="{8E79C719-366A-4D17-ABB6-2ED11FA3AD8E}" dt="2019-03-25T16:53:34.430" v="4165" actId="27636"/>
        <pc:sldMkLst>
          <pc:docMk/>
          <pc:sldMk cId="2629038121" sldId="646"/>
        </pc:sldMkLst>
        <pc:spChg chg="mod">
          <ac:chgData name="Jayne Donnelly" userId="5c8749b7-551c-40b7-a871-6b26170e24c5" providerId="ADAL" clId="{8E79C719-366A-4D17-ABB6-2ED11FA3AD8E}" dt="2019-03-25T16:53:34.430" v="4165" actId="27636"/>
          <ac:spMkLst>
            <pc:docMk/>
            <pc:sldMk cId="2629038121" sldId="646"/>
            <ac:spMk id="9" creationId="{868FBEF8-1654-4854-A2B0-49448419B988}"/>
          </ac:spMkLst>
        </pc:spChg>
        <pc:spChg chg="mod">
          <ac:chgData name="Jayne Donnelly" userId="5c8749b7-551c-40b7-a871-6b26170e24c5" providerId="ADAL" clId="{8E79C719-366A-4D17-ABB6-2ED11FA3AD8E}" dt="2019-03-25T16:20:58.885" v="3504"/>
          <ac:spMkLst>
            <pc:docMk/>
            <pc:sldMk cId="2629038121" sldId="646"/>
            <ac:spMk id="12" creationId="{627CF2AE-6B21-4686-B336-2E4D0EFB6044}"/>
          </ac:spMkLst>
        </pc:spChg>
      </pc:sldChg>
      <pc:sldChg chg="addSp modSp add ord">
        <pc:chgData name="Jayne Donnelly" userId="5c8749b7-551c-40b7-a871-6b26170e24c5" providerId="ADAL" clId="{8E79C719-366A-4D17-ABB6-2ED11FA3AD8E}" dt="2019-03-25T16:55:00.982" v="4207"/>
        <pc:sldMkLst>
          <pc:docMk/>
          <pc:sldMk cId="2010531022" sldId="647"/>
        </pc:sldMkLst>
        <pc:spChg chg="mod">
          <ac:chgData name="Jayne Donnelly" userId="5c8749b7-551c-40b7-a871-6b26170e24c5" providerId="ADAL" clId="{8E79C719-366A-4D17-ABB6-2ED11FA3AD8E}" dt="2019-03-25T16:21:03.927" v="3505"/>
          <ac:spMkLst>
            <pc:docMk/>
            <pc:sldMk cId="2010531022" sldId="647"/>
            <ac:spMk id="7" creationId="{00000000-0000-0000-0000-000000000000}"/>
          </ac:spMkLst>
        </pc:spChg>
        <pc:spChg chg="mod">
          <ac:chgData name="Jayne Donnelly" userId="5c8749b7-551c-40b7-a871-6b26170e24c5" providerId="ADAL" clId="{8E79C719-366A-4D17-ABB6-2ED11FA3AD8E}" dt="2019-03-25T16:54:34.877" v="4186" actId="20577"/>
          <ac:spMkLst>
            <pc:docMk/>
            <pc:sldMk cId="2010531022" sldId="647"/>
            <ac:spMk id="9" creationId="{868FBEF8-1654-4854-A2B0-49448419B988}"/>
          </ac:spMkLst>
        </pc:spChg>
        <pc:spChg chg="add mod">
          <ac:chgData name="Jayne Donnelly" userId="5c8749b7-551c-40b7-a871-6b26170e24c5" providerId="ADAL" clId="{8E79C719-366A-4D17-ABB6-2ED11FA3AD8E}" dt="2019-03-25T16:54:56.092" v="4206" actId="20577"/>
          <ac:spMkLst>
            <pc:docMk/>
            <pc:sldMk cId="2010531022" sldId="647"/>
            <ac:spMk id="11" creationId="{191E915B-AFBB-4579-A016-717457266F15}"/>
          </ac:spMkLst>
        </pc:spChg>
        <pc:picChg chg="add mod modCrop">
          <ac:chgData name="Jayne Donnelly" userId="5c8749b7-551c-40b7-a871-6b26170e24c5" providerId="ADAL" clId="{8E79C719-366A-4D17-ABB6-2ED11FA3AD8E}" dt="2019-03-25T16:54:39.512" v="4188" actId="14100"/>
          <ac:picMkLst>
            <pc:docMk/>
            <pc:sldMk cId="2010531022" sldId="647"/>
            <ac:picMk id="8" creationId="{A7205912-36DB-4E74-9DA2-55919C4AB38A}"/>
          </ac:picMkLst>
        </pc:picChg>
      </pc:sldChg>
      <pc:sldChg chg="modSp add">
        <pc:chgData name="Jayne Donnelly" userId="5c8749b7-551c-40b7-a871-6b26170e24c5" providerId="ADAL" clId="{8E79C719-366A-4D17-ABB6-2ED11FA3AD8E}" dt="2019-03-25T17:22:51.528" v="5109" actId="6549"/>
        <pc:sldMkLst>
          <pc:docMk/>
          <pc:sldMk cId="1599244686" sldId="648"/>
        </pc:sldMkLst>
        <pc:spChg chg="mod">
          <ac:chgData name="Jayne Donnelly" userId="5c8749b7-551c-40b7-a871-6b26170e24c5" providerId="ADAL" clId="{8E79C719-366A-4D17-ABB6-2ED11FA3AD8E}" dt="2019-03-25T17:22:51.528" v="5109" actId="6549"/>
          <ac:spMkLst>
            <pc:docMk/>
            <pc:sldMk cId="1599244686" sldId="648"/>
            <ac:spMk id="9" creationId="{868FBEF8-1654-4854-A2B0-49448419B988}"/>
          </ac:spMkLst>
        </pc:spChg>
        <pc:spChg chg="mod">
          <ac:chgData name="Jayne Donnelly" userId="5c8749b7-551c-40b7-a871-6b26170e24c5" providerId="ADAL" clId="{8E79C719-366A-4D17-ABB6-2ED11FA3AD8E}" dt="2019-03-25T16:21:09.531" v="3506"/>
          <ac:spMkLst>
            <pc:docMk/>
            <pc:sldMk cId="1599244686" sldId="648"/>
            <ac:spMk id="12" creationId="{627CF2AE-6B21-4686-B336-2E4D0EFB6044}"/>
          </ac:spMkLst>
        </pc:spChg>
      </pc:sldChg>
      <pc:sldChg chg="addSp modSp add">
        <pc:chgData name="Jayne Donnelly" userId="5c8749b7-551c-40b7-a871-6b26170e24c5" providerId="ADAL" clId="{8E79C719-366A-4D17-ABB6-2ED11FA3AD8E}" dt="2019-03-25T17:20:11.655" v="5060"/>
        <pc:sldMkLst>
          <pc:docMk/>
          <pc:sldMk cId="1390089401" sldId="649"/>
        </pc:sldMkLst>
        <pc:spChg chg="add mod">
          <ac:chgData name="Jayne Donnelly" userId="5c8749b7-551c-40b7-a871-6b26170e24c5" providerId="ADAL" clId="{8E79C719-366A-4D17-ABB6-2ED11FA3AD8E}" dt="2019-03-25T17:15:45.974" v="4851" actId="1076"/>
          <ac:spMkLst>
            <pc:docMk/>
            <pc:sldMk cId="1390089401" sldId="649"/>
            <ac:spMk id="2" creationId="{9C79CDB3-701D-4881-ACAF-67645C742333}"/>
          </ac:spMkLst>
        </pc:spChg>
        <pc:spChg chg="mod">
          <ac:chgData name="Jayne Donnelly" userId="5c8749b7-551c-40b7-a871-6b26170e24c5" providerId="ADAL" clId="{8E79C719-366A-4D17-ABB6-2ED11FA3AD8E}" dt="2019-03-25T16:21:14.024" v="3507"/>
          <ac:spMkLst>
            <pc:docMk/>
            <pc:sldMk cId="1390089401" sldId="649"/>
            <ac:spMk id="7" creationId="{00000000-0000-0000-0000-000000000000}"/>
          </ac:spMkLst>
        </pc:spChg>
        <pc:spChg chg="mod">
          <ac:chgData name="Jayne Donnelly" userId="5c8749b7-551c-40b7-a871-6b26170e24c5" providerId="ADAL" clId="{8E79C719-366A-4D17-ABB6-2ED11FA3AD8E}" dt="2019-03-25T17:20:11.655" v="5060"/>
          <ac:spMkLst>
            <pc:docMk/>
            <pc:sldMk cId="1390089401" sldId="649"/>
            <ac:spMk id="9" creationId="{868FBEF8-1654-4854-A2B0-49448419B988}"/>
          </ac:spMkLst>
        </pc:spChg>
        <pc:picChg chg="add mod">
          <ac:chgData name="Jayne Donnelly" userId="5c8749b7-551c-40b7-a871-6b26170e24c5" providerId="ADAL" clId="{8E79C719-366A-4D17-ABB6-2ED11FA3AD8E}" dt="2019-03-25T17:16:58.489" v="4939" actId="1076"/>
          <ac:picMkLst>
            <pc:docMk/>
            <pc:sldMk cId="1390089401" sldId="649"/>
            <ac:picMk id="8" creationId="{7059D958-4A22-44DF-AADB-83118FD0019C}"/>
          </ac:picMkLst>
        </pc:picChg>
      </pc:sldChg>
      <pc:sldChg chg="modSp add">
        <pc:chgData name="Jayne Donnelly" userId="5c8749b7-551c-40b7-a871-6b26170e24c5" providerId="ADAL" clId="{8E79C719-366A-4D17-ABB6-2ED11FA3AD8E}" dt="2019-03-25T16:41:46.054" v="3840" actId="20577"/>
        <pc:sldMkLst>
          <pc:docMk/>
          <pc:sldMk cId="3343954372" sldId="652"/>
        </pc:sldMkLst>
        <pc:spChg chg="mod">
          <ac:chgData name="Jayne Donnelly" userId="5c8749b7-551c-40b7-a871-6b26170e24c5" providerId="ADAL" clId="{8E79C719-366A-4D17-ABB6-2ED11FA3AD8E}" dt="2019-03-25T16:41:46.054" v="3840" actId="20577"/>
          <ac:spMkLst>
            <pc:docMk/>
            <pc:sldMk cId="3343954372" sldId="652"/>
            <ac:spMk id="9" creationId="{868FBEF8-1654-4854-A2B0-49448419B988}"/>
          </ac:spMkLst>
        </pc:spChg>
      </pc:sldChg>
      <pc:sldChg chg="addSp delSp modSp add">
        <pc:chgData name="Jayne Donnelly" userId="5c8749b7-551c-40b7-a871-6b26170e24c5" providerId="ADAL" clId="{8E79C719-366A-4D17-ABB6-2ED11FA3AD8E}" dt="2019-03-25T16:42:54.261" v="3878" actId="20577"/>
        <pc:sldMkLst>
          <pc:docMk/>
          <pc:sldMk cId="1926522033" sldId="653"/>
        </pc:sldMkLst>
        <pc:spChg chg="mod">
          <ac:chgData name="Jayne Donnelly" userId="5c8749b7-551c-40b7-a871-6b26170e24c5" providerId="ADAL" clId="{8E79C719-366A-4D17-ABB6-2ED11FA3AD8E}" dt="2019-03-25T16:42:16.749" v="3866" actId="20577"/>
          <ac:spMkLst>
            <pc:docMk/>
            <pc:sldMk cId="1926522033" sldId="653"/>
            <ac:spMk id="2" creationId="{985060E3-E31F-450D-9624-8EA20BBA097B}"/>
          </ac:spMkLst>
        </pc:spChg>
        <pc:spChg chg="mod">
          <ac:chgData name="Jayne Donnelly" userId="5c8749b7-551c-40b7-a871-6b26170e24c5" providerId="ADAL" clId="{8E79C719-366A-4D17-ABB6-2ED11FA3AD8E}" dt="2019-03-25T16:42:54.261" v="3878" actId="20577"/>
          <ac:spMkLst>
            <pc:docMk/>
            <pc:sldMk cId="1926522033" sldId="653"/>
            <ac:spMk id="9" creationId="{868FBEF8-1654-4854-A2B0-49448419B988}"/>
          </ac:spMkLst>
        </pc:spChg>
        <pc:picChg chg="del">
          <ac:chgData name="Jayne Donnelly" userId="5c8749b7-551c-40b7-a871-6b26170e24c5" providerId="ADAL" clId="{8E79C719-366A-4D17-ABB6-2ED11FA3AD8E}" dt="2019-03-25T16:42:00.253" v="3841" actId="478"/>
          <ac:picMkLst>
            <pc:docMk/>
            <pc:sldMk cId="1926522033" sldId="653"/>
            <ac:picMk id="8" creationId="{4CFE3ECC-6400-46A4-8535-71FD77E12DC8}"/>
          </ac:picMkLst>
        </pc:picChg>
        <pc:picChg chg="add mod">
          <ac:chgData name="Jayne Donnelly" userId="5c8749b7-551c-40b7-a871-6b26170e24c5" providerId="ADAL" clId="{8E79C719-366A-4D17-ABB6-2ED11FA3AD8E}" dt="2019-03-25T16:42:09.519" v="3845" actId="14100"/>
          <ac:picMkLst>
            <pc:docMk/>
            <pc:sldMk cId="1926522033" sldId="653"/>
            <ac:picMk id="11" creationId="{B30DFAA2-A903-4499-9838-729121BF73FF}"/>
          </ac:picMkLst>
        </pc:picChg>
      </pc:sldChg>
      <pc:sldChg chg="addSp delSp modSp add">
        <pc:chgData name="Jayne Donnelly" userId="5c8749b7-551c-40b7-a871-6b26170e24c5" providerId="ADAL" clId="{8E79C719-366A-4D17-ABB6-2ED11FA3AD8E}" dt="2019-03-25T16:59:44.461" v="4321" actId="27636"/>
        <pc:sldMkLst>
          <pc:docMk/>
          <pc:sldMk cId="1388001126" sldId="654"/>
        </pc:sldMkLst>
        <pc:spChg chg="add del">
          <ac:chgData name="Jayne Donnelly" userId="5c8749b7-551c-40b7-a871-6b26170e24c5" providerId="ADAL" clId="{8E79C719-366A-4D17-ABB6-2ED11FA3AD8E}" dt="2019-03-25T16:59:33.219" v="4319" actId="478"/>
          <ac:spMkLst>
            <pc:docMk/>
            <pc:sldMk cId="1388001126" sldId="654"/>
            <ac:spMk id="7" creationId="{31348ACE-F670-4FB0-8A3C-965E6FD3E151}"/>
          </ac:spMkLst>
        </pc:spChg>
        <pc:spChg chg="mod">
          <ac:chgData name="Jayne Donnelly" userId="5c8749b7-551c-40b7-a871-6b26170e24c5" providerId="ADAL" clId="{8E79C719-366A-4D17-ABB6-2ED11FA3AD8E}" dt="2019-03-25T16:59:44.461" v="4321" actId="27636"/>
          <ac:spMkLst>
            <pc:docMk/>
            <pc:sldMk cId="1388001126" sldId="654"/>
            <ac:spMk id="9" creationId="{868FBEF8-1654-4854-A2B0-49448419B988}"/>
          </ac:spMkLst>
        </pc:spChg>
      </pc:sldChg>
      <pc:sldChg chg="addSp delSp modSp add">
        <pc:chgData name="Jayne Donnelly" userId="5c8749b7-551c-40b7-a871-6b26170e24c5" providerId="ADAL" clId="{8E79C719-366A-4D17-ABB6-2ED11FA3AD8E}" dt="2019-03-25T17:01:50.757" v="4466" actId="12"/>
        <pc:sldMkLst>
          <pc:docMk/>
          <pc:sldMk cId="1868836283" sldId="655"/>
        </pc:sldMkLst>
        <pc:spChg chg="add del">
          <ac:chgData name="Jayne Donnelly" userId="5c8749b7-551c-40b7-a871-6b26170e24c5" providerId="ADAL" clId="{8E79C719-366A-4D17-ABB6-2ED11FA3AD8E}" dt="2019-03-25T17:00:02.997" v="4327"/>
          <ac:spMkLst>
            <pc:docMk/>
            <pc:sldMk cId="1868836283" sldId="655"/>
            <ac:spMk id="2" creationId="{91A8BF5D-E5D8-4EBA-984B-9081E6F3F09A}"/>
          </ac:spMkLst>
        </pc:spChg>
        <pc:spChg chg="mod">
          <ac:chgData name="Jayne Donnelly" userId="5c8749b7-551c-40b7-a871-6b26170e24c5" providerId="ADAL" clId="{8E79C719-366A-4D17-ABB6-2ED11FA3AD8E}" dt="2019-03-25T17:01:50.757" v="4466" actId="12"/>
          <ac:spMkLst>
            <pc:docMk/>
            <pc:sldMk cId="1868836283" sldId="655"/>
            <ac:spMk id="9" creationId="{868FBEF8-1654-4854-A2B0-49448419B988}"/>
          </ac:spMkLst>
        </pc:spChg>
        <pc:spChg chg="mod">
          <ac:chgData name="Jayne Donnelly" userId="5c8749b7-551c-40b7-a871-6b26170e24c5" providerId="ADAL" clId="{8E79C719-366A-4D17-ABB6-2ED11FA3AD8E}" dt="2019-03-25T17:01:24.319" v="4458" actId="1076"/>
          <ac:spMkLst>
            <pc:docMk/>
            <pc:sldMk cId="1868836283" sldId="655"/>
            <ac:spMk id="11" creationId="{191E915B-AFBB-4579-A016-717457266F15}"/>
          </ac:spMkLst>
        </pc:spChg>
        <pc:picChg chg="del">
          <ac:chgData name="Jayne Donnelly" userId="5c8749b7-551c-40b7-a871-6b26170e24c5" providerId="ADAL" clId="{8E79C719-366A-4D17-ABB6-2ED11FA3AD8E}" dt="2019-03-25T16:56:52.196" v="4231" actId="478"/>
          <ac:picMkLst>
            <pc:docMk/>
            <pc:sldMk cId="1868836283" sldId="655"/>
            <ac:picMk id="8" creationId="{A7205912-36DB-4E74-9DA2-55919C4AB38A}"/>
          </ac:picMkLst>
        </pc:picChg>
        <pc:picChg chg="add mod">
          <ac:chgData name="Jayne Donnelly" userId="5c8749b7-551c-40b7-a871-6b26170e24c5" providerId="ADAL" clId="{8E79C719-366A-4D17-ABB6-2ED11FA3AD8E}" dt="2019-03-25T17:01:26.062" v="4459" actId="1076"/>
          <ac:picMkLst>
            <pc:docMk/>
            <pc:sldMk cId="1868836283" sldId="655"/>
            <ac:picMk id="12" creationId="{54A39732-4E21-4DA5-99F5-217E372C85B4}"/>
          </ac:picMkLst>
        </pc:picChg>
      </pc:sldChg>
    </pc:docChg>
  </pc:docChgLst>
  <pc:docChgLst>
    <pc:chgData name="Jayne Donnelly" userId="5c8749b7-551c-40b7-a871-6b26170e24c5" providerId="ADAL" clId="{7C65F38C-D69D-4BD4-A162-EF2BA87A1120}"/>
    <pc:docChg chg="undo redo custSel mod addSld delSld modSld sldOrd delMainMaster modMainMaster">
      <pc:chgData name="Jayne Donnelly" userId="5c8749b7-551c-40b7-a871-6b26170e24c5" providerId="ADAL" clId="{7C65F38C-D69D-4BD4-A162-EF2BA87A1120}" dt="2019-04-09T17:15:59.667" v="20387" actId="1076"/>
      <pc:docMkLst>
        <pc:docMk/>
      </pc:docMkLst>
      <pc:sldChg chg="addSp modSp del modNotesTx">
        <pc:chgData name="Jayne Donnelly" userId="5c8749b7-551c-40b7-a871-6b26170e24c5" providerId="ADAL" clId="{7C65F38C-D69D-4BD4-A162-EF2BA87A1120}" dt="2019-04-08T14:31:40.256" v="15253" actId="2696"/>
        <pc:sldMkLst>
          <pc:docMk/>
          <pc:sldMk cId="1552466106" sldId="352"/>
        </pc:sldMkLst>
        <pc:spChg chg="mod">
          <ac:chgData name="Jayne Donnelly" userId="5c8749b7-551c-40b7-a871-6b26170e24c5" providerId="ADAL" clId="{7C65F38C-D69D-4BD4-A162-EF2BA87A1120}" dt="2019-03-27T16:33:08.192" v="14643" actId="6549"/>
          <ac:spMkLst>
            <pc:docMk/>
            <pc:sldMk cId="1552466106" sldId="352"/>
            <ac:spMk id="3" creationId="{00000000-0000-0000-0000-000000000000}"/>
          </ac:spMkLst>
        </pc:spChg>
        <pc:picChg chg="add mod">
          <ac:chgData name="Jayne Donnelly" userId="5c8749b7-551c-40b7-a871-6b26170e24c5" providerId="ADAL" clId="{7C65F38C-D69D-4BD4-A162-EF2BA87A1120}" dt="2019-03-27T11:38:09.578" v="10113" actId="1076"/>
          <ac:picMkLst>
            <pc:docMk/>
            <pc:sldMk cId="1552466106" sldId="352"/>
            <ac:picMk id="4" creationId="{D2F47080-9C38-4454-B94F-9DC52CDA46F6}"/>
          </ac:picMkLst>
        </pc:picChg>
      </pc:sldChg>
      <pc:sldChg chg="addSp delSp modSp del">
        <pc:chgData name="Jayne Donnelly" userId="5c8749b7-551c-40b7-a871-6b26170e24c5" providerId="ADAL" clId="{7C65F38C-D69D-4BD4-A162-EF2BA87A1120}" dt="2019-04-08T14:34:27.583" v="15292" actId="2696"/>
        <pc:sldMkLst>
          <pc:docMk/>
          <pc:sldMk cId="3324592594" sldId="353"/>
        </pc:sldMkLst>
        <pc:spChg chg="mod">
          <ac:chgData name="Jayne Donnelly" userId="5c8749b7-551c-40b7-a871-6b26170e24c5" providerId="ADAL" clId="{7C65F38C-D69D-4BD4-A162-EF2BA87A1120}" dt="2019-04-08T14:33:56.765" v="15287"/>
          <ac:spMkLst>
            <pc:docMk/>
            <pc:sldMk cId="3324592594" sldId="353"/>
            <ac:spMk id="3" creationId="{00000000-0000-0000-0000-000000000000}"/>
          </ac:spMkLst>
        </pc:spChg>
        <pc:picChg chg="del mod">
          <ac:chgData name="Jayne Donnelly" userId="5c8749b7-551c-40b7-a871-6b26170e24c5" providerId="ADAL" clId="{7C65F38C-D69D-4BD4-A162-EF2BA87A1120}" dt="2019-03-26T15:20:52.885" v="4590" actId="478"/>
          <ac:picMkLst>
            <pc:docMk/>
            <pc:sldMk cId="3324592594" sldId="353"/>
            <ac:picMk id="4" creationId="{00000000-0000-0000-0000-000000000000}"/>
          </ac:picMkLst>
        </pc:picChg>
        <pc:picChg chg="add mod">
          <ac:chgData name="Jayne Donnelly" userId="5c8749b7-551c-40b7-a871-6b26170e24c5" providerId="ADAL" clId="{7C65F38C-D69D-4BD4-A162-EF2BA87A1120}" dt="2019-03-27T11:47:36.311" v="10125" actId="1076"/>
          <ac:picMkLst>
            <pc:docMk/>
            <pc:sldMk cId="3324592594" sldId="353"/>
            <ac:picMk id="5" creationId="{361D1565-D4D3-4811-954E-00827F379783}"/>
          </ac:picMkLst>
        </pc:picChg>
      </pc:sldChg>
      <pc:sldChg chg="addSp modSp del modNotesTx">
        <pc:chgData name="Jayne Donnelly" userId="5c8749b7-551c-40b7-a871-6b26170e24c5" providerId="ADAL" clId="{7C65F38C-D69D-4BD4-A162-EF2BA87A1120}" dt="2019-04-08T14:33:13.722" v="15279" actId="2696"/>
        <pc:sldMkLst>
          <pc:docMk/>
          <pc:sldMk cId="1817651765" sldId="386"/>
        </pc:sldMkLst>
        <pc:spChg chg="mod">
          <ac:chgData name="Jayne Donnelly" userId="5c8749b7-551c-40b7-a871-6b26170e24c5" providerId="ADAL" clId="{7C65F38C-D69D-4BD4-A162-EF2BA87A1120}" dt="2019-03-27T11:35:08.750" v="10052" actId="6549"/>
          <ac:spMkLst>
            <pc:docMk/>
            <pc:sldMk cId="1817651765" sldId="386"/>
            <ac:spMk id="3" creationId="{00000000-0000-0000-0000-000000000000}"/>
          </ac:spMkLst>
        </pc:spChg>
        <pc:picChg chg="add mod">
          <ac:chgData name="Jayne Donnelly" userId="5c8749b7-551c-40b7-a871-6b26170e24c5" providerId="ADAL" clId="{7C65F38C-D69D-4BD4-A162-EF2BA87A1120}" dt="2019-03-27T11:38:04.040" v="10111" actId="1038"/>
          <ac:picMkLst>
            <pc:docMk/>
            <pc:sldMk cId="1817651765" sldId="386"/>
            <ac:picMk id="4" creationId="{2051F25D-6D67-4C07-B52C-4E27C3BD2908}"/>
          </ac:picMkLst>
        </pc:picChg>
        <pc:picChg chg="add mod">
          <ac:chgData name="Jayne Donnelly" userId="5c8749b7-551c-40b7-a871-6b26170e24c5" providerId="ADAL" clId="{7C65F38C-D69D-4BD4-A162-EF2BA87A1120}" dt="2019-03-27T11:38:04.040" v="10111" actId="1038"/>
          <ac:picMkLst>
            <pc:docMk/>
            <pc:sldMk cId="1817651765" sldId="386"/>
            <ac:picMk id="6" creationId="{19A84AAD-0108-4775-B51D-8507411E7E58}"/>
          </ac:picMkLst>
        </pc:picChg>
      </pc:sldChg>
      <pc:sldChg chg="addSp modSp">
        <pc:chgData name="Jayne Donnelly" userId="5c8749b7-551c-40b7-a871-6b26170e24c5" providerId="ADAL" clId="{7C65F38C-D69D-4BD4-A162-EF2BA87A1120}" dt="2019-04-08T14:38:16.441" v="15334" actId="20577"/>
        <pc:sldMkLst>
          <pc:docMk/>
          <pc:sldMk cId="1201630632" sldId="391"/>
        </pc:sldMkLst>
        <pc:spChg chg="add mod">
          <ac:chgData name="Jayne Donnelly" userId="5c8749b7-551c-40b7-a871-6b26170e24c5" providerId="ADAL" clId="{7C65F38C-D69D-4BD4-A162-EF2BA87A1120}" dt="2019-04-08T14:38:16.441" v="15334" actId="20577"/>
          <ac:spMkLst>
            <pc:docMk/>
            <pc:sldMk cId="1201630632" sldId="391"/>
            <ac:spMk id="6" creationId="{87776603-EF52-4647-B229-3893BE76A625}"/>
          </ac:spMkLst>
        </pc:spChg>
      </pc:sldChg>
      <pc:sldChg chg="addSp delSp modSp">
        <pc:chgData name="Jayne Donnelly" userId="5c8749b7-551c-40b7-a871-6b26170e24c5" providerId="ADAL" clId="{7C65F38C-D69D-4BD4-A162-EF2BA87A1120}" dt="2019-04-09T13:16:06.838" v="16976"/>
        <pc:sldMkLst>
          <pc:docMk/>
          <pc:sldMk cId="595028423" sldId="538"/>
        </pc:sldMkLst>
        <pc:spChg chg="add del mod">
          <ac:chgData name="Jayne Donnelly" userId="5c8749b7-551c-40b7-a871-6b26170e24c5" providerId="ADAL" clId="{7C65F38C-D69D-4BD4-A162-EF2BA87A1120}" dt="2019-04-09T13:16:05.696" v="16975" actId="478"/>
          <ac:spMkLst>
            <pc:docMk/>
            <pc:sldMk cId="595028423" sldId="538"/>
            <ac:spMk id="4" creationId="{8F1563B3-DD14-47FE-97B5-A537D5CFA13E}"/>
          </ac:spMkLst>
        </pc:spChg>
        <pc:spChg chg="del">
          <ac:chgData name="Jayne Donnelly" userId="5c8749b7-551c-40b7-a871-6b26170e24c5" providerId="ADAL" clId="{7C65F38C-D69D-4BD4-A162-EF2BA87A1120}" dt="2019-04-08T14:02:40.997" v="15182" actId="478"/>
          <ac:spMkLst>
            <pc:docMk/>
            <pc:sldMk cId="595028423" sldId="538"/>
            <ac:spMk id="6" creationId="{00000000-0000-0000-0000-000000000000}"/>
          </ac:spMkLst>
        </pc:spChg>
        <pc:spChg chg="del">
          <ac:chgData name="Jayne Donnelly" userId="5c8749b7-551c-40b7-a871-6b26170e24c5" providerId="ADAL" clId="{7C65F38C-D69D-4BD4-A162-EF2BA87A1120}" dt="2019-04-09T13:16:01.391" v="16974" actId="478"/>
          <ac:spMkLst>
            <pc:docMk/>
            <pc:sldMk cId="595028423" sldId="538"/>
            <ac:spMk id="7" creationId="{00000000-0000-0000-0000-000000000000}"/>
          </ac:spMkLst>
        </pc:spChg>
        <pc:spChg chg="add">
          <ac:chgData name="Jayne Donnelly" userId="5c8749b7-551c-40b7-a871-6b26170e24c5" providerId="ADAL" clId="{7C65F38C-D69D-4BD4-A162-EF2BA87A1120}" dt="2019-04-09T13:16:06.838" v="16976"/>
          <ac:spMkLst>
            <pc:docMk/>
            <pc:sldMk cId="595028423" sldId="538"/>
            <ac:spMk id="8" creationId="{5CFD5414-B25C-4A68-B6EF-BFA18BC5DB5F}"/>
          </ac:spMkLst>
        </pc:spChg>
        <pc:spChg chg="mod">
          <ac:chgData name="Jayne Donnelly" userId="5c8749b7-551c-40b7-a871-6b26170e24c5" providerId="ADAL" clId="{7C65F38C-D69D-4BD4-A162-EF2BA87A1120}" dt="2019-04-08T16:10:56.606" v="16374" actId="1035"/>
          <ac:spMkLst>
            <pc:docMk/>
            <pc:sldMk cId="595028423" sldId="538"/>
            <ac:spMk id="9" creationId="{868FBEF8-1654-4854-A2B0-49448419B988}"/>
          </ac:spMkLst>
        </pc:spChg>
        <pc:picChg chg="mod">
          <ac:chgData name="Jayne Donnelly" userId="5c8749b7-551c-40b7-a871-6b26170e24c5" providerId="ADAL" clId="{7C65F38C-D69D-4BD4-A162-EF2BA87A1120}" dt="2019-04-08T16:10:51.920" v="16369" actId="1037"/>
          <ac:picMkLst>
            <pc:docMk/>
            <pc:sldMk cId="595028423" sldId="538"/>
            <ac:picMk id="10" creationId="{BBBD1D1A-758E-4A94-952F-1D715F6B6FD9}"/>
          </ac:picMkLst>
        </pc:picChg>
      </pc:sldChg>
      <pc:sldChg chg="addSp delSp modSp">
        <pc:chgData name="Jayne Donnelly" userId="5c8749b7-551c-40b7-a871-6b26170e24c5" providerId="ADAL" clId="{7C65F38C-D69D-4BD4-A162-EF2BA87A1120}" dt="2019-04-08T16:11:46.965" v="16392" actId="20577"/>
        <pc:sldMkLst>
          <pc:docMk/>
          <pc:sldMk cId="2503015472" sldId="601"/>
        </pc:sldMkLst>
        <pc:spChg chg="mod">
          <ac:chgData name="Jayne Donnelly" userId="5c8749b7-551c-40b7-a871-6b26170e24c5" providerId="ADAL" clId="{7C65F38C-D69D-4BD4-A162-EF2BA87A1120}" dt="2019-04-08T16:11:46.965" v="16392" actId="20577"/>
          <ac:spMkLst>
            <pc:docMk/>
            <pc:sldMk cId="2503015472" sldId="601"/>
            <ac:spMk id="3" creationId="{00000000-0000-0000-0000-000000000000}"/>
          </ac:spMkLst>
        </pc:spChg>
        <pc:spChg chg="del">
          <ac:chgData name="Jayne Donnelly" userId="5c8749b7-551c-40b7-a871-6b26170e24c5" providerId="ADAL" clId="{7C65F38C-D69D-4BD4-A162-EF2BA87A1120}" dt="2019-04-08T14:02:44.086" v="15183" actId="478"/>
          <ac:spMkLst>
            <pc:docMk/>
            <pc:sldMk cId="2503015472" sldId="601"/>
            <ac:spMk id="4" creationId="{00000000-0000-0000-0000-000000000000}"/>
          </ac:spMkLst>
        </pc:spChg>
        <pc:grpChg chg="add mod">
          <ac:chgData name="Jayne Donnelly" userId="5c8749b7-551c-40b7-a871-6b26170e24c5" providerId="ADAL" clId="{7C65F38C-D69D-4BD4-A162-EF2BA87A1120}" dt="2019-04-08T16:10:39.971" v="16360" actId="1076"/>
          <ac:grpSpMkLst>
            <pc:docMk/>
            <pc:sldMk cId="2503015472" sldId="601"/>
            <ac:grpSpMk id="5" creationId="{E71C8372-DD1B-468F-B9BB-746FA6306578}"/>
          </ac:grpSpMkLst>
        </pc:grpChg>
      </pc:sldChg>
      <pc:sldChg chg="addSp delSp modSp del">
        <pc:chgData name="Jayne Donnelly" userId="5c8749b7-551c-40b7-a871-6b26170e24c5" providerId="ADAL" clId="{7C65F38C-D69D-4BD4-A162-EF2BA87A1120}" dt="2019-04-09T16:07:13.935" v="19228" actId="2696"/>
        <pc:sldMkLst>
          <pc:docMk/>
          <pc:sldMk cId="2981738032" sldId="602"/>
        </pc:sldMkLst>
        <pc:spChg chg="mod">
          <ac:chgData name="Jayne Donnelly" userId="5c8749b7-551c-40b7-a871-6b26170e24c5" providerId="ADAL" clId="{7C65F38C-D69D-4BD4-A162-EF2BA87A1120}" dt="2019-04-09T15:02:27.551" v="17892" actId="6549"/>
          <ac:spMkLst>
            <pc:docMk/>
            <pc:sldMk cId="2981738032" sldId="602"/>
            <ac:spMk id="2" creationId="{00000000-0000-0000-0000-000000000000}"/>
          </ac:spMkLst>
        </pc:spChg>
        <pc:spChg chg="del mod">
          <ac:chgData name="Jayne Donnelly" userId="5c8749b7-551c-40b7-a871-6b26170e24c5" providerId="ADAL" clId="{7C65F38C-D69D-4BD4-A162-EF2BA87A1120}" dt="2019-04-09T14:58:40.811" v="17879"/>
          <ac:spMkLst>
            <pc:docMk/>
            <pc:sldMk cId="2981738032" sldId="602"/>
            <ac:spMk id="4" creationId="{00000000-0000-0000-0000-000000000000}"/>
          </ac:spMkLst>
        </pc:spChg>
        <pc:spChg chg="del">
          <ac:chgData name="Jayne Donnelly" userId="5c8749b7-551c-40b7-a871-6b26170e24c5" providerId="ADAL" clId="{7C65F38C-D69D-4BD4-A162-EF2BA87A1120}" dt="2019-04-08T14:14:09.412" v="15222" actId="478"/>
          <ac:spMkLst>
            <pc:docMk/>
            <pc:sldMk cId="2981738032" sldId="602"/>
            <ac:spMk id="5" creationId="{00000000-0000-0000-0000-000000000000}"/>
          </ac:spMkLst>
        </pc:spChg>
        <pc:spChg chg="add del mod">
          <ac:chgData name="Jayne Donnelly" userId="5c8749b7-551c-40b7-a871-6b26170e24c5" providerId="ADAL" clId="{7C65F38C-D69D-4BD4-A162-EF2BA87A1120}" dt="2019-04-09T14:50:39.359" v="17788" actId="478"/>
          <ac:spMkLst>
            <pc:docMk/>
            <pc:sldMk cId="2981738032" sldId="602"/>
            <ac:spMk id="6" creationId="{F52E7C9E-3D74-4599-BD1F-66047DDFB087}"/>
          </ac:spMkLst>
        </pc:spChg>
        <pc:spChg chg="del">
          <ac:chgData name="Jayne Donnelly" userId="5c8749b7-551c-40b7-a871-6b26170e24c5" providerId="ADAL" clId="{7C65F38C-D69D-4BD4-A162-EF2BA87A1120}" dt="2019-04-09T14:50:36.927" v="17787" actId="478"/>
          <ac:spMkLst>
            <pc:docMk/>
            <pc:sldMk cId="2981738032" sldId="602"/>
            <ac:spMk id="8" creationId="{18C43526-F74C-4906-81DF-1BAA425980F5}"/>
          </ac:spMkLst>
        </pc:spChg>
        <pc:spChg chg="add">
          <ac:chgData name="Jayne Donnelly" userId="5c8749b7-551c-40b7-a871-6b26170e24c5" providerId="ADAL" clId="{7C65F38C-D69D-4BD4-A162-EF2BA87A1120}" dt="2019-04-09T14:50:40.528" v="17789"/>
          <ac:spMkLst>
            <pc:docMk/>
            <pc:sldMk cId="2981738032" sldId="602"/>
            <ac:spMk id="11" creationId="{1D15591C-8CFB-4887-B317-947B25E63FE0}"/>
          </ac:spMkLst>
        </pc:spChg>
        <pc:grpChg chg="add del mod">
          <ac:chgData name="Jayne Donnelly" userId="5c8749b7-551c-40b7-a871-6b26170e24c5" providerId="ADAL" clId="{7C65F38C-D69D-4BD4-A162-EF2BA87A1120}" dt="2019-03-26T15:13:06.016" v="4457" actId="165"/>
          <ac:grpSpMkLst>
            <pc:docMk/>
            <pc:sldMk cId="2981738032" sldId="602"/>
            <ac:grpSpMk id="26" creationId="{5FF4D3F4-FA65-41B6-9C23-980072800197}"/>
          </ac:grpSpMkLst>
        </pc:grpChg>
        <pc:grpChg chg="add mod">
          <ac:chgData name="Jayne Donnelly" userId="5c8749b7-551c-40b7-a871-6b26170e24c5" providerId="ADAL" clId="{7C65F38C-D69D-4BD4-A162-EF2BA87A1120}" dt="2019-04-09T14:57:42.330" v="17865" actId="1076"/>
          <ac:grpSpMkLst>
            <pc:docMk/>
            <pc:sldMk cId="2981738032" sldId="602"/>
            <ac:grpSpMk id="27" creationId="{D9486C3E-8D2C-4AD5-97D0-500BE5E99090}"/>
          </ac:grpSpMkLst>
        </pc:grpChg>
        <pc:picChg chg="add del mod">
          <ac:chgData name="Jayne Donnelly" userId="5c8749b7-551c-40b7-a871-6b26170e24c5" providerId="ADAL" clId="{7C65F38C-D69D-4BD4-A162-EF2BA87A1120}" dt="2019-03-26T14:59:34.054" v="4323" actId="478"/>
          <ac:picMkLst>
            <pc:docMk/>
            <pc:sldMk cId="2981738032" sldId="602"/>
            <ac:picMk id="6" creationId="{D9C7792B-FE87-4117-BFE7-3A8FBAE26D98}"/>
          </ac:picMkLst>
        </pc:picChg>
        <pc:picChg chg="add del mod">
          <ac:chgData name="Jayne Donnelly" userId="5c8749b7-551c-40b7-a871-6b26170e24c5" providerId="ADAL" clId="{7C65F38C-D69D-4BD4-A162-EF2BA87A1120}" dt="2019-03-26T15:02:01.077" v="4352"/>
          <ac:picMkLst>
            <pc:docMk/>
            <pc:sldMk cId="2981738032" sldId="602"/>
            <ac:picMk id="9" creationId="{0F6EC4DF-09CB-4011-9D2D-81DD8B028E90}"/>
          </ac:picMkLst>
        </pc:picChg>
        <pc:picChg chg="add del mod ord">
          <ac:chgData name="Jayne Donnelly" userId="5c8749b7-551c-40b7-a871-6b26170e24c5" providerId="ADAL" clId="{7C65F38C-D69D-4BD4-A162-EF2BA87A1120}" dt="2019-03-26T15:01:52.331" v="4349"/>
          <ac:picMkLst>
            <pc:docMk/>
            <pc:sldMk cId="2981738032" sldId="602"/>
            <ac:picMk id="11" creationId="{766E2499-666D-42A2-8334-CCDCB9068AFA}"/>
          </ac:picMkLst>
        </pc:picChg>
        <pc:picChg chg="add del mod">
          <ac:chgData name="Jayne Donnelly" userId="5c8749b7-551c-40b7-a871-6b26170e24c5" providerId="ADAL" clId="{7C65F38C-D69D-4BD4-A162-EF2BA87A1120}" dt="2019-03-26T15:12:03.923" v="4445" actId="478"/>
          <ac:picMkLst>
            <pc:docMk/>
            <pc:sldMk cId="2981738032" sldId="602"/>
            <ac:picMk id="13" creationId="{A6996B6C-A24B-4548-89B5-C35C2240DF3A}"/>
          </ac:picMkLst>
        </pc:picChg>
        <pc:picChg chg="add del mod">
          <ac:chgData name="Jayne Donnelly" userId="5c8749b7-551c-40b7-a871-6b26170e24c5" providerId="ADAL" clId="{7C65F38C-D69D-4BD4-A162-EF2BA87A1120}" dt="2019-03-26T15:12:02.731" v="4444" actId="478"/>
          <ac:picMkLst>
            <pc:docMk/>
            <pc:sldMk cId="2981738032" sldId="602"/>
            <ac:picMk id="15" creationId="{2D20D69D-DBDA-4D91-8FA4-9825A57FC29B}"/>
          </ac:picMkLst>
        </pc:picChg>
        <pc:picChg chg="add del mod">
          <ac:chgData name="Jayne Donnelly" userId="5c8749b7-551c-40b7-a871-6b26170e24c5" providerId="ADAL" clId="{7C65F38C-D69D-4BD4-A162-EF2BA87A1120}" dt="2019-03-26T15:11:29.482" v="4437" actId="478"/>
          <ac:picMkLst>
            <pc:docMk/>
            <pc:sldMk cId="2981738032" sldId="602"/>
            <ac:picMk id="17" creationId="{B03045A8-23DF-4B2E-AF1D-E1D34F376846}"/>
          </ac:picMkLst>
        </pc:picChg>
        <pc:picChg chg="add del mod">
          <ac:chgData name="Jayne Donnelly" userId="5c8749b7-551c-40b7-a871-6b26170e24c5" providerId="ADAL" clId="{7C65F38C-D69D-4BD4-A162-EF2BA87A1120}" dt="2019-03-26T15:12:00.772" v="4443" actId="478"/>
          <ac:picMkLst>
            <pc:docMk/>
            <pc:sldMk cId="2981738032" sldId="602"/>
            <ac:picMk id="19" creationId="{E90D7C5D-DAA4-4826-A71C-2377A89835D5}"/>
          </ac:picMkLst>
        </pc:picChg>
        <pc:picChg chg="add del mod">
          <ac:chgData name="Jayne Donnelly" userId="5c8749b7-551c-40b7-a871-6b26170e24c5" providerId="ADAL" clId="{7C65F38C-D69D-4BD4-A162-EF2BA87A1120}" dt="2019-03-26T15:11:28.277" v="4436" actId="478"/>
          <ac:picMkLst>
            <pc:docMk/>
            <pc:sldMk cId="2981738032" sldId="602"/>
            <ac:picMk id="21" creationId="{3BD318B5-0EAC-409F-A1ED-DC8A46A56A42}"/>
          </ac:picMkLst>
        </pc:picChg>
        <pc:picChg chg="add mod topLvl">
          <ac:chgData name="Jayne Donnelly" userId="5c8749b7-551c-40b7-a871-6b26170e24c5" providerId="ADAL" clId="{7C65F38C-D69D-4BD4-A162-EF2BA87A1120}" dt="2019-03-26T15:13:19.424" v="4461" actId="164"/>
          <ac:picMkLst>
            <pc:docMk/>
            <pc:sldMk cId="2981738032" sldId="602"/>
            <ac:picMk id="23" creationId="{0487DA86-3297-456A-8DFB-71EFA42D83BB}"/>
          </ac:picMkLst>
        </pc:picChg>
        <pc:picChg chg="add mod topLvl">
          <ac:chgData name="Jayne Donnelly" userId="5c8749b7-551c-40b7-a871-6b26170e24c5" providerId="ADAL" clId="{7C65F38C-D69D-4BD4-A162-EF2BA87A1120}" dt="2019-03-26T15:13:19.424" v="4461" actId="164"/>
          <ac:picMkLst>
            <pc:docMk/>
            <pc:sldMk cId="2981738032" sldId="602"/>
            <ac:picMk id="25" creationId="{F397D74A-D662-4C5F-82DB-93E924B663D1}"/>
          </ac:picMkLst>
        </pc:picChg>
      </pc:sldChg>
      <pc:sldChg chg="addSp delSp modSp">
        <pc:chgData name="Jayne Donnelly" userId="5c8749b7-551c-40b7-a871-6b26170e24c5" providerId="ADAL" clId="{7C65F38C-D69D-4BD4-A162-EF2BA87A1120}" dt="2019-04-08T15:40:04.807" v="15819" actId="1076"/>
        <pc:sldMkLst>
          <pc:docMk/>
          <pc:sldMk cId="1775992490" sldId="616"/>
        </pc:sldMkLst>
        <pc:spChg chg="mod">
          <ac:chgData name="Jayne Donnelly" userId="5c8749b7-551c-40b7-a871-6b26170e24c5" providerId="ADAL" clId="{7C65F38C-D69D-4BD4-A162-EF2BA87A1120}" dt="2019-04-08T15:40:04.807" v="15819" actId="1076"/>
          <ac:spMkLst>
            <pc:docMk/>
            <pc:sldMk cId="1775992490" sldId="616"/>
            <ac:spMk id="3" creationId="{00000000-0000-0000-0000-000000000000}"/>
          </ac:spMkLst>
        </pc:spChg>
        <pc:spChg chg="del">
          <ac:chgData name="Jayne Donnelly" userId="5c8749b7-551c-40b7-a871-6b26170e24c5" providerId="ADAL" clId="{7C65F38C-D69D-4BD4-A162-EF2BA87A1120}" dt="2019-04-08T14:01:21.125" v="15163" actId="478"/>
          <ac:spMkLst>
            <pc:docMk/>
            <pc:sldMk cId="1775992490" sldId="616"/>
            <ac:spMk id="4" creationId="{00000000-0000-0000-0000-000000000000}"/>
          </ac:spMkLst>
        </pc:spChg>
        <pc:picChg chg="add del mod">
          <ac:chgData name="Jayne Donnelly" userId="5c8749b7-551c-40b7-a871-6b26170e24c5" providerId="ADAL" clId="{7C65F38C-D69D-4BD4-A162-EF2BA87A1120}" dt="2019-04-08T15:40:00.862" v="15818" actId="1076"/>
          <ac:picMkLst>
            <pc:docMk/>
            <pc:sldMk cId="1775992490" sldId="616"/>
            <ac:picMk id="5" creationId="{B1E4F642-086A-40E7-8ED8-9CAB6301C363}"/>
          </ac:picMkLst>
        </pc:picChg>
      </pc:sldChg>
      <pc:sldChg chg="addSp delSp modSp mod setBg">
        <pc:chgData name="Jayne Donnelly" userId="5c8749b7-551c-40b7-a871-6b26170e24c5" providerId="ADAL" clId="{7C65F38C-D69D-4BD4-A162-EF2BA87A1120}" dt="2019-04-08T16:43:05.499" v="16780" actId="1076"/>
        <pc:sldMkLst>
          <pc:docMk/>
          <pc:sldMk cId="4113380411" sldId="617"/>
        </pc:sldMkLst>
        <pc:spChg chg="mod ord">
          <ac:chgData name="Jayne Donnelly" userId="5c8749b7-551c-40b7-a871-6b26170e24c5" providerId="ADAL" clId="{7C65F38C-D69D-4BD4-A162-EF2BA87A1120}" dt="2019-04-08T16:38:10.637" v="16688" actId="26606"/>
          <ac:spMkLst>
            <pc:docMk/>
            <pc:sldMk cId="4113380411" sldId="617"/>
            <ac:spMk id="2" creationId="{C555132E-80F6-42A4-8C2B-534007C9B4AD}"/>
          </ac:spMkLst>
        </pc:spChg>
        <pc:spChg chg="del">
          <ac:chgData name="Jayne Donnelly" userId="5c8749b7-551c-40b7-a871-6b26170e24c5" providerId="ADAL" clId="{7C65F38C-D69D-4BD4-A162-EF2BA87A1120}" dt="2019-04-08T14:01:39.965" v="15168" actId="478"/>
          <ac:spMkLst>
            <pc:docMk/>
            <pc:sldMk cId="4113380411" sldId="617"/>
            <ac:spMk id="6" creationId="{00000000-0000-0000-0000-000000000000}"/>
          </ac:spMkLst>
        </pc:spChg>
        <pc:spChg chg="mod ord">
          <ac:chgData name="Jayne Donnelly" userId="5c8749b7-551c-40b7-a871-6b26170e24c5" providerId="ADAL" clId="{7C65F38C-D69D-4BD4-A162-EF2BA87A1120}" dt="2019-04-08T16:41:42.376" v="16770" actId="6549"/>
          <ac:spMkLst>
            <pc:docMk/>
            <pc:sldMk cId="4113380411" sldId="617"/>
            <ac:spMk id="9" creationId="{868FBEF8-1654-4854-A2B0-49448419B988}"/>
          </ac:spMkLst>
        </pc:spChg>
        <pc:spChg chg="mod">
          <ac:chgData name="Jayne Donnelly" userId="5c8749b7-551c-40b7-a871-6b26170e24c5" providerId="ADAL" clId="{7C65F38C-D69D-4BD4-A162-EF2BA87A1120}" dt="2019-04-08T16:38:10.637" v="16688" actId="26606"/>
          <ac:spMkLst>
            <pc:docMk/>
            <pc:sldMk cId="4113380411" sldId="617"/>
            <ac:spMk id="12" creationId="{627CF2AE-6B21-4686-B336-2E4D0EFB6044}"/>
          </ac:spMkLst>
        </pc:spChg>
        <pc:spChg chg="add del">
          <ac:chgData name="Jayne Donnelly" userId="5c8749b7-551c-40b7-a871-6b26170e24c5" providerId="ADAL" clId="{7C65F38C-D69D-4BD4-A162-EF2BA87A1120}" dt="2019-04-08T16:38:10.637" v="16688" actId="26606"/>
          <ac:spMkLst>
            <pc:docMk/>
            <pc:sldMk cId="4113380411" sldId="617"/>
            <ac:spMk id="20" creationId="{A8288379-F434-43B8-9E55-6C54520E3B83}"/>
          </ac:spMkLst>
        </pc:spChg>
        <pc:spChg chg="add del">
          <ac:chgData name="Jayne Donnelly" userId="5c8749b7-551c-40b7-a871-6b26170e24c5" providerId="ADAL" clId="{7C65F38C-D69D-4BD4-A162-EF2BA87A1120}" dt="2019-04-08T16:38:10.637" v="16688" actId="26606"/>
          <ac:spMkLst>
            <pc:docMk/>
            <pc:sldMk cId="4113380411" sldId="617"/>
            <ac:spMk id="24" creationId="{8B780FD3-CF74-4204-B5CD-DF82EC554CD0}"/>
          </ac:spMkLst>
        </pc:spChg>
        <pc:picChg chg="add mod ord">
          <ac:chgData name="Jayne Donnelly" userId="5c8749b7-551c-40b7-a871-6b26170e24c5" providerId="ADAL" clId="{7C65F38C-D69D-4BD4-A162-EF2BA87A1120}" dt="2019-04-08T16:43:05.499" v="16780" actId="1076"/>
          <ac:picMkLst>
            <pc:docMk/>
            <pc:sldMk cId="4113380411" sldId="617"/>
            <ac:picMk id="7" creationId="{D322A078-92BC-4C32-B225-3F0CFE6744A4}"/>
          </ac:picMkLst>
        </pc:picChg>
        <pc:picChg chg="add mod">
          <ac:chgData name="Jayne Donnelly" userId="5c8749b7-551c-40b7-a871-6b26170e24c5" providerId="ADAL" clId="{7C65F38C-D69D-4BD4-A162-EF2BA87A1120}" dt="2019-04-08T16:43:01.531" v="16779" actId="1076"/>
          <ac:picMkLst>
            <pc:docMk/>
            <pc:sldMk cId="4113380411" sldId="617"/>
            <ac:picMk id="8" creationId="{1920FD25-0F80-4050-BAE0-7403799E2043}"/>
          </ac:picMkLst>
        </pc:picChg>
        <pc:picChg chg="mod">
          <ac:chgData name="Jayne Donnelly" userId="5c8749b7-551c-40b7-a871-6b26170e24c5" providerId="ADAL" clId="{7C65F38C-D69D-4BD4-A162-EF2BA87A1120}" dt="2019-04-08T16:38:10.637" v="16688" actId="26606"/>
          <ac:picMkLst>
            <pc:docMk/>
            <pc:sldMk cId="4113380411" sldId="617"/>
            <ac:picMk id="15" creationId="{F984FC53-2801-466B-9436-AF925B7DD1AB}"/>
          </ac:picMkLst>
        </pc:picChg>
        <pc:picChg chg="add del">
          <ac:chgData name="Jayne Donnelly" userId="5c8749b7-551c-40b7-a871-6b26170e24c5" providerId="ADAL" clId="{7C65F38C-D69D-4BD4-A162-EF2BA87A1120}" dt="2019-04-08T16:38:10.637" v="16688" actId="26606"/>
          <ac:picMkLst>
            <pc:docMk/>
            <pc:sldMk cId="4113380411" sldId="617"/>
            <ac:picMk id="22" creationId="{ECF1DF64-8684-47D9-A06B-BAFE34C3FE36}"/>
          </ac:picMkLst>
        </pc:picChg>
      </pc:sldChg>
      <pc:sldChg chg="delSp modSp">
        <pc:chgData name="Jayne Donnelly" userId="5c8749b7-551c-40b7-a871-6b26170e24c5" providerId="ADAL" clId="{7C65F38C-D69D-4BD4-A162-EF2BA87A1120}" dt="2019-04-08T16:48:47.036" v="16881" actId="255"/>
        <pc:sldMkLst>
          <pc:docMk/>
          <pc:sldMk cId="3784175969" sldId="618"/>
        </pc:sldMkLst>
        <pc:spChg chg="del">
          <ac:chgData name="Jayne Donnelly" userId="5c8749b7-551c-40b7-a871-6b26170e24c5" providerId="ADAL" clId="{7C65F38C-D69D-4BD4-A162-EF2BA87A1120}" dt="2019-04-08T14:02:38.270" v="15181" actId="478"/>
          <ac:spMkLst>
            <pc:docMk/>
            <pc:sldMk cId="3784175969" sldId="618"/>
            <ac:spMk id="6" creationId="{00000000-0000-0000-0000-000000000000}"/>
          </ac:spMkLst>
        </pc:spChg>
        <pc:spChg chg="mod">
          <ac:chgData name="Jayne Donnelly" userId="5c8749b7-551c-40b7-a871-6b26170e24c5" providerId="ADAL" clId="{7C65F38C-D69D-4BD4-A162-EF2BA87A1120}" dt="2019-04-08T16:48:47.036" v="16881" actId="255"/>
          <ac:spMkLst>
            <pc:docMk/>
            <pc:sldMk cId="3784175969" sldId="618"/>
            <ac:spMk id="9" creationId="{868FBEF8-1654-4854-A2B0-49448419B988}"/>
          </ac:spMkLst>
        </pc:spChg>
        <pc:picChg chg="mod">
          <ac:chgData name="Jayne Donnelly" userId="5c8749b7-551c-40b7-a871-6b26170e24c5" providerId="ADAL" clId="{7C65F38C-D69D-4BD4-A162-EF2BA87A1120}" dt="2019-04-08T16:48:25.627" v="16872" actId="1035"/>
          <ac:picMkLst>
            <pc:docMk/>
            <pc:sldMk cId="3784175969" sldId="618"/>
            <ac:picMk id="10" creationId="{3DF4ACA3-7B9D-49FA-B3C3-972AD478B527}"/>
          </ac:picMkLst>
        </pc:picChg>
      </pc:sldChg>
      <pc:sldChg chg="delSp modSp">
        <pc:chgData name="Jayne Donnelly" userId="5c8749b7-551c-40b7-a871-6b26170e24c5" providerId="ADAL" clId="{7C65F38C-D69D-4BD4-A162-EF2BA87A1120}" dt="2019-04-08T16:41:15.578" v="16764" actId="1076"/>
        <pc:sldMkLst>
          <pc:docMk/>
          <pc:sldMk cId="1720369499" sldId="619"/>
        </pc:sldMkLst>
        <pc:spChg chg="mod">
          <ac:chgData name="Jayne Donnelly" userId="5c8749b7-551c-40b7-a871-6b26170e24c5" providerId="ADAL" clId="{7C65F38C-D69D-4BD4-A162-EF2BA87A1120}" dt="2019-04-08T16:41:15.578" v="16764" actId="1076"/>
          <ac:spMkLst>
            <pc:docMk/>
            <pc:sldMk cId="1720369499" sldId="619"/>
            <ac:spMk id="2" creationId="{91425B6C-14B9-47ED-A1E9-2C70DDE11E6A}"/>
          </ac:spMkLst>
        </pc:spChg>
        <pc:spChg chg="del">
          <ac:chgData name="Jayne Donnelly" userId="5c8749b7-551c-40b7-a871-6b26170e24c5" providerId="ADAL" clId="{7C65F38C-D69D-4BD4-A162-EF2BA87A1120}" dt="2019-04-08T14:01:44.661" v="15169" actId="478"/>
          <ac:spMkLst>
            <pc:docMk/>
            <pc:sldMk cId="1720369499" sldId="619"/>
            <ac:spMk id="6" creationId="{00000000-0000-0000-0000-000000000000}"/>
          </ac:spMkLst>
        </pc:spChg>
        <pc:spChg chg="mod">
          <ac:chgData name="Jayne Donnelly" userId="5c8749b7-551c-40b7-a871-6b26170e24c5" providerId="ADAL" clId="{7C65F38C-D69D-4BD4-A162-EF2BA87A1120}" dt="2019-04-08T16:09:17.570" v="16347" actId="255"/>
          <ac:spMkLst>
            <pc:docMk/>
            <pc:sldMk cId="1720369499" sldId="619"/>
            <ac:spMk id="9" creationId="{868FBEF8-1654-4854-A2B0-49448419B988}"/>
          </ac:spMkLst>
        </pc:spChg>
        <pc:picChg chg="mod">
          <ac:chgData name="Jayne Donnelly" userId="5c8749b7-551c-40b7-a871-6b26170e24c5" providerId="ADAL" clId="{7C65F38C-D69D-4BD4-A162-EF2BA87A1120}" dt="2019-04-08T16:09:28.353" v="16350" actId="1076"/>
          <ac:picMkLst>
            <pc:docMk/>
            <pc:sldMk cId="1720369499" sldId="619"/>
            <ac:picMk id="7" creationId="{391235D5-E807-4D11-8834-8AB83D0F9CF7}"/>
          </ac:picMkLst>
        </pc:picChg>
        <pc:picChg chg="mod">
          <ac:chgData name="Jayne Donnelly" userId="5c8749b7-551c-40b7-a871-6b26170e24c5" providerId="ADAL" clId="{7C65F38C-D69D-4BD4-A162-EF2BA87A1120}" dt="2019-04-08T15:41:04.216" v="15834" actId="1037"/>
          <ac:picMkLst>
            <pc:docMk/>
            <pc:sldMk cId="1720369499" sldId="619"/>
            <ac:picMk id="15" creationId="{F984FC53-2801-466B-9436-AF925B7DD1AB}"/>
          </ac:picMkLst>
        </pc:picChg>
      </pc:sldChg>
      <pc:sldChg chg="delSp modSp">
        <pc:chgData name="Jayne Donnelly" userId="5c8749b7-551c-40b7-a871-6b26170e24c5" providerId="ADAL" clId="{7C65F38C-D69D-4BD4-A162-EF2BA87A1120}" dt="2019-04-08T16:09:04.497" v="16346" actId="1076"/>
        <pc:sldMkLst>
          <pc:docMk/>
          <pc:sldMk cId="4221197010" sldId="620"/>
        </pc:sldMkLst>
        <pc:spChg chg="mod">
          <ac:chgData name="Jayne Donnelly" userId="5c8749b7-551c-40b7-a871-6b26170e24c5" providerId="ADAL" clId="{7C65F38C-D69D-4BD4-A162-EF2BA87A1120}" dt="2019-04-08T16:09:04.497" v="16346" actId="1076"/>
          <ac:spMkLst>
            <pc:docMk/>
            <pc:sldMk cId="4221197010" sldId="620"/>
            <ac:spMk id="2" creationId="{0AA12C4A-85C0-4927-9458-8A48985E1EDD}"/>
          </ac:spMkLst>
        </pc:spChg>
        <pc:spChg chg="del">
          <ac:chgData name="Jayne Donnelly" userId="5c8749b7-551c-40b7-a871-6b26170e24c5" providerId="ADAL" clId="{7C65F38C-D69D-4BD4-A162-EF2BA87A1120}" dt="2019-04-08T14:01:50.470" v="15170" actId="478"/>
          <ac:spMkLst>
            <pc:docMk/>
            <pc:sldMk cId="4221197010" sldId="620"/>
            <ac:spMk id="6" creationId="{00000000-0000-0000-0000-000000000000}"/>
          </ac:spMkLst>
        </pc:spChg>
        <pc:spChg chg="mod">
          <ac:chgData name="Jayne Donnelly" userId="5c8749b7-551c-40b7-a871-6b26170e24c5" providerId="ADAL" clId="{7C65F38C-D69D-4BD4-A162-EF2BA87A1120}" dt="2019-04-08T16:08:44.766" v="16337" actId="255"/>
          <ac:spMkLst>
            <pc:docMk/>
            <pc:sldMk cId="4221197010" sldId="620"/>
            <ac:spMk id="9" creationId="{868FBEF8-1654-4854-A2B0-49448419B988}"/>
          </ac:spMkLst>
        </pc:spChg>
        <pc:picChg chg="mod">
          <ac:chgData name="Jayne Donnelly" userId="5c8749b7-551c-40b7-a871-6b26170e24c5" providerId="ADAL" clId="{7C65F38C-D69D-4BD4-A162-EF2BA87A1120}" dt="2019-04-08T16:08:53.411" v="16340" actId="1076"/>
          <ac:picMkLst>
            <pc:docMk/>
            <pc:sldMk cId="4221197010" sldId="620"/>
            <ac:picMk id="7" creationId="{F39BEFC8-B9F7-4508-AE52-68D6EF7C4898}"/>
          </ac:picMkLst>
        </pc:picChg>
        <pc:picChg chg="mod">
          <ac:chgData name="Jayne Donnelly" userId="5c8749b7-551c-40b7-a871-6b26170e24c5" providerId="ADAL" clId="{7C65F38C-D69D-4BD4-A162-EF2BA87A1120}" dt="2019-04-08T15:41:11.954" v="15835" actId="1076"/>
          <ac:picMkLst>
            <pc:docMk/>
            <pc:sldMk cId="4221197010" sldId="620"/>
            <ac:picMk id="15" creationId="{F984FC53-2801-466B-9436-AF925B7DD1AB}"/>
          </ac:picMkLst>
        </pc:picChg>
      </pc:sldChg>
      <pc:sldChg chg="addSp delSp modSp">
        <pc:chgData name="Jayne Donnelly" userId="5c8749b7-551c-40b7-a871-6b26170e24c5" providerId="ADAL" clId="{7C65F38C-D69D-4BD4-A162-EF2BA87A1120}" dt="2019-04-08T16:36:39.610" v="16678" actId="1076"/>
        <pc:sldMkLst>
          <pc:docMk/>
          <pc:sldMk cId="2449306053" sldId="621"/>
        </pc:sldMkLst>
        <pc:spChg chg="del">
          <ac:chgData name="Jayne Donnelly" userId="5c8749b7-551c-40b7-a871-6b26170e24c5" providerId="ADAL" clId="{7C65F38C-D69D-4BD4-A162-EF2BA87A1120}" dt="2019-04-08T14:01:57.164" v="15171" actId="478"/>
          <ac:spMkLst>
            <pc:docMk/>
            <pc:sldMk cId="2449306053" sldId="621"/>
            <ac:spMk id="6" creationId="{00000000-0000-0000-0000-000000000000}"/>
          </ac:spMkLst>
        </pc:spChg>
        <pc:spChg chg="mod">
          <ac:chgData name="Jayne Donnelly" userId="5c8749b7-551c-40b7-a871-6b26170e24c5" providerId="ADAL" clId="{7C65F38C-D69D-4BD4-A162-EF2BA87A1120}" dt="2019-04-08T16:35:33.821" v="16654" actId="6549"/>
          <ac:spMkLst>
            <pc:docMk/>
            <pc:sldMk cId="2449306053" sldId="621"/>
            <ac:spMk id="9" creationId="{868FBEF8-1654-4854-A2B0-49448419B988}"/>
          </ac:spMkLst>
        </pc:spChg>
        <pc:spChg chg="mod">
          <ac:chgData name="Jayne Donnelly" userId="5c8749b7-551c-40b7-a871-6b26170e24c5" providerId="ADAL" clId="{7C65F38C-D69D-4BD4-A162-EF2BA87A1120}" dt="2019-04-08T16:36:07.992" v="16662" actId="255"/>
          <ac:spMkLst>
            <pc:docMk/>
            <pc:sldMk cId="2449306053" sldId="621"/>
            <ac:spMk id="10" creationId="{4C81BD33-4B4C-460C-90E5-060D4BCC0EB3}"/>
          </ac:spMkLst>
        </pc:spChg>
        <pc:spChg chg="mod">
          <ac:chgData name="Jayne Donnelly" userId="5c8749b7-551c-40b7-a871-6b26170e24c5" providerId="ADAL" clId="{7C65F38C-D69D-4BD4-A162-EF2BA87A1120}" dt="2019-04-08T16:36:39.610" v="16678" actId="1076"/>
          <ac:spMkLst>
            <pc:docMk/>
            <pc:sldMk cId="2449306053" sldId="621"/>
            <ac:spMk id="11" creationId="{A35CC413-9FF8-40C4-8B90-F5AE10751401}"/>
          </ac:spMkLst>
        </pc:spChg>
        <pc:spChg chg="add mod">
          <ac:chgData name="Jayne Donnelly" userId="5c8749b7-551c-40b7-a871-6b26170e24c5" providerId="ADAL" clId="{7C65F38C-D69D-4BD4-A162-EF2BA87A1120}" dt="2019-04-08T16:35:59.432" v="16660" actId="255"/>
          <ac:spMkLst>
            <pc:docMk/>
            <pc:sldMk cId="2449306053" sldId="621"/>
            <ac:spMk id="16" creationId="{48E586CC-05E9-4052-A036-4FFDE26B9C7E}"/>
          </ac:spMkLst>
        </pc:spChg>
        <pc:spChg chg="add mod">
          <ac:chgData name="Jayne Donnelly" userId="5c8749b7-551c-40b7-a871-6b26170e24c5" providerId="ADAL" clId="{7C65F38C-D69D-4BD4-A162-EF2BA87A1120}" dt="2019-04-08T16:36:03.403" v="16661" actId="255"/>
          <ac:spMkLst>
            <pc:docMk/>
            <pc:sldMk cId="2449306053" sldId="621"/>
            <ac:spMk id="17" creationId="{7B5BEBED-4335-4C3A-BB9E-BCD3311B3B06}"/>
          </ac:spMkLst>
        </pc:spChg>
        <pc:graphicFrameChg chg="mod">
          <ac:chgData name="Jayne Donnelly" userId="5c8749b7-551c-40b7-a871-6b26170e24c5" providerId="ADAL" clId="{7C65F38C-D69D-4BD4-A162-EF2BA87A1120}" dt="2019-04-08T16:17:28.486" v="16486" actId="1038"/>
          <ac:graphicFrameMkLst>
            <pc:docMk/>
            <pc:sldMk cId="2449306053" sldId="621"/>
            <ac:graphicFrameMk id="8" creationId="{07ECE88D-CCA9-4CDB-8AF9-BB6AC80F671A}"/>
          </ac:graphicFrameMkLst>
        </pc:graphicFrameChg>
        <pc:picChg chg="mod">
          <ac:chgData name="Jayne Donnelly" userId="5c8749b7-551c-40b7-a871-6b26170e24c5" providerId="ADAL" clId="{7C65F38C-D69D-4BD4-A162-EF2BA87A1120}" dt="2019-04-08T16:35:47.990" v="16657" actId="1076"/>
          <ac:picMkLst>
            <pc:docMk/>
            <pc:sldMk cId="2449306053" sldId="621"/>
            <ac:picMk id="7" creationId="{4AA16E00-BDE1-49CD-8C4F-EB844181C4F5}"/>
          </ac:picMkLst>
        </pc:picChg>
        <pc:picChg chg="add mod">
          <ac:chgData name="Jayne Donnelly" userId="5c8749b7-551c-40b7-a871-6b26170e24c5" providerId="ADAL" clId="{7C65F38C-D69D-4BD4-A162-EF2BA87A1120}" dt="2019-04-08T16:17:15.473" v="16481" actId="1076"/>
          <ac:picMkLst>
            <pc:docMk/>
            <pc:sldMk cId="2449306053" sldId="621"/>
            <ac:picMk id="13" creationId="{EE010E32-7BB6-4129-A20F-3C593DA42ACC}"/>
          </ac:picMkLst>
        </pc:picChg>
        <pc:picChg chg="add mod">
          <ac:chgData name="Jayne Donnelly" userId="5c8749b7-551c-40b7-a871-6b26170e24c5" providerId="ADAL" clId="{7C65F38C-D69D-4BD4-A162-EF2BA87A1120}" dt="2019-04-08T16:17:20.954" v="16483" actId="14100"/>
          <ac:picMkLst>
            <pc:docMk/>
            <pc:sldMk cId="2449306053" sldId="621"/>
            <ac:picMk id="14" creationId="{753232A6-C513-424E-9CD9-8F8B06A64B5D}"/>
          </ac:picMkLst>
        </pc:picChg>
        <pc:picChg chg="mod">
          <ac:chgData name="Jayne Donnelly" userId="5c8749b7-551c-40b7-a871-6b26170e24c5" providerId="ADAL" clId="{7C65F38C-D69D-4BD4-A162-EF2BA87A1120}" dt="2019-04-08T15:41:47.428" v="15847" actId="1035"/>
          <ac:picMkLst>
            <pc:docMk/>
            <pc:sldMk cId="2449306053" sldId="621"/>
            <ac:picMk id="15" creationId="{F984FC53-2801-466B-9436-AF925B7DD1AB}"/>
          </ac:picMkLst>
        </pc:picChg>
      </pc:sldChg>
      <pc:sldChg chg="addSp delSp modSp">
        <pc:chgData name="Jayne Donnelly" userId="5c8749b7-551c-40b7-a871-6b26170e24c5" providerId="ADAL" clId="{7C65F38C-D69D-4BD4-A162-EF2BA87A1120}" dt="2019-04-08T16:35:19.455" v="16653" actId="20577"/>
        <pc:sldMkLst>
          <pc:docMk/>
          <pc:sldMk cId="394206751" sldId="622"/>
        </pc:sldMkLst>
        <pc:spChg chg="del">
          <ac:chgData name="Jayne Donnelly" userId="5c8749b7-551c-40b7-a871-6b26170e24c5" providerId="ADAL" clId="{7C65F38C-D69D-4BD4-A162-EF2BA87A1120}" dt="2019-04-08T14:02:05.253" v="15173" actId="478"/>
          <ac:spMkLst>
            <pc:docMk/>
            <pc:sldMk cId="394206751" sldId="622"/>
            <ac:spMk id="6" creationId="{00000000-0000-0000-0000-000000000000}"/>
          </ac:spMkLst>
        </pc:spChg>
        <pc:spChg chg="mod">
          <ac:chgData name="Jayne Donnelly" userId="5c8749b7-551c-40b7-a871-6b26170e24c5" providerId="ADAL" clId="{7C65F38C-D69D-4BD4-A162-EF2BA87A1120}" dt="2019-04-08T16:35:08.229" v="16639" actId="6549"/>
          <ac:spMkLst>
            <pc:docMk/>
            <pc:sldMk cId="394206751" sldId="622"/>
            <ac:spMk id="9" creationId="{868FBEF8-1654-4854-A2B0-49448419B988}"/>
          </ac:spMkLst>
        </pc:spChg>
        <pc:spChg chg="add mod">
          <ac:chgData name="Jayne Donnelly" userId="5c8749b7-551c-40b7-a871-6b26170e24c5" providerId="ADAL" clId="{7C65F38C-D69D-4BD4-A162-EF2BA87A1120}" dt="2019-04-08T16:34:44.618" v="16635" actId="1076"/>
          <ac:spMkLst>
            <pc:docMk/>
            <pc:sldMk cId="394206751" sldId="622"/>
            <ac:spMk id="11" creationId="{C26A7F2C-92FD-4252-A831-99869FB73D54}"/>
          </ac:spMkLst>
        </pc:spChg>
        <pc:spChg chg="add mod">
          <ac:chgData name="Jayne Donnelly" userId="5c8749b7-551c-40b7-a871-6b26170e24c5" providerId="ADAL" clId="{7C65F38C-D69D-4BD4-A162-EF2BA87A1120}" dt="2019-04-08T16:35:19.455" v="16653" actId="20577"/>
          <ac:spMkLst>
            <pc:docMk/>
            <pc:sldMk cId="394206751" sldId="622"/>
            <ac:spMk id="14" creationId="{9839D5E4-7211-4DFA-8791-52FF56950B41}"/>
          </ac:spMkLst>
        </pc:spChg>
        <pc:spChg chg="mod">
          <ac:chgData name="Jayne Donnelly" userId="5c8749b7-551c-40b7-a871-6b26170e24c5" providerId="ADAL" clId="{7C65F38C-D69D-4BD4-A162-EF2BA87A1120}" dt="2019-04-08T16:07:54.255" v="16314" actId="1076"/>
          <ac:spMkLst>
            <pc:docMk/>
            <pc:sldMk cId="394206751" sldId="622"/>
            <ac:spMk id="21" creationId="{C23C84A0-9601-4089-A5C3-90EB28211B78}"/>
          </ac:spMkLst>
        </pc:spChg>
        <pc:spChg chg="mod">
          <ac:chgData name="Jayne Donnelly" userId="5c8749b7-551c-40b7-a871-6b26170e24c5" providerId="ADAL" clId="{7C65F38C-D69D-4BD4-A162-EF2BA87A1120}" dt="2019-04-08T16:07:57.135" v="16315" actId="1076"/>
          <ac:spMkLst>
            <pc:docMk/>
            <pc:sldMk cId="394206751" sldId="622"/>
            <ac:spMk id="22" creationId="{483969EC-3741-47D1-A03A-E1B389405EFB}"/>
          </ac:spMkLst>
        </pc:spChg>
        <pc:graphicFrameChg chg="mod">
          <ac:chgData name="Jayne Donnelly" userId="5c8749b7-551c-40b7-a871-6b26170e24c5" providerId="ADAL" clId="{7C65F38C-D69D-4BD4-A162-EF2BA87A1120}" dt="2019-04-08T16:07:41.278" v="16312" actId="1076"/>
          <ac:graphicFrameMkLst>
            <pc:docMk/>
            <pc:sldMk cId="394206751" sldId="622"/>
            <ac:graphicFrameMk id="13" creationId="{788A879A-139A-47DA-AAE6-5F30DFC119A0}"/>
          </ac:graphicFrameMkLst>
        </pc:graphicFrameChg>
        <pc:graphicFrameChg chg="mod">
          <ac:chgData name="Jayne Donnelly" userId="5c8749b7-551c-40b7-a871-6b26170e24c5" providerId="ADAL" clId="{7C65F38C-D69D-4BD4-A162-EF2BA87A1120}" dt="2019-04-08T16:07:46.638" v="16313" actId="1076"/>
          <ac:graphicFrameMkLst>
            <pc:docMk/>
            <pc:sldMk cId="394206751" sldId="622"/>
            <ac:graphicFrameMk id="20" creationId="{2AF7C474-9794-4B39-ABAD-3BE3D7622A6C}"/>
          </ac:graphicFrameMkLst>
        </pc:graphicFrameChg>
        <pc:picChg chg="mod">
          <ac:chgData name="Jayne Donnelly" userId="5c8749b7-551c-40b7-a871-6b26170e24c5" providerId="ADAL" clId="{7C65F38C-D69D-4BD4-A162-EF2BA87A1120}" dt="2019-04-08T15:42:31.499" v="15873" actId="1035"/>
          <ac:picMkLst>
            <pc:docMk/>
            <pc:sldMk cId="394206751" sldId="622"/>
            <ac:picMk id="15" creationId="{F984FC53-2801-466B-9436-AF925B7DD1AB}"/>
          </ac:picMkLst>
        </pc:picChg>
      </pc:sldChg>
      <pc:sldChg chg="addSp delSp modSp">
        <pc:chgData name="Jayne Donnelly" userId="5c8749b7-551c-40b7-a871-6b26170e24c5" providerId="ADAL" clId="{7C65F38C-D69D-4BD4-A162-EF2BA87A1120}" dt="2019-04-08T16:34:04.986" v="16622" actId="20577"/>
        <pc:sldMkLst>
          <pc:docMk/>
          <pc:sldMk cId="2069955367" sldId="623"/>
        </pc:sldMkLst>
        <pc:spChg chg="del">
          <ac:chgData name="Jayne Donnelly" userId="5c8749b7-551c-40b7-a871-6b26170e24c5" providerId="ADAL" clId="{7C65F38C-D69D-4BD4-A162-EF2BA87A1120}" dt="2019-04-08T14:02:10.206" v="15174" actId="478"/>
          <ac:spMkLst>
            <pc:docMk/>
            <pc:sldMk cId="2069955367" sldId="623"/>
            <ac:spMk id="6" creationId="{00000000-0000-0000-0000-000000000000}"/>
          </ac:spMkLst>
        </pc:spChg>
        <pc:spChg chg="mod">
          <ac:chgData name="Jayne Donnelly" userId="5c8749b7-551c-40b7-a871-6b26170e24c5" providerId="ADAL" clId="{7C65F38C-D69D-4BD4-A162-EF2BA87A1120}" dt="2019-04-08T16:33:25.986" v="16603" actId="113"/>
          <ac:spMkLst>
            <pc:docMk/>
            <pc:sldMk cId="2069955367" sldId="623"/>
            <ac:spMk id="8" creationId="{B9472D84-4066-4101-A83A-B0BDDA52354F}"/>
          </ac:spMkLst>
        </pc:spChg>
        <pc:spChg chg="mod">
          <ac:chgData name="Jayne Donnelly" userId="5c8749b7-551c-40b7-a871-6b26170e24c5" providerId="ADAL" clId="{7C65F38C-D69D-4BD4-A162-EF2BA87A1120}" dt="2019-04-08T16:34:04.986" v="16622" actId="20577"/>
          <ac:spMkLst>
            <pc:docMk/>
            <pc:sldMk cId="2069955367" sldId="623"/>
            <ac:spMk id="9" creationId="{868FBEF8-1654-4854-A2B0-49448419B988}"/>
          </ac:spMkLst>
        </pc:spChg>
        <pc:spChg chg="add del mod">
          <ac:chgData name="Jayne Donnelly" userId="5c8749b7-551c-40b7-a871-6b26170e24c5" providerId="ADAL" clId="{7C65F38C-D69D-4BD4-A162-EF2BA87A1120}" dt="2019-04-08T16:25:31.415" v="16536" actId="478"/>
          <ac:spMkLst>
            <pc:docMk/>
            <pc:sldMk cId="2069955367" sldId="623"/>
            <ac:spMk id="11" creationId="{424E2514-258C-4BB1-9500-1F4FE5F2BBC6}"/>
          </ac:spMkLst>
        </pc:spChg>
        <pc:spChg chg="add del mod">
          <ac:chgData name="Jayne Donnelly" userId="5c8749b7-551c-40b7-a871-6b26170e24c5" providerId="ADAL" clId="{7C65F38C-D69D-4BD4-A162-EF2BA87A1120}" dt="2019-04-08T16:33:23.103" v="16602" actId="113"/>
          <ac:spMkLst>
            <pc:docMk/>
            <pc:sldMk cId="2069955367" sldId="623"/>
            <ac:spMk id="13" creationId="{3F478FAE-9E3D-44D9-A7B9-CC7B753E23C2}"/>
          </ac:spMkLst>
        </pc:spChg>
        <pc:spChg chg="add del mod">
          <ac:chgData name="Jayne Donnelly" userId="5c8749b7-551c-40b7-a871-6b26170e24c5" providerId="ADAL" clId="{7C65F38C-D69D-4BD4-A162-EF2BA87A1120}" dt="2019-04-08T16:33:33.508" v="16605" actId="478"/>
          <ac:spMkLst>
            <pc:docMk/>
            <pc:sldMk cId="2069955367" sldId="623"/>
            <ac:spMk id="16" creationId="{76F7DB67-D975-4E59-964A-93B0D7B826DF}"/>
          </ac:spMkLst>
        </pc:spChg>
        <pc:picChg chg="mod">
          <ac:chgData name="Jayne Donnelly" userId="5c8749b7-551c-40b7-a871-6b26170e24c5" providerId="ADAL" clId="{7C65F38C-D69D-4BD4-A162-EF2BA87A1120}" dt="2019-04-08T16:31:18.599" v="16574" actId="1076"/>
          <ac:picMkLst>
            <pc:docMk/>
            <pc:sldMk cId="2069955367" sldId="623"/>
            <ac:picMk id="7" creationId="{C84826F3-07CE-4C57-A623-77F1E08A69BC}"/>
          </ac:picMkLst>
        </pc:picChg>
        <pc:picChg chg="add del mod">
          <ac:chgData name="Jayne Donnelly" userId="5c8749b7-551c-40b7-a871-6b26170e24c5" providerId="ADAL" clId="{7C65F38C-D69D-4BD4-A162-EF2BA87A1120}" dt="2019-04-08T16:31:15.430" v="16573" actId="1076"/>
          <ac:picMkLst>
            <pc:docMk/>
            <pc:sldMk cId="2069955367" sldId="623"/>
            <ac:picMk id="10" creationId="{007458CB-FD84-4D51-85D6-78A0B5B2B595}"/>
          </ac:picMkLst>
        </pc:picChg>
        <pc:picChg chg="add del mod">
          <ac:chgData name="Jayne Donnelly" userId="5c8749b7-551c-40b7-a871-6b26170e24c5" providerId="ADAL" clId="{7C65F38C-D69D-4BD4-A162-EF2BA87A1120}" dt="2019-04-08T16:25:29.815" v="16535" actId="478"/>
          <ac:picMkLst>
            <pc:docMk/>
            <pc:sldMk cId="2069955367" sldId="623"/>
            <ac:picMk id="14" creationId="{976D428A-5185-4654-B694-2CC273D9B3D0}"/>
          </ac:picMkLst>
        </pc:picChg>
        <pc:picChg chg="mod">
          <ac:chgData name="Jayne Donnelly" userId="5c8749b7-551c-40b7-a871-6b26170e24c5" providerId="ADAL" clId="{7C65F38C-D69D-4BD4-A162-EF2BA87A1120}" dt="2019-04-08T15:42:48.817" v="15883" actId="1035"/>
          <ac:picMkLst>
            <pc:docMk/>
            <pc:sldMk cId="2069955367" sldId="623"/>
            <ac:picMk id="15" creationId="{F984FC53-2801-466B-9436-AF925B7DD1AB}"/>
          </ac:picMkLst>
        </pc:picChg>
      </pc:sldChg>
      <pc:sldChg chg="addSp delSp modSp">
        <pc:chgData name="Jayne Donnelly" userId="5c8749b7-551c-40b7-a871-6b26170e24c5" providerId="ADAL" clId="{7C65F38C-D69D-4BD4-A162-EF2BA87A1120}" dt="2019-04-08T16:43:34.313" v="16782" actId="14100"/>
        <pc:sldMkLst>
          <pc:docMk/>
          <pc:sldMk cId="662015843" sldId="624"/>
        </pc:sldMkLst>
        <pc:spChg chg="del">
          <ac:chgData name="Jayne Donnelly" userId="5c8749b7-551c-40b7-a871-6b26170e24c5" providerId="ADAL" clId="{7C65F38C-D69D-4BD4-A162-EF2BA87A1120}" dt="2019-04-08T14:02:13.805" v="15175" actId="478"/>
          <ac:spMkLst>
            <pc:docMk/>
            <pc:sldMk cId="662015843" sldId="624"/>
            <ac:spMk id="6" creationId="{00000000-0000-0000-0000-000000000000}"/>
          </ac:spMkLst>
        </pc:spChg>
        <pc:spChg chg="mod">
          <ac:chgData name="Jayne Donnelly" userId="5c8749b7-551c-40b7-a871-6b26170e24c5" providerId="ADAL" clId="{7C65F38C-D69D-4BD4-A162-EF2BA87A1120}" dt="2019-04-08T16:04:13.842" v="16261" actId="6549"/>
          <ac:spMkLst>
            <pc:docMk/>
            <pc:sldMk cId="662015843" sldId="624"/>
            <ac:spMk id="9" creationId="{868FBEF8-1654-4854-A2B0-49448419B988}"/>
          </ac:spMkLst>
        </pc:spChg>
        <pc:picChg chg="add mod">
          <ac:chgData name="Jayne Donnelly" userId="5c8749b7-551c-40b7-a871-6b26170e24c5" providerId="ADAL" clId="{7C65F38C-D69D-4BD4-A162-EF2BA87A1120}" dt="2019-04-08T16:43:34.313" v="16782" actId="14100"/>
          <ac:picMkLst>
            <pc:docMk/>
            <pc:sldMk cId="662015843" sldId="624"/>
            <ac:picMk id="7" creationId="{81515B5C-6B60-4B71-BC92-899D0640765C}"/>
          </ac:picMkLst>
        </pc:picChg>
        <pc:picChg chg="add mod">
          <ac:chgData name="Jayne Donnelly" userId="5c8749b7-551c-40b7-a871-6b26170e24c5" providerId="ADAL" clId="{7C65F38C-D69D-4BD4-A162-EF2BA87A1120}" dt="2019-04-08T16:43:30.950" v="16781" actId="14100"/>
          <ac:picMkLst>
            <pc:docMk/>
            <pc:sldMk cId="662015843" sldId="624"/>
            <ac:picMk id="8" creationId="{43BF147E-8C75-4538-89F0-9E4CD82A74EA}"/>
          </ac:picMkLst>
        </pc:picChg>
        <pc:picChg chg="mod">
          <ac:chgData name="Jayne Donnelly" userId="5c8749b7-551c-40b7-a871-6b26170e24c5" providerId="ADAL" clId="{7C65F38C-D69D-4BD4-A162-EF2BA87A1120}" dt="2019-04-08T15:43:03.407" v="15894" actId="1035"/>
          <ac:picMkLst>
            <pc:docMk/>
            <pc:sldMk cId="662015843" sldId="624"/>
            <ac:picMk id="15" creationId="{F984FC53-2801-466B-9436-AF925B7DD1AB}"/>
          </ac:picMkLst>
        </pc:picChg>
      </pc:sldChg>
      <pc:sldChg chg="addSp delSp modSp">
        <pc:chgData name="Jayne Donnelly" userId="5c8749b7-551c-40b7-a871-6b26170e24c5" providerId="ADAL" clId="{7C65F38C-D69D-4BD4-A162-EF2BA87A1120}" dt="2019-04-09T13:22:32.861" v="17061" actId="14100"/>
        <pc:sldMkLst>
          <pc:docMk/>
          <pc:sldMk cId="4293308822" sldId="625"/>
        </pc:sldMkLst>
        <pc:spChg chg="del">
          <ac:chgData name="Jayne Donnelly" userId="5c8749b7-551c-40b7-a871-6b26170e24c5" providerId="ADAL" clId="{7C65F38C-D69D-4BD4-A162-EF2BA87A1120}" dt="2019-04-08T14:02:19.693" v="15176" actId="478"/>
          <ac:spMkLst>
            <pc:docMk/>
            <pc:sldMk cId="4293308822" sldId="625"/>
            <ac:spMk id="6" creationId="{00000000-0000-0000-0000-000000000000}"/>
          </ac:spMkLst>
        </pc:spChg>
        <pc:spChg chg="add del mod">
          <ac:chgData name="Jayne Donnelly" userId="5c8749b7-551c-40b7-a871-6b26170e24c5" providerId="ADAL" clId="{7C65F38C-D69D-4BD4-A162-EF2BA87A1120}" dt="2019-04-08T15:56:04.578" v="16089" actId="478"/>
          <ac:spMkLst>
            <pc:docMk/>
            <pc:sldMk cId="4293308822" sldId="625"/>
            <ac:spMk id="8" creationId="{6FD1D789-A60B-4DD5-B787-7BED4D8E5A69}"/>
          </ac:spMkLst>
        </pc:spChg>
        <pc:spChg chg="mod">
          <ac:chgData name="Jayne Donnelly" userId="5c8749b7-551c-40b7-a871-6b26170e24c5" providerId="ADAL" clId="{7C65F38C-D69D-4BD4-A162-EF2BA87A1120}" dt="2019-04-08T16:55:56.960" v="16956" actId="20577"/>
          <ac:spMkLst>
            <pc:docMk/>
            <pc:sldMk cId="4293308822" sldId="625"/>
            <ac:spMk id="9" creationId="{868FBEF8-1654-4854-A2B0-49448419B988}"/>
          </ac:spMkLst>
        </pc:spChg>
        <pc:spChg chg="add del mod">
          <ac:chgData name="Jayne Donnelly" userId="5c8749b7-551c-40b7-a871-6b26170e24c5" providerId="ADAL" clId="{7C65F38C-D69D-4BD4-A162-EF2BA87A1120}" dt="2019-04-08T15:54:12.731" v="16034"/>
          <ac:spMkLst>
            <pc:docMk/>
            <pc:sldMk cId="4293308822" sldId="625"/>
            <ac:spMk id="10" creationId="{30449C30-F7BF-4F15-BFD1-C3BF35D7A464}"/>
          </ac:spMkLst>
        </pc:spChg>
        <pc:spChg chg="add del mod">
          <ac:chgData name="Jayne Donnelly" userId="5c8749b7-551c-40b7-a871-6b26170e24c5" providerId="ADAL" clId="{7C65F38C-D69D-4BD4-A162-EF2BA87A1120}" dt="2019-04-08T15:54:12.727" v="16032" actId="478"/>
          <ac:spMkLst>
            <pc:docMk/>
            <pc:sldMk cId="4293308822" sldId="625"/>
            <ac:spMk id="11" creationId="{2617B851-1472-4AC4-8C17-7C317F361B92}"/>
          </ac:spMkLst>
        </pc:spChg>
        <pc:spChg chg="add mod topLvl">
          <ac:chgData name="Jayne Donnelly" userId="5c8749b7-551c-40b7-a871-6b26170e24c5" providerId="ADAL" clId="{7C65F38C-D69D-4BD4-A162-EF2BA87A1120}" dt="2019-04-09T13:22:25.935" v="17060" actId="255"/>
          <ac:spMkLst>
            <pc:docMk/>
            <pc:sldMk cId="4293308822" sldId="625"/>
            <ac:spMk id="13" creationId="{13B107BC-8E0D-4728-B177-19B0263E7226}"/>
          </ac:spMkLst>
        </pc:spChg>
        <pc:grpChg chg="add del mod">
          <ac:chgData name="Jayne Donnelly" userId="5c8749b7-551c-40b7-a871-6b26170e24c5" providerId="ADAL" clId="{7C65F38C-D69D-4BD4-A162-EF2BA87A1120}" dt="2019-04-08T15:57:46.470" v="16139" actId="478"/>
          <ac:grpSpMkLst>
            <pc:docMk/>
            <pc:sldMk cId="4293308822" sldId="625"/>
            <ac:grpSpMk id="14" creationId="{79A86AF6-63A4-4F67-9016-BC4E3A22F975}"/>
          </ac:grpSpMkLst>
        </pc:grpChg>
        <pc:grpChg chg="add mod">
          <ac:chgData name="Jayne Donnelly" userId="5c8749b7-551c-40b7-a871-6b26170e24c5" providerId="ADAL" clId="{7C65F38C-D69D-4BD4-A162-EF2BA87A1120}" dt="2019-04-09T13:22:32.861" v="17061" actId="14100"/>
          <ac:grpSpMkLst>
            <pc:docMk/>
            <pc:sldMk cId="4293308822" sldId="625"/>
            <ac:grpSpMk id="18" creationId="{BA014F3E-E7CC-4B00-A520-A1EB8BBEE1FE}"/>
          </ac:grpSpMkLst>
        </pc:grpChg>
        <pc:graphicFrameChg chg="add del mod">
          <ac:chgData name="Jayne Donnelly" userId="5c8749b7-551c-40b7-a871-6b26170e24c5" providerId="ADAL" clId="{7C65F38C-D69D-4BD4-A162-EF2BA87A1120}" dt="2019-04-08T16:50:42.643" v="16891" actId="1032"/>
          <ac:graphicFrameMkLst>
            <pc:docMk/>
            <pc:sldMk cId="4293308822" sldId="625"/>
            <ac:graphicFrameMk id="24" creationId="{B0388DC2-0966-4C36-B014-FD4746BF4E54}"/>
          </ac:graphicFrameMkLst>
        </pc:graphicFrameChg>
        <pc:graphicFrameChg chg="add mod">
          <ac:chgData name="Jayne Donnelly" userId="5c8749b7-551c-40b7-a871-6b26170e24c5" providerId="ADAL" clId="{7C65F38C-D69D-4BD4-A162-EF2BA87A1120}" dt="2019-04-08T16:55:51.656" v="16955" actId="255"/>
          <ac:graphicFrameMkLst>
            <pc:docMk/>
            <pc:sldMk cId="4293308822" sldId="625"/>
            <ac:graphicFrameMk id="25" creationId="{76F6959C-8B40-4EA5-8C11-E87B8B036ACC}"/>
          </ac:graphicFrameMkLst>
        </pc:graphicFrameChg>
        <pc:picChg chg="add del mod">
          <ac:chgData name="Jayne Donnelly" userId="5c8749b7-551c-40b7-a871-6b26170e24c5" providerId="ADAL" clId="{7C65F38C-D69D-4BD4-A162-EF2BA87A1120}" dt="2019-04-08T15:47:02.656" v="15954" actId="478"/>
          <ac:picMkLst>
            <pc:docMk/>
            <pc:sldMk cId="4293308822" sldId="625"/>
            <ac:picMk id="4" creationId="{37AFA8A2-26ED-4695-8F6C-35FDD0A5E596}"/>
          </ac:picMkLst>
        </pc:picChg>
        <pc:picChg chg="add del mod topLvl">
          <ac:chgData name="Jayne Donnelly" userId="5c8749b7-551c-40b7-a871-6b26170e24c5" providerId="ADAL" clId="{7C65F38C-D69D-4BD4-A162-EF2BA87A1120}" dt="2019-04-08T15:57:46.470" v="16139" actId="478"/>
          <ac:picMkLst>
            <pc:docMk/>
            <pc:sldMk cId="4293308822" sldId="625"/>
            <ac:picMk id="7" creationId="{ABCC1C0B-04C0-4CD7-9FFA-F64F49D27EEE}"/>
          </ac:picMkLst>
        </pc:picChg>
        <pc:picChg chg="mod">
          <ac:chgData name="Jayne Donnelly" userId="5c8749b7-551c-40b7-a871-6b26170e24c5" providerId="ADAL" clId="{7C65F38C-D69D-4BD4-A162-EF2BA87A1120}" dt="2019-04-08T15:43:19.304" v="15902" actId="1037"/>
          <ac:picMkLst>
            <pc:docMk/>
            <pc:sldMk cId="4293308822" sldId="625"/>
            <ac:picMk id="15" creationId="{F984FC53-2801-466B-9436-AF925B7DD1AB}"/>
          </ac:picMkLst>
        </pc:picChg>
        <pc:picChg chg="add mod">
          <ac:chgData name="Jayne Donnelly" userId="5c8749b7-551c-40b7-a871-6b26170e24c5" providerId="ADAL" clId="{7C65F38C-D69D-4BD4-A162-EF2BA87A1120}" dt="2019-04-08T16:01:09.289" v="16207" actId="1038"/>
          <ac:picMkLst>
            <pc:docMk/>
            <pc:sldMk cId="4293308822" sldId="625"/>
            <ac:picMk id="17" creationId="{F5CEE245-B0C8-4087-B11A-092D65B2E830}"/>
          </ac:picMkLst>
        </pc:picChg>
        <pc:picChg chg="add del mod">
          <ac:chgData name="Jayne Donnelly" userId="5c8749b7-551c-40b7-a871-6b26170e24c5" providerId="ADAL" clId="{7C65F38C-D69D-4BD4-A162-EF2BA87A1120}" dt="2019-04-08T16:46:23.202" v="16821" actId="478"/>
          <ac:picMkLst>
            <pc:docMk/>
            <pc:sldMk cId="4293308822" sldId="625"/>
            <ac:picMk id="20" creationId="{7D872BE6-7ED2-44AF-B0B8-4B72DB60CB74}"/>
          </ac:picMkLst>
        </pc:picChg>
        <pc:picChg chg="add del mod">
          <ac:chgData name="Jayne Donnelly" userId="5c8749b7-551c-40b7-a871-6b26170e24c5" providerId="ADAL" clId="{7C65F38C-D69D-4BD4-A162-EF2BA87A1120}" dt="2019-04-08T16:46:22.529" v="16820" actId="478"/>
          <ac:picMkLst>
            <pc:docMk/>
            <pc:sldMk cId="4293308822" sldId="625"/>
            <ac:picMk id="22" creationId="{10BA158B-4DA5-4627-8BFF-BAA9B39C6986}"/>
          </ac:picMkLst>
        </pc:picChg>
        <pc:picChg chg="add mod">
          <ac:chgData name="Jayne Donnelly" userId="5c8749b7-551c-40b7-a871-6b26170e24c5" providerId="ADAL" clId="{7C65F38C-D69D-4BD4-A162-EF2BA87A1120}" dt="2019-04-08T16:56:02.863" v="16958" actId="1076"/>
          <ac:picMkLst>
            <pc:docMk/>
            <pc:sldMk cId="4293308822" sldId="625"/>
            <ac:picMk id="23" creationId="{D79BFC43-6DCC-4FDA-852B-630CD8682FC7}"/>
          </ac:picMkLst>
        </pc:picChg>
      </pc:sldChg>
      <pc:sldChg chg="delSp modSp">
        <pc:chgData name="Jayne Donnelly" userId="5c8749b7-551c-40b7-a871-6b26170e24c5" providerId="ADAL" clId="{7C65F38C-D69D-4BD4-A162-EF2BA87A1120}" dt="2019-04-08T16:46:52.081" v="16836" actId="6549"/>
        <pc:sldMkLst>
          <pc:docMk/>
          <pc:sldMk cId="2421545549" sldId="626"/>
        </pc:sldMkLst>
        <pc:spChg chg="del">
          <ac:chgData name="Jayne Donnelly" userId="5c8749b7-551c-40b7-a871-6b26170e24c5" providerId="ADAL" clId="{7C65F38C-D69D-4BD4-A162-EF2BA87A1120}" dt="2019-04-08T14:02:23.102" v="15177" actId="478"/>
          <ac:spMkLst>
            <pc:docMk/>
            <pc:sldMk cId="2421545549" sldId="626"/>
            <ac:spMk id="6" creationId="{00000000-0000-0000-0000-000000000000}"/>
          </ac:spMkLst>
        </pc:spChg>
        <pc:spChg chg="mod">
          <ac:chgData name="Jayne Donnelly" userId="5c8749b7-551c-40b7-a871-6b26170e24c5" providerId="ADAL" clId="{7C65F38C-D69D-4BD4-A162-EF2BA87A1120}" dt="2019-04-08T16:46:52.081" v="16836" actId="6549"/>
          <ac:spMkLst>
            <pc:docMk/>
            <pc:sldMk cId="2421545549" sldId="626"/>
            <ac:spMk id="9" creationId="{868FBEF8-1654-4854-A2B0-49448419B988}"/>
          </ac:spMkLst>
        </pc:spChg>
        <pc:picChg chg="mod">
          <ac:chgData name="Jayne Donnelly" userId="5c8749b7-551c-40b7-a871-6b26170e24c5" providerId="ADAL" clId="{7C65F38C-D69D-4BD4-A162-EF2BA87A1120}" dt="2019-04-08T16:46:32.218" v="16829" actId="1037"/>
          <ac:picMkLst>
            <pc:docMk/>
            <pc:sldMk cId="2421545549" sldId="626"/>
            <ac:picMk id="7" creationId="{6AD0BDD4-778B-4E53-BFD7-7B00A70D7D73}"/>
          </ac:picMkLst>
        </pc:picChg>
      </pc:sldChg>
      <pc:sldChg chg="addSp delSp modSp">
        <pc:chgData name="Jayne Donnelly" userId="5c8749b7-551c-40b7-a871-6b26170e24c5" providerId="ADAL" clId="{7C65F38C-D69D-4BD4-A162-EF2BA87A1120}" dt="2019-04-09T17:08:23.460" v="20228" actId="1035"/>
        <pc:sldMkLst>
          <pc:docMk/>
          <pc:sldMk cId="1781527608" sldId="628"/>
        </pc:sldMkLst>
        <pc:spChg chg="del">
          <ac:chgData name="Jayne Donnelly" userId="5c8749b7-551c-40b7-a871-6b26170e24c5" providerId="ADAL" clId="{7C65F38C-D69D-4BD4-A162-EF2BA87A1120}" dt="2019-04-08T15:04:09.333" v="15501" actId="478"/>
          <ac:spMkLst>
            <pc:docMk/>
            <pc:sldMk cId="1781527608" sldId="628"/>
            <ac:spMk id="6" creationId="{00000000-0000-0000-0000-000000000000}"/>
          </ac:spMkLst>
        </pc:spChg>
        <pc:spChg chg="mod">
          <ac:chgData name="Jayne Donnelly" userId="5c8749b7-551c-40b7-a871-6b26170e24c5" providerId="ADAL" clId="{7C65F38C-D69D-4BD4-A162-EF2BA87A1120}" dt="2019-04-09T17:08:23.460" v="20228" actId="1035"/>
          <ac:spMkLst>
            <pc:docMk/>
            <pc:sldMk cId="1781527608" sldId="628"/>
            <ac:spMk id="9" creationId="{868FBEF8-1654-4854-A2B0-49448419B988}"/>
          </ac:spMkLst>
        </pc:spChg>
        <pc:spChg chg="mod">
          <ac:chgData name="Jayne Donnelly" userId="5c8749b7-551c-40b7-a871-6b26170e24c5" providerId="ADAL" clId="{7C65F38C-D69D-4BD4-A162-EF2BA87A1120}" dt="2019-03-26T15:19:59.298" v="4583"/>
          <ac:spMkLst>
            <pc:docMk/>
            <pc:sldMk cId="1781527608" sldId="628"/>
            <ac:spMk id="12" creationId="{627CF2AE-6B21-4686-B336-2E4D0EFB6044}"/>
          </ac:spMkLst>
        </pc:spChg>
        <pc:picChg chg="add mod">
          <ac:chgData name="Jayne Donnelly" userId="5c8749b7-551c-40b7-a871-6b26170e24c5" providerId="ADAL" clId="{7C65F38C-D69D-4BD4-A162-EF2BA87A1120}" dt="2019-04-09T17:08:20.713" v="20227" actId="14100"/>
          <ac:picMkLst>
            <pc:docMk/>
            <pc:sldMk cId="1781527608" sldId="628"/>
            <ac:picMk id="7" creationId="{E7E3878D-AF3B-4C0C-82E3-C949CE03C543}"/>
          </ac:picMkLst>
        </pc:picChg>
        <pc:picChg chg="mod">
          <ac:chgData name="Jayne Donnelly" userId="5c8749b7-551c-40b7-a871-6b26170e24c5" providerId="ADAL" clId="{7C65F38C-D69D-4BD4-A162-EF2BA87A1120}" dt="2019-04-09T17:08:15.234" v="20225" actId="1076"/>
          <ac:picMkLst>
            <pc:docMk/>
            <pc:sldMk cId="1781527608" sldId="628"/>
            <ac:picMk id="15" creationId="{F984FC53-2801-466B-9436-AF925B7DD1AB}"/>
          </ac:picMkLst>
        </pc:picChg>
      </pc:sldChg>
      <pc:sldChg chg="delSp modSp">
        <pc:chgData name="Jayne Donnelly" userId="5c8749b7-551c-40b7-a871-6b26170e24c5" providerId="ADAL" clId="{7C65F38C-D69D-4BD4-A162-EF2BA87A1120}" dt="2019-04-09T17:08:33.013" v="20236" actId="1037"/>
        <pc:sldMkLst>
          <pc:docMk/>
          <pc:sldMk cId="1953080412" sldId="629"/>
        </pc:sldMkLst>
        <pc:spChg chg="del">
          <ac:chgData name="Jayne Donnelly" userId="5c8749b7-551c-40b7-a871-6b26170e24c5" providerId="ADAL" clId="{7C65F38C-D69D-4BD4-A162-EF2BA87A1120}" dt="2019-04-08T15:04:12.711" v="15502" actId="478"/>
          <ac:spMkLst>
            <pc:docMk/>
            <pc:sldMk cId="1953080412" sldId="629"/>
            <ac:spMk id="6" creationId="{00000000-0000-0000-0000-000000000000}"/>
          </ac:spMkLst>
        </pc:spChg>
        <pc:spChg chg="mod">
          <ac:chgData name="Jayne Donnelly" userId="5c8749b7-551c-40b7-a871-6b26170e24c5" providerId="ADAL" clId="{7C65F38C-D69D-4BD4-A162-EF2BA87A1120}" dt="2019-04-09T17:08:29.533" v="20234" actId="1037"/>
          <ac:spMkLst>
            <pc:docMk/>
            <pc:sldMk cId="1953080412" sldId="629"/>
            <ac:spMk id="9" creationId="{868FBEF8-1654-4854-A2B0-49448419B988}"/>
          </ac:spMkLst>
        </pc:spChg>
        <pc:spChg chg="mod">
          <ac:chgData name="Jayne Donnelly" userId="5c8749b7-551c-40b7-a871-6b26170e24c5" providerId="ADAL" clId="{7C65F38C-D69D-4BD4-A162-EF2BA87A1120}" dt="2019-03-26T15:19:55.499" v="4582"/>
          <ac:spMkLst>
            <pc:docMk/>
            <pc:sldMk cId="1953080412" sldId="629"/>
            <ac:spMk id="12" creationId="{627CF2AE-6B21-4686-B336-2E4D0EFB6044}"/>
          </ac:spMkLst>
        </pc:spChg>
        <pc:picChg chg="mod">
          <ac:chgData name="Jayne Donnelly" userId="5c8749b7-551c-40b7-a871-6b26170e24c5" providerId="ADAL" clId="{7C65F38C-D69D-4BD4-A162-EF2BA87A1120}" dt="2019-04-09T17:08:33.013" v="20236" actId="1037"/>
          <ac:picMkLst>
            <pc:docMk/>
            <pc:sldMk cId="1953080412" sldId="629"/>
            <ac:picMk id="15" creationId="{F984FC53-2801-466B-9436-AF925B7DD1AB}"/>
          </ac:picMkLst>
        </pc:picChg>
      </pc:sldChg>
      <pc:sldChg chg="delSp modSp">
        <pc:chgData name="Jayne Donnelly" userId="5c8749b7-551c-40b7-a871-6b26170e24c5" providerId="ADAL" clId="{7C65F38C-D69D-4BD4-A162-EF2BA87A1120}" dt="2019-04-09T17:08:43.077" v="20240" actId="1038"/>
        <pc:sldMkLst>
          <pc:docMk/>
          <pc:sldMk cId="3794163351" sldId="630"/>
        </pc:sldMkLst>
        <pc:spChg chg="del">
          <ac:chgData name="Jayne Donnelly" userId="5c8749b7-551c-40b7-a871-6b26170e24c5" providerId="ADAL" clId="{7C65F38C-D69D-4BD4-A162-EF2BA87A1120}" dt="2019-04-08T15:04:15.247" v="15503" actId="478"/>
          <ac:spMkLst>
            <pc:docMk/>
            <pc:sldMk cId="3794163351" sldId="630"/>
            <ac:spMk id="6" creationId="{00000000-0000-0000-0000-000000000000}"/>
          </ac:spMkLst>
        </pc:spChg>
        <pc:spChg chg="mod">
          <ac:chgData name="Jayne Donnelly" userId="5c8749b7-551c-40b7-a871-6b26170e24c5" providerId="ADAL" clId="{7C65F38C-D69D-4BD4-A162-EF2BA87A1120}" dt="2019-04-09T17:08:43.077" v="20240" actId="1038"/>
          <ac:spMkLst>
            <pc:docMk/>
            <pc:sldMk cId="3794163351" sldId="630"/>
            <ac:spMk id="9" creationId="{868FBEF8-1654-4854-A2B0-49448419B988}"/>
          </ac:spMkLst>
        </pc:spChg>
        <pc:spChg chg="mod">
          <ac:chgData name="Jayne Donnelly" userId="5c8749b7-551c-40b7-a871-6b26170e24c5" providerId="ADAL" clId="{7C65F38C-D69D-4BD4-A162-EF2BA87A1120}" dt="2019-03-26T15:19:52.028" v="4581"/>
          <ac:spMkLst>
            <pc:docMk/>
            <pc:sldMk cId="3794163351" sldId="630"/>
            <ac:spMk id="12" creationId="{627CF2AE-6B21-4686-B336-2E4D0EFB6044}"/>
          </ac:spMkLst>
        </pc:spChg>
        <pc:picChg chg="mod">
          <ac:chgData name="Jayne Donnelly" userId="5c8749b7-551c-40b7-a871-6b26170e24c5" providerId="ADAL" clId="{7C65F38C-D69D-4BD4-A162-EF2BA87A1120}" dt="2019-04-09T17:08:38.951" v="20237" actId="1076"/>
          <ac:picMkLst>
            <pc:docMk/>
            <pc:sldMk cId="3794163351" sldId="630"/>
            <ac:picMk id="15" creationId="{F984FC53-2801-466B-9436-AF925B7DD1AB}"/>
          </ac:picMkLst>
        </pc:picChg>
      </pc:sldChg>
      <pc:sldChg chg="delSp modSp">
        <pc:chgData name="Jayne Donnelly" userId="5c8749b7-551c-40b7-a871-6b26170e24c5" providerId="ADAL" clId="{7C65F38C-D69D-4BD4-A162-EF2BA87A1120}" dt="2019-04-08T16:08:20.258" v="16325" actId="1035"/>
        <pc:sldMkLst>
          <pc:docMk/>
          <pc:sldMk cId="1448496071" sldId="631"/>
        </pc:sldMkLst>
        <pc:spChg chg="mod">
          <ac:chgData name="Jayne Donnelly" userId="5c8749b7-551c-40b7-a871-6b26170e24c5" providerId="ADAL" clId="{7C65F38C-D69D-4BD4-A162-EF2BA87A1120}" dt="2019-04-08T16:08:20.258" v="16325" actId="1035"/>
          <ac:spMkLst>
            <pc:docMk/>
            <pc:sldMk cId="1448496071" sldId="631"/>
            <ac:spMk id="2" creationId="{0C50F439-8693-486A-9537-F08BE71639CE}"/>
          </ac:spMkLst>
        </pc:spChg>
        <pc:spChg chg="del">
          <ac:chgData name="Jayne Donnelly" userId="5c8749b7-551c-40b7-a871-6b26170e24c5" providerId="ADAL" clId="{7C65F38C-D69D-4BD4-A162-EF2BA87A1120}" dt="2019-04-08T14:02:00.333" v="15172" actId="478"/>
          <ac:spMkLst>
            <pc:docMk/>
            <pc:sldMk cId="1448496071" sldId="631"/>
            <ac:spMk id="6" creationId="{00000000-0000-0000-0000-000000000000}"/>
          </ac:spMkLst>
        </pc:spChg>
        <pc:spChg chg="mod">
          <ac:chgData name="Jayne Donnelly" userId="5c8749b7-551c-40b7-a871-6b26170e24c5" providerId="ADAL" clId="{7C65F38C-D69D-4BD4-A162-EF2BA87A1120}" dt="2019-04-08T16:08:14.533" v="16318" actId="255"/>
          <ac:spMkLst>
            <pc:docMk/>
            <pc:sldMk cId="1448496071" sldId="631"/>
            <ac:spMk id="9" creationId="{868FBEF8-1654-4854-A2B0-49448419B988}"/>
          </ac:spMkLst>
        </pc:spChg>
        <pc:picChg chg="mod">
          <ac:chgData name="Jayne Donnelly" userId="5c8749b7-551c-40b7-a871-6b26170e24c5" providerId="ADAL" clId="{7C65F38C-D69D-4BD4-A162-EF2BA87A1120}" dt="2019-04-08T16:08:20.258" v="16325" actId="1035"/>
          <ac:picMkLst>
            <pc:docMk/>
            <pc:sldMk cId="1448496071" sldId="631"/>
            <ac:picMk id="7" creationId="{419C1332-F78C-430A-A9F4-1D06F5E56049}"/>
          </ac:picMkLst>
        </pc:picChg>
        <pc:picChg chg="mod">
          <ac:chgData name="Jayne Donnelly" userId="5c8749b7-551c-40b7-a871-6b26170e24c5" providerId="ADAL" clId="{7C65F38C-D69D-4BD4-A162-EF2BA87A1120}" dt="2019-04-08T15:42:14.308" v="15860" actId="1037"/>
          <ac:picMkLst>
            <pc:docMk/>
            <pc:sldMk cId="1448496071" sldId="631"/>
            <ac:picMk id="15" creationId="{F984FC53-2801-466B-9436-AF925B7DD1AB}"/>
          </ac:picMkLst>
        </pc:picChg>
      </pc:sldChg>
      <pc:sldChg chg="addSp delSp modSp">
        <pc:chgData name="Jayne Donnelly" userId="5c8749b7-551c-40b7-a871-6b26170e24c5" providerId="ADAL" clId="{7C65F38C-D69D-4BD4-A162-EF2BA87A1120}" dt="2019-04-08T16:47:46.757" v="16852" actId="1037"/>
        <pc:sldMkLst>
          <pc:docMk/>
          <pc:sldMk cId="1683668550" sldId="632"/>
        </pc:sldMkLst>
        <pc:spChg chg="del">
          <ac:chgData name="Jayne Donnelly" userId="5c8749b7-551c-40b7-a871-6b26170e24c5" providerId="ADAL" clId="{7C65F38C-D69D-4BD4-A162-EF2BA87A1120}" dt="2019-04-08T14:02:26.293" v="15178" actId="478"/>
          <ac:spMkLst>
            <pc:docMk/>
            <pc:sldMk cId="1683668550" sldId="632"/>
            <ac:spMk id="6" creationId="{00000000-0000-0000-0000-000000000000}"/>
          </ac:spMkLst>
        </pc:spChg>
        <pc:spChg chg="mod">
          <ac:chgData name="Jayne Donnelly" userId="5c8749b7-551c-40b7-a871-6b26170e24c5" providerId="ADAL" clId="{7C65F38C-D69D-4BD4-A162-EF2BA87A1120}" dt="2019-04-08T16:47:19.370" v="16850" actId="255"/>
          <ac:spMkLst>
            <pc:docMk/>
            <pc:sldMk cId="1683668550" sldId="632"/>
            <ac:spMk id="9" creationId="{868FBEF8-1654-4854-A2B0-49448419B988}"/>
          </ac:spMkLst>
        </pc:spChg>
        <pc:picChg chg="add mod">
          <ac:chgData name="Jayne Donnelly" userId="5c8749b7-551c-40b7-a871-6b26170e24c5" providerId="ADAL" clId="{7C65F38C-D69D-4BD4-A162-EF2BA87A1120}" dt="2019-04-08T16:47:23.859" v="16851" actId="1076"/>
          <ac:picMkLst>
            <pc:docMk/>
            <pc:sldMk cId="1683668550" sldId="632"/>
            <ac:picMk id="3" creationId="{08A612E4-8E1A-4613-AD33-1670FA1B8E1F}"/>
          </ac:picMkLst>
        </pc:picChg>
        <pc:picChg chg="mod">
          <ac:chgData name="Jayne Donnelly" userId="5c8749b7-551c-40b7-a871-6b26170e24c5" providerId="ADAL" clId="{7C65F38C-D69D-4BD4-A162-EF2BA87A1120}" dt="2019-04-08T16:47:46.757" v="16852" actId="1037"/>
          <ac:picMkLst>
            <pc:docMk/>
            <pc:sldMk cId="1683668550" sldId="632"/>
            <ac:picMk id="21" creationId="{0C28BCC1-225A-4ACC-B015-A76E4826E1C7}"/>
          </ac:picMkLst>
        </pc:picChg>
      </pc:sldChg>
      <pc:sldChg chg="addSp delSp modSp">
        <pc:chgData name="Jayne Donnelly" userId="5c8749b7-551c-40b7-a871-6b26170e24c5" providerId="ADAL" clId="{7C65F38C-D69D-4BD4-A162-EF2BA87A1120}" dt="2019-04-08T16:48:10.614" v="16864" actId="1037"/>
        <pc:sldMkLst>
          <pc:docMk/>
          <pc:sldMk cId="1511643054" sldId="633"/>
        </pc:sldMkLst>
        <pc:spChg chg="mod">
          <ac:chgData name="Jayne Donnelly" userId="5c8749b7-551c-40b7-a871-6b26170e24c5" providerId="ADAL" clId="{7C65F38C-D69D-4BD4-A162-EF2BA87A1120}" dt="2019-04-08T15:30:45.015" v="15801" actId="1076"/>
          <ac:spMkLst>
            <pc:docMk/>
            <pc:sldMk cId="1511643054" sldId="633"/>
            <ac:spMk id="2" creationId="{1CE20A08-2C6D-4CB5-8E37-5E34F532ACC5}"/>
          </ac:spMkLst>
        </pc:spChg>
        <pc:spChg chg="mod">
          <ac:chgData name="Jayne Donnelly" userId="5c8749b7-551c-40b7-a871-6b26170e24c5" providerId="ADAL" clId="{7C65F38C-D69D-4BD4-A162-EF2BA87A1120}" dt="2019-04-08T15:30:22.982" v="15793" actId="1076"/>
          <ac:spMkLst>
            <pc:docMk/>
            <pc:sldMk cId="1511643054" sldId="633"/>
            <ac:spMk id="3" creationId="{2DD8117C-5EF9-4230-969B-B9882F86FF2C}"/>
          </ac:spMkLst>
        </pc:spChg>
        <pc:spChg chg="mod">
          <ac:chgData name="Jayne Donnelly" userId="5c8749b7-551c-40b7-a871-6b26170e24c5" providerId="ADAL" clId="{7C65F38C-D69D-4BD4-A162-EF2BA87A1120}" dt="2019-04-08T15:25:53.422" v="15716" actId="1076"/>
          <ac:spMkLst>
            <pc:docMk/>
            <pc:sldMk cId="1511643054" sldId="633"/>
            <ac:spMk id="4" creationId="{5528DB2E-319B-458A-BEE8-E4C077CC820C}"/>
          </ac:spMkLst>
        </pc:spChg>
        <pc:spChg chg="mod">
          <ac:chgData name="Jayne Donnelly" userId="5c8749b7-551c-40b7-a871-6b26170e24c5" providerId="ADAL" clId="{7C65F38C-D69D-4BD4-A162-EF2BA87A1120}" dt="2019-04-08T15:24:24.426" v="15701" actId="1076"/>
          <ac:spMkLst>
            <pc:docMk/>
            <pc:sldMk cId="1511643054" sldId="633"/>
            <ac:spMk id="5" creationId="{6BF169B9-B867-4537-BDAE-A2DEBD8F2DB8}"/>
          </ac:spMkLst>
        </pc:spChg>
        <pc:spChg chg="del">
          <ac:chgData name="Jayne Donnelly" userId="5c8749b7-551c-40b7-a871-6b26170e24c5" providerId="ADAL" clId="{7C65F38C-D69D-4BD4-A162-EF2BA87A1120}" dt="2019-04-08T14:02:34.557" v="15180" actId="478"/>
          <ac:spMkLst>
            <pc:docMk/>
            <pc:sldMk cId="1511643054" sldId="633"/>
            <ac:spMk id="6" creationId="{00000000-0000-0000-0000-000000000000}"/>
          </ac:spMkLst>
        </pc:spChg>
        <pc:spChg chg="mod">
          <ac:chgData name="Jayne Donnelly" userId="5c8749b7-551c-40b7-a871-6b26170e24c5" providerId="ADAL" clId="{7C65F38C-D69D-4BD4-A162-EF2BA87A1120}" dt="2019-04-08T15:24:12.409" v="15699" actId="1076"/>
          <ac:spMkLst>
            <pc:docMk/>
            <pc:sldMk cId="1511643054" sldId="633"/>
            <ac:spMk id="8" creationId="{F76FC694-EFC5-402B-BE79-2485B0DD583C}"/>
          </ac:spMkLst>
        </pc:spChg>
        <pc:spChg chg="mod">
          <ac:chgData name="Jayne Donnelly" userId="5c8749b7-551c-40b7-a871-6b26170e24c5" providerId="ADAL" clId="{7C65F38C-D69D-4BD4-A162-EF2BA87A1120}" dt="2019-04-08T16:48:00.542" v="16863" actId="1037"/>
          <ac:spMkLst>
            <pc:docMk/>
            <pc:sldMk cId="1511643054" sldId="633"/>
            <ac:spMk id="9" creationId="{868FBEF8-1654-4854-A2B0-49448419B988}"/>
          </ac:spMkLst>
        </pc:spChg>
        <pc:spChg chg="mod">
          <ac:chgData name="Jayne Donnelly" userId="5c8749b7-551c-40b7-a871-6b26170e24c5" providerId="ADAL" clId="{7C65F38C-D69D-4BD4-A162-EF2BA87A1120}" dt="2019-04-08T15:24:30.073" v="15702" actId="1076"/>
          <ac:spMkLst>
            <pc:docMk/>
            <pc:sldMk cId="1511643054" sldId="633"/>
            <ac:spMk id="10" creationId="{8CEB1156-5FC7-49FD-B2E2-89FAB26A88A1}"/>
          </ac:spMkLst>
        </pc:spChg>
        <pc:spChg chg="mod">
          <ac:chgData name="Jayne Donnelly" userId="5c8749b7-551c-40b7-a871-6b26170e24c5" providerId="ADAL" clId="{7C65F38C-D69D-4BD4-A162-EF2BA87A1120}" dt="2019-04-08T15:25:57.522" v="15717" actId="1076"/>
          <ac:spMkLst>
            <pc:docMk/>
            <pc:sldMk cId="1511643054" sldId="633"/>
            <ac:spMk id="11" creationId="{DFBC0B6C-3794-4C1F-AA4D-8F4E707AD2AD}"/>
          </ac:spMkLst>
        </pc:spChg>
        <pc:spChg chg="mod">
          <ac:chgData name="Jayne Donnelly" userId="5c8749b7-551c-40b7-a871-6b26170e24c5" providerId="ADAL" clId="{7C65F38C-D69D-4BD4-A162-EF2BA87A1120}" dt="2019-04-08T15:30:33.919" v="15796" actId="1076"/>
          <ac:spMkLst>
            <pc:docMk/>
            <pc:sldMk cId="1511643054" sldId="633"/>
            <ac:spMk id="13" creationId="{31835D13-4417-4922-B34A-94CBDD7DB2C4}"/>
          </ac:spMkLst>
        </pc:spChg>
        <pc:spChg chg="mod">
          <ac:chgData name="Jayne Donnelly" userId="5c8749b7-551c-40b7-a871-6b26170e24c5" providerId="ADAL" clId="{7C65F38C-D69D-4BD4-A162-EF2BA87A1120}" dt="2019-04-08T15:30:55.727" v="15802" actId="1076"/>
          <ac:spMkLst>
            <pc:docMk/>
            <pc:sldMk cId="1511643054" sldId="633"/>
            <ac:spMk id="14" creationId="{ABD38D05-518C-4D68-BAF7-DA2340167C30}"/>
          </ac:spMkLst>
        </pc:spChg>
        <pc:spChg chg="mod">
          <ac:chgData name="Jayne Donnelly" userId="5c8749b7-551c-40b7-a871-6b26170e24c5" providerId="ADAL" clId="{7C65F38C-D69D-4BD4-A162-EF2BA87A1120}" dt="2019-04-08T15:22:40.290" v="15671" actId="6549"/>
          <ac:spMkLst>
            <pc:docMk/>
            <pc:sldMk cId="1511643054" sldId="633"/>
            <ac:spMk id="16" creationId="{A331138B-08CA-4C13-8B62-5F342C0D90B1}"/>
          </ac:spMkLst>
        </pc:spChg>
        <pc:spChg chg="mod">
          <ac:chgData name="Jayne Donnelly" userId="5c8749b7-551c-40b7-a871-6b26170e24c5" providerId="ADAL" clId="{7C65F38C-D69D-4BD4-A162-EF2BA87A1120}" dt="2019-04-08T15:24:19.617" v="15700" actId="1076"/>
          <ac:spMkLst>
            <pc:docMk/>
            <pc:sldMk cId="1511643054" sldId="633"/>
            <ac:spMk id="17" creationId="{60B5F91C-3394-487E-A7F5-28757914305D}"/>
          </ac:spMkLst>
        </pc:spChg>
        <pc:spChg chg="mod">
          <ac:chgData name="Jayne Donnelly" userId="5c8749b7-551c-40b7-a871-6b26170e24c5" providerId="ADAL" clId="{7C65F38C-D69D-4BD4-A162-EF2BA87A1120}" dt="2019-04-08T15:31:06.312" v="15803" actId="1076"/>
          <ac:spMkLst>
            <pc:docMk/>
            <pc:sldMk cId="1511643054" sldId="633"/>
            <ac:spMk id="18" creationId="{2E28760C-EE60-4D8C-B080-0ADBFECCA034}"/>
          </ac:spMkLst>
        </pc:spChg>
        <pc:spChg chg="mod">
          <ac:chgData name="Jayne Donnelly" userId="5c8749b7-551c-40b7-a871-6b26170e24c5" providerId="ADAL" clId="{7C65F38C-D69D-4BD4-A162-EF2BA87A1120}" dt="2019-04-08T15:29:58.012" v="15777" actId="6549"/>
          <ac:spMkLst>
            <pc:docMk/>
            <pc:sldMk cId="1511643054" sldId="633"/>
            <ac:spMk id="19" creationId="{34083A47-099C-4541-8FA7-A2D3506093F6}"/>
          </ac:spMkLst>
        </pc:spChg>
        <pc:spChg chg="del mod">
          <ac:chgData name="Jayne Donnelly" userId="5c8749b7-551c-40b7-a871-6b26170e24c5" providerId="ADAL" clId="{7C65F38C-D69D-4BD4-A162-EF2BA87A1120}" dt="2019-04-08T15:28:29.007" v="15756" actId="478"/>
          <ac:spMkLst>
            <pc:docMk/>
            <pc:sldMk cId="1511643054" sldId="633"/>
            <ac:spMk id="20" creationId="{05A62F2F-EF62-44A1-99CD-B891D2919E0A}"/>
          </ac:spMkLst>
        </pc:spChg>
        <pc:spChg chg="add mod">
          <ac:chgData name="Jayne Donnelly" userId="5c8749b7-551c-40b7-a871-6b26170e24c5" providerId="ADAL" clId="{7C65F38C-D69D-4BD4-A162-EF2BA87A1120}" dt="2019-04-08T15:30:01.763" v="15779" actId="1037"/>
          <ac:spMkLst>
            <pc:docMk/>
            <pc:sldMk cId="1511643054" sldId="633"/>
            <ac:spMk id="42" creationId="{D9B36E63-4AD4-4CEE-B74E-91155F0B593C}"/>
          </ac:spMkLst>
        </pc:spChg>
        <pc:picChg chg="mod">
          <ac:chgData name="Jayne Donnelly" userId="5c8749b7-551c-40b7-a871-6b26170e24c5" providerId="ADAL" clId="{7C65F38C-D69D-4BD4-A162-EF2BA87A1120}" dt="2019-04-08T15:29:20.101" v="15766" actId="1076"/>
          <ac:picMkLst>
            <pc:docMk/>
            <pc:sldMk cId="1511643054" sldId="633"/>
            <ac:picMk id="7" creationId="{A07A6BDA-F4EA-43CC-A638-B69F242B85CE}"/>
          </ac:picMkLst>
        </pc:picChg>
        <pc:picChg chg="del">
          <ac:chgData name="Jayne Donnelly" userId="5c8749b7-551c-40b7-a871-6b26170e24c5" providerId="ADAL" clId="{7C65F38C-D69D-4BD4-A162-EF2BA87A1120}" dt="2019-03-26T10:25:41.430" v="0" actId="478"/>
          <ac:picMkLst>
            <pc:docMk/>
            <pc:sldMk cId="1511643054" sldId="633"/>
            <ac:picMk id="15" creationId="{F984FC53-2801-466B-9436-AF925B7DD1AB}"/>
          </ac:picMkLst>
        </pc:picChg>
        <pc:picChg chg="add mod">
          <ac:chgData name="Jayne Donnelly" userId="5c8749b7-551c-40b7-a871-6b26170e24c5" providerId="ADAL" clId="{7C65F38C-D69D-4BD4-A162-EF2BA87A1120}" dt="2019-04-08T16:48:10.614" v="16864" actId="1037"/>
          <ac:picMkLst>
            <pc:docMk/>
            <pc:sldMk cId="1511643054" sldId="633"/>
            <ac:picMk id="28" creationId="{F41DAD16-E8B9-4F52-AAD1-6EEE30DC40BF}"/>
          </ac:picMkLst>
        </pc:picChg>
        <pc:cxnChg chg="mod">
          <ac:chgData name="Jayne Donnelly" userId="5c8749b7-551c-40b7-a871-6b26170e24c5" providerId="ADAL" clId="{7C65F38C-D69D-4BD4-A162-EF2BA87A1120}" dt="2019-04-08T15:19:16.574" v="15631" actId="14100"/>
          <ac:cxnSpMkLst>
            <pc:docMk/>
            <pc:sldMk cId="1511643054" sldId="633"/>
            <ac:cxnSpMk id="27" creationId="{01363DFA-E715-44D0-BFDE-CC3E6F443555}"/>
          </ac:cxnSpMkLst>
        </pc:cxnChg>
        <pc:cxnChg chg="mod">
          <ac:chgData name="Jayne Donnelly" userId="5c8749b7-551c-40b7-a871-6b26170e24c5" providerId="ADAL" clId="{7C65F38C-D69D-4BD4-A162-EF2BA87A1120}" dt="2019-04-08T15:18:41.221" v="15623" actId="1076"/>
          <ac:cxnSpMkLst>
            <pc:docMk/>
            <pc:sldMk cId="1511643054" sldId="633"/>
            <ac:cxnSpMk id="29" creationId="{7DE1ABC6-03AB-40CE-B1CF-D85C49FA7826}"/>
          </ac:cxnSpMkLst>
        </pc:cxnChg>
        <pc:cxnChg chg="add mod">
          <ac:chgData name="Jayne Donnelly" userId="5c8749b7-551c-40b7-a871-6b26170e24c5" providerId="ADAL" clId="{7C65F38C-D69D-4BD4-A162-EF2BA87A1120}" dt="2019-04-08T15:30:08.958" v="15787" actId="14100"/>
          <ac:cxnSpMkLst>
            <pc:docMk/>
            <pc:sldMk cId="1511643054" sldId="633"/>
            <ac:cxnSpMk id="32" creationId="{21F56F82-EF94-434B-B42F-DA1DCF74C341}"/>
          </ac:cxnSpMkLst>
        </pc:cxnChg>
        <pc:cxnChg chg="add mod">
          <ac:chgData name="Jayne Donnelly" userId="5c8749b7-551c-40b7-a871-6b26170e24c5" providerId="ADAL" clId="{7C65F38C-D69D-4BD4-A162-EF2BA87A1120}" dt="2019-04-08T15:30:17.067" v="15791" actId="1036"/>
          <ac:cxnSpMkLst>
            <pc:docMk/>
            <pc:sldMk cId="1511643054" sldId="633"/>
            <ac:cxnSpMk id="34" creationId="{1C4B65C6-8866-49D5-B0CB-FD41A0713E92}"/>
          </ac:cxnSpMkLst>
        </pc:cxnChg>
        <pc:cxnChg chg="add mod">
          <ac:chgData name="Jayne Donnelly" userId="5c8749b7-551c-40b7-a871-6b26170e24c5" providerId="ADAL" clId="{7C65F38C-D69D-4BD4-A162-EF2BA87A1120}" dt="2019-04-08T15:30:11.895" v="15788" actId="14100"/>
          <ac:cxnSpMkLst>
            <pc:docMk/>
            <pc:sldMk cId="1511643054" sldId="633"/>
            <ac:cxnSpMk id="36" creationId="{526C99DB-A7E7-4836-9435-EF932B62ED8C}"/>
          </ac:cxnSpMkLst>
        </pc:cxnChg>
        <pc:cxnChg chg="mod">
          <ac:chgData name="Jayne Donnelly" userId="5c8749b7-551c-40b7-a871-6b26170e24c5" providerId="ADAL" clId="{7C65F38C-D69D-4BD4-A162-EF2BA87A1120}" dt="2019-04-08T15:18:31.455" v="15620" actId="14100"/>
          <ac:cxnSpMkLst>
            <pc:docMk/>
            <pc:sldMk cId="1511643054" sldId="633"/>
            <ac:cxnSpMk id="38" creationId="{8329E2A3-248F-4748-A2C0-2E167279C69E}"/>
          </ac:cxnSpMkLst>
        </pc:cxnChg>
      </pc:sldChg>
      <pc:sldChg chg="delSp del">
        <pc:chgData name="Jayne Donnelly" userId="5c8749b7-551c-40b7-a871-6b26170e24c5" providerId="ADAL" clId="{7C65F38C-D69D-4BD4-A162-EF2BA87A1120}" dt="2019-04-08T15:31:32.862" v="15804" actId="2696"/>
        <pc:sldMkLst>
          <pc:docMk/>
          <pc:sldMk cId="1456513260" sldId="636"/>
        </pc:sldMkLst>
        <pc:spChg chg="del">
          <ac:chgData name="Jayne Donnelly" userId="5c8749b7-551c-40b7-a871-6b26170e24c5" providerId="ADAL" clId="{7C65F38C-D69D-4BD4-A162-EF2BA87A1120}" dt="2019-04-08T14:02:30.781" v="15179" actId="478"/>
          <ac:spMkLst>
            <pc:docMk/>
            <pc:sldMk cId="1456513260" sldId="636"/>
            <ac:spMk id="6" creationId="{00000000-0000-0000-0000-000000000000}"/>
          </ac:spMkLst>
        </pc:spChg>
      </pc:sldChg>
      <pc:sldChg chg="addSp delSp modSp">
        <pc:chgData name="Jayne Donnelly" userId="5c8749b7-551c-40b7-a871-6b26170e24c5" providerId="ADAL" clId="{7C65F38C-D69D-4BD4-A162-EF2BA87A1120}" dt="2019-04-09T14:56:56.347" v="17862" actId="255"/>
        <pc:sldMkLst>
          <pc:docMk/>
          <pc:sldMk cId="1013157647" sldId="637"/>
        </pc:sldMkLst>
        <pc:spChg chg="mod">
          <ac:chgData name="Jayne Donnelly" userId="5c8749b7-551c-40b7-a871-6b26170e24c5" providerId="ADAL" clId="{7C65F38C-D69D-4BD4-A162-EF2BA87A1120}" dt="2019-04-09T14:56:56.347" v="17862" actId="255"/>
          <ac:spMkLst>
            <pc:docMk/>
            <pc:sldMk cId="1013157647" sldId="637"/>
            <ac:spMk id="3" creationId="{00000000-0000-0000-0000-000000000000}"/>
          </ac:spMkLst>
        </pc:spChg>
        <pc:spChg chg="del">
          <ac:chgData name="Jayne Donnelly" userId="5c8749b7-551c-40b7-a871-6b26170e24c5" providerId="ADAL" clId="{7C65F38C-D69D-4BD4-A162-EF2BA87A1120}" dt="2019-04-08T14:14:12.100" v="15223" actId="478"/>
          <ac:spMkLst>
            <pc:docMk/>
            <pc:sldMk cId="1013157647" sldId="637"/>
            <ac:spMk id="4" creationId="{00000000-0000-0000-0000-000000000000}"/>
          </ac:spMkLst>
        </pc:spChg>
        <pc:grpChg chg="add del mod">
          <ac:chgData name="Jayne Donnelly" userId="5c8749b7-551c-40b7-a871-6b26170e24c5" providerId="ADAL" clId="{7C65F38C-D69D-4BD4-A162-EF2BA87A1120}" dt="2019-04-09T14:55:50.085" v="17852" actId="478"/>
          <ac:grpSpMkLst>
            <pc:docMk/>
            <pc:sldMk cId="1013157647" sldId="637"/>
            <ac:grpSpMk id="9" creationId="{E81C8379-7559-4200-9577-DCD7C2E21A81}"/>
          </ac:grpSpMkLst>
        </pc:grpChg>
        <pc:grpChg chg="add">
          <ac:chgData name="Jayne Donnelly" userId="5c8749b7-551c-40b7-a871-6b26170e24c5" providerId="ADAL" clId="{7C65F38C-D69D-4BD4-A162-EF2BA87A1120}" dt="2019-04-09T14:55:51.383" v="17853"/>
          <ac:grpSpMkLst>
            <pc:docMk/>
            <pc:sldMk cId="1013157647" sldId="637"/>
            <ac:grpSpMk id="10" creationId="{5C742AAE-A968-4FCA-B6B7-83BD40725A4C}"/>
          </ac:grpSpMkLst>
        </pc:grpChg>
        <pc:picChg chg="add del">
          <ac:chgData name="Jayne Donnelly" userId="5c8749b7-551c-40b7-a871-6b26170e24c5" providerId="ADAL" clId="{7C65F38C-D69D-4BD4-A162-EF2BA87A1120}" dt="2019-03-26T15:01:46.466" v="4346"/>
          <ac:picMkLst>
            <pc:docMk/>
            <pc:sldMk cId="1013157647" sldId="637"/>
            <ac:picMk id="5" creationId="{E9F0A7BE-C9DA-43F2-B9BB-183EE5DA1418}"/>
          </ac:picMkLst>
        </pc:picChg>
        <pc:picChg chg="add del">
          <ac:chgData name="Jayne Donnelly" userId="5c8749b7-551c-40b7-a871-6b26170e24c5" providerId="ADAL" clId="{7C65F38C-D69D-4BD4-A162-EF2BA87A1120}" dt="2019-03-26T15:01:46.198" v="4345"/>
          <ac:picMkLst>
            <pc:docMk/>
            <pc:sldMk cId="1013157647" sldId="637"/>
            <ac:picMk id="6" creationId="{C2326C76-FA86-4B94-8695-1A33765AFE4A}"/>
          </ac:picMkLst>
        </pc:picChg>
        <pc:picChg chg="add mod">
          <ac:chgData name="Jayne Donnelly" userId="5c8749b7-551c-40b7-a871-6b26170e24c5" providerId="ADAL" clId="{7C65F38C-D69D-4BD4-A162-EF2BA87A1120}" dt="2019-03-26T15:08:14.059" v="4413" actId="27349"/>
          <ac:picMkLst>
            <pc:docMk/>
            <pc:sldMk cId="1013157647" sldId="637"/>
            <ac:picMk id="7" creationId="{D335DA5F-2394-4E44-ACE4-0379EF76F6C7}"/>
          </ac:picMkLst>
        </pc:picChg>
        <pc:picChg chg="add mod">
          <ac:chgData name="Jayne Donnelly" userId="5c8749b7-551c-40b7-a871-6b26170e24c5" providerId="ADAL" clId="{7C65F38C-D69D-4BD4-A162-EF2BA87A1120}" dt="2019-03-26T15:08:14.059" v="4413" actId="27349"/>
          <ac:picMkLst>
            <pc:docMk/>
            <pc:sldMk cId="1013157647" sldId="637"/>
            <ac:picMk id="8" creationId="{16B5488E-221E-40AA-B018-5A81CC30541A}"/>
          </ac:picMkLst>
        </pc:picChg>
      </pc:sldChg>
      <pc:sldChg chg="addSp delSp modSp del">
        <pc:chgData name="Jayne Donnelly" userId="5c8749b7-551c-40b7-a871-6b26170e24c5" providerId="ADAL" clId="{7C65F38C-D69D-4BD4-A162-EF2BA87A1120}" dt="2019-04-09T15:03:07.798" v="17895" actId="2696"/>
        <pc:sldMkLst>
          <pc:docMk/>
          <pc:sldMk cId="4232399575" sldId="638"/>
        </pc:sldMkLst>
        <pc:spChg chg="del mod">
          <ac:chgData name="Jayne Donnelly" userId="5c8749b7-551c-40b7-a871-6b26170e24c5" providerId="ADAL" clId="{7C65F38C-D69D-4BD4-A162-EF2BA87A1120}" dt="2019-04-09T13:17:41.780" v="16986" actId="478"/>
          <ac:spMkLst>
            <pc:docMk/>
            <pc:sldMk cId="4232399575" sldId="638"/>
            <ac:spMk id="2" creationId="{00000000-0000-0000-0000-000000000000}"/>
          </ac:spMkLst>
        </pc:spChg>
        <pc:spChg chg="del mod">
          <ac:chgData name="Jayne Donnelly" userId="5c8749b7-551c-40b7-a871-6b26170e24c5" providerId="ADAL" clId="{7C65F38C-D69D-4BD4-A162-EF2BA87A1120}" dt="2019-04-09T13:17:45.981" v="16988" actId="478"/>
          <ac:spMkLst>
            <pc:docMk/>
            <pc:sldMk cId="4232399575" sldId="638"/>
            <ac:spMk id="4" creationId="{00000000-0000-0000-0000-000000000000}"/>
          </ac:spMkLst>
        </pc:spChg>
        <pc:spChg chg="del">
          <ac:chgData name="Jayne Donnelly" userId="5c8749b7-551c-40b7-a871-6b26170e24c5" providerId="ADAL" clId="{7C65F38C-D69D-4BD4-A162-EF2BA87A1120}" dt="2019-04-08T14:02:46.991" v="15184" actId="478"/>
          <ac:spMkLst>
            <pc:docMk/>
            <pc:sldMk cId="4232399575" sldId="638"/>
            <ac:spMk id="5" creationId="{00000000-0000-0000-0000-000000000000}"/>
          </ac:spMkLst>
        </pc:spChg>
        <pc:spChg chg="del mod">
          <ac:chgData name="Jayne Donnelly" userId="5c8749b7-551c-40b7-a871-6b26170e24c5" providerId="ADAL" clId="{7C65F38C-D69D-4BD4-A162-EF2BA87A1120}" dt="2019-04-09T13:16:22.899" v="16977" actId="478"/>
          <ac:spMkLst>
            <pc:docMk/>
            <pc:sldMk cId="4232399575" sldId="638"/>
            <ac:spMk id="8" creationId="{18C43526-F74C-4906-81DF-1BAA425980F5}"/>
          </ac:spMkLst>
        </pc:spChg>
        <pc:spChg chg="add del mod">
          <ac:chgData name="Jayne Donnelly" userId="5c8749b7-551c-40b7-a871-6b26170e24c5" providerId="ADAL" clId="{7C65F38C-D69D-4BD4-A162-EF2BA87A1120}" dt="2019-04-09T13:16:25.755" v="16979" actId="478"/>
          <ac:spMkLst>
            <pc:docMk/>
            <pc:sldMk cId="4232399575" sldId="638"/>
            <ac:spMk id="10" creationId="{3C9ADF6C-869E-4255-A482-D1B44B3184E7}"/>
          </ac:spMkLst>
        </pc:spChg>
        <pc:spChg chg="add">
          <ac:chgData name="Jayne Donnelly" userId="5c8749b7-551c-40b7-a871-6b26170e24c5" providerId="ADAL" clId="{7C65F38C-D69D-4BD4-A162-EF2BA87A1120}" dt="2019-04-09T13:16:23.593" v="16978"/>
          <ac:spMkLst>
            <pc:docMk/>
            <pc:sldMk cId="4232399575" sldId="638"/>
            <ac:spMk id="11" creationId="{55BF2717-B78B-4CAB-9306-0023041971EA}"/>
          </ac:spMkLst>
        </pc:spChg>
        <pc:spChg chg="add del mod">
          <ac:chgData name="Jayne Donnelly" userId="5c8749b7-551c-40b7-a871-6b26170e24c5" providerId="ADAL" clId="{7C65F38C-D69D-4BD4-A162-EF2BA87A1120}" dt="2019-04-09T13:17:44.599" v="16987" actId="478"/>
          <ac:spMkLst>
            <pc:docMk/>
            <pc:sldMk cId="4232399575" sldId="638"/>
            <ac:spMk id="13" creationId="{B4051FCF-B7E5-4942-8AE3-7CC8D460790C}"/>
          </ac:spMkLst>
        </pc:spChg>
        <pc:spChg chg="add mod">
          <ac:chgData name="Jayne Donnelly" userId="5c8749b7-551c-40b7-a871-6b26170e24c5" providerId="ADAL" clId="{7C65F38C-D69D-4BD4-A162-EF2BA87A1120}" dt="2019-04-09T13:22:45.954" v="17062" actId="1038"/>
          <ac:spMkLst>
            <pc:docMk/>
            <pc:sldMk cId="4232399575" sldId="638"/>
            <ac:spMk id="14" creationId="{6929186C-4867-48E5-A966-1030F881AC1D}"/>
          </ac:spMkLst>
        </pc:spChg>
        <pc:grpChg chg="add mod">
          <ac:chgData name="Jayne Donnelly" userId="5c8749b7-551c-40b7-a871-6b26170e24c5" providerId="ADAL" clId="{7C65F38C-D69D-4BD4-A162-EF2BA87A1120}" dt="2019-04-09T13:20:54.433" v="17052" actId="1076"/>
          <ac:grpSpMkLst>
            <pc:docMk/>
            <pc:sldMk cId="4232399575" sldId="638"/>
            <ac:grpSpMk id="6" creationId="{C7D29BDB-0D12-4962-BBD7-D005FF65D319}"/>
          </ac:grpSpMkLst>
        </pc:grpChg>
      </pc:sldChg>
      <pc:sldChg chg="addSp delSp modSp">
        <pc:chgData name="Jayne Donnelly" userId="5c8749b7-551c-40b7-a871-6b26170e24c5" providerId="ADAL" clId="{7C65F38C-D69D-4BD4-A162-EF2BA87A1120}" dt="2019-04-08T16:11:39.439" v="16390" actId="20577"/>
        <pc:sldMkLst>
          <pc:docMk/>
          <pc:sldMk cId="493482233" sldId="639"/>
        </pc:sldMkLst>
        <pc:spChg chg="mod">
          <ac:chgData name="Jayne Donnelly" userId="5c8749b7-551c-40b7-a871-6b26170e24c5" providerId="ADAL" clId="{7C65F38C-D69D-4BD4-A162-EF2BA87A1120}" dt="2019-04-08T16:11:39.439" v="16390" actId="20577"/>
          <ac:spMkLst>
            <pc:docMk/>
            <pc:sldMk cId="493482233" sldId="639"/>
            <ac:spMk id="3" creationId="{00000000-0000-0000-0000-000000000000}"/>
          </ac:spMkLst>
        </pc:spChg>
        <pc:spChg chg="del">
          <ac:chgData name="Jayne Donnelly" userId="5c8749b7-551c-40b7-a871-6b26170e24c5" providerId="ADAL" clId="{7C65F38C-D69D-4BD4-A162-EF2BA87A1120}" dt="2019-04-08T14:02:50.551" v="15185" actId="478"/>
          <ac:spMkLst>
            <pc:docMk/>
            <pc:sldMk cId="493482233" sldId="639"/>
            <ac:spMk id="4" creationId="{00000000-0000-0000-0000-000000000000}"/>
          </ac:spMkLst>
        </pc:spChg>
        <pc:picChg chg="add mod">
          <ac:chgData name="Jayne Donnelly" userId="5c8749b7-551c-40b7-a871-6b26170e24c5" providerId="ADAL" clId="{7C65F38C-D69D-4BD4-A162-EF2BA87A1120}" dt="2019-04-08T16:11:26.544" v="16384" actId="1037"/>
          <ac:picMkLst>
            <pc:docMk/>
            <pc:sldMk cId="493482233" sldId="639"/>
            <ac:picMk id="5" creationId="{721DF575-AE94-4107-82B2-993EE8A371EA}"/>
          </ac:picMkLst>
        </pc:picChg>
      </pc:sldChg>
      <pc:sldChg chg="delSp modSp">
        <pc:chgData name="Jayne Donnelly" userId="5c8749b7-551c-40b7-a871-6b26170e24c5" providerId="ADAL" clId="{7C65F38C-D69D-4BD4-A162-EF2BA87A1120}" dt="2019-04-09T13:24:07.746" v="17070" actId="1037"/>
        <pc:sldMkLst>
          <pc:docMk/>
          <pc:sldMk cId="2725045351" sldId="640"/>
        </pc:sldMkLst>
        <pc:spChg chg="del">
          <ac:chgData name="Jayne Donnelly" userId="5c8749b7-551c-40b7-a871-6b26170e24c5" providerId="ADAL" clId="{7C65F38C-D69D-4BD4-A162-EF2BA87A1120}" dt="2019-04-08T14:02:57.710" v="15187" actId="478"/>
          <ac:spMkLst>
            <pc:docMk/>
            <pc:sldMk cId="2725045351" sldId="640"/>
            <ac:spMk id="6" creationId="{00000000-0000-0000-0000-000000000000}"/>
          </ac:spMkLst>
        </pc:spChg>
        <pc:spChg chg="mod">
          <ac:chgData name="Jayne Donnelly" userId="5c8749b7-551c-40b7-a871-6b26170e24c5" providerId="ADAL" clId="{7C65F38C-D69D-4BD4-A162-EF2BA87A1120}" dt="2019-04-09T13:24:00.532" v="17069" actId="1038"/>
          <ac:spMkLst>
            <pc:docMk/>
            <pc:sldMk cId="2725045351" sldId="640"/>
            <ac:spMk id="9" creationId="{868FBEF8-1654-4854-A2B0-49448419B988}"/>
          </ac:spMkLst>
        </pc:spChg>
        <pc:picChg chg="mod">
          <ac:chgData name="Jayne Donnelly" userId="5c8749b7-551c-40b7-a871-6b26170e24c5" providerId="ADAL" clId="{7C65F38C-D69D-4BD4-A162-EF2BA87A1120}" dt="2019-04-09T13:24:07.746" v="17070" actId="1037"/>
          <ac:picMkLst>
            <pc:docMk/>
            <pc:sldMk cId="2725045351" sldId="640"/>
            <ac:picMk id="10" creationId="{3DF4ACA3-7B9D-49FA-B3C3-972AD478B527}"/>
          </ac:picMkLst>
        </pc:picChg>
      </pc:sldChg>
      <pc:sldChg chg="addSp delSp modSp">
        <pc:chgData name="Jayne Donnelly" userId="5c8749b7-551c-40b7-a871-6b26170e24c5" providerId="ADAL" clId="{7C65F38C-D69D-4BD4-A162-EF2BA87A1120}" dt="2019-04-09T13:23:37.053" v="17065"/>
        <pc:sldMkLst>
          <pc:docMk/>
          <pc:sldMk cId="2699908466" sldId="641"/>
        </pc:sldMkLst>
        <pc:spChg chg="mod">
          <ac:chgData name="Jayne Donnelly" userId="5c8749b7-551c-40b7-a871-6b26170e24c5" providerId="ADAL" clId="{7C65F38C-D69D-4BD4-A162-EF2BA87A1120}" dt="2019-04-08T16:13:00.643" v="16436" actId="1076"/>
          <ac:spMkLst>
            <pc:docMk/>
            <pc:sldMk cId="2699908466" sldId="641"/>
            <ac:spMk id="2" creationId="{346552AA-0F08-453B-93BA-66B8765D8CC5}"/>
          </ac:spMkLst>
        </pc:spChg>
        <pc:spChg chg="add del mod">
          <ac:chgData name="Jayne Donnelly" userId="5c8749b7-551c-40b7-a871-6b26170e24c5" providerId="ADAL" clId="{7C65F38C-D69D-4BD4-A162-EF2BA87A1120}" dt="2019-04-09T13:23:35.914" v="17064" actId="478"/>
          <ac:spMkLst>
            <pc:docMk/>
            <pc:sldMk cId="2699908466" sldId="641"/>
            <ac:spMk id="5" creationId="{AD07D1C4-91E1-40C3-B34E-1E28ABA5E81F}"/>
          </ac:spMkLst>
        </pc:spChg>
        <pc:spChg chg="del">
          <ac:chgData name="Jayne Donnelly" userId="5c8749b7-551c-40b7-a871-6b26170e24c5" providerId="ADAL" clId="{7C65F38C-D69D-4BD4-A162-EF2BA87A1120}" dt="2019-04-08T14:03:00.535" v="15188" actId="478"/>
          <ac:spMkLst>
            <pc:docMk/>
            <pc:sldMk cId="2699908466" sldId="641"/>
            <ac:spMk id="6" creationId="{00000000-0000-0000-0000-000000000000}"/>
          </ac:spMkLst>
        </pc:spChg>
        <pc:spChg chg="del">
          <ac:chgData name="Jayne Donnelly" userId="5c8749b7-551c-40b7-a871-6b26170e24c5" providerId="ADAL" clId="{7C65F38C-D69D-4BD4-A162-EF2BA87A1120}" dt="2019-04-09T13:23:33.235" v="17063" actId="478"/>
          <ac:spMkLst>
            <pc:docMk/>
            <pc:sldMk cId="2699908466" sldId="641"/>
            <ac:spMk id="7" creationId="{00000000-0000-0000-0000-000000000000}"/>
          </ac:spMkLst>
        </pc:spChg>
        <pc:spChg chg="mod">
          <ac:chgData name="Jayne Donnelly" userId="5c8749b7-551c-40b7-a871-6b26170e24c5" providerId="ADAL" clId="{7C65F38C-D69D-4BD4-A162-EF2BA87A1120}" dt="2019-04-08T16:12:40.448" v="16429" actId="1036"/>
          <ac:spMkLst>
            <pc:docMk/>
            <pc:sldMk cId="2699908466" sldId="641"/>
            <ac:spMk id="9" creationId="{868FBEF8-1654-4854-A2B0-49448419B988}"/>
          </ac:spMkLst>
        </pc:spChg>
        <pc:spChg chg="add">
          <ac:chgData name="Jayne Donnelly" userId="5c8749b7-551c-40b7-a871-6b26170e24c5" providerId="ADAL" clId="{7C65F38C-D69D-4BD4-A162-EF2BA87A1120}" dt="2019-04-09T13:23:37.053" v="17065"/>
          <ac:spMkLst>
            <pc:docMk/>
            <pc:sldMk cId="2699908466" sldId="641"/>
            <ac:spMk id="11" creationId="{EDA301D4-065E-4BBE-BBF4-6825442B4334}"/>
          </ac:spMkLst>
        </pc:spChg>
        <pc:picChg chg="mod">
          <ac:chgData name="Jayne Donnelly" userId="5c8749b7-551c-40b7-a871-6b26170e24c5" providerId="ADAL" clId="{7C65F38C-D69D-4BD4-A162-EF2BA87A1120}" dt="2019-04-08T16:12:55.651" v="16435" actId="1076"/>
          <ac:picMkLst>
            <pc:docMk/>
            <pc:sldMk cId="2699908466" sldId="641"/>
            <ac:picMk id="8" creationId="{E7829AAC-18E1-4DA8-893A-D93575420707}"/>
          </ac:picMkLst>
        </pc:picChg>
        <pc:picChg chg="mod">
          <ac:chgData name="Jayne Donnelly" userId="5c8749b7-551c-40b7-a871-6b26170e24c5" providerId="ADAL" clId="{7C65F38C-D69D-4BD4-A162-EF2BA87A1120}" dt="2019-04-08T16:12:34.935" v="16421" actId="1037"/>
          <ac:picMkLst>
            <pc:docMk/>
            <pc:sldMk cId="2699908466" sldId="641"/>
            <ac:picMk id="10" creationId="{BBBD1D1A-758E-4A94-952F-1D715F6B6FD9}"/>
          </ac:picMkLst>
        </pc:picChg>
      </pc:sldChg>
      <pc:sldChg chg="addSp delSp modSp">
        <pc:chgData name="Jayne Donnelly" userId="5c8749b7-551c-40b7-a871-6b26170e24c5" providerId="ADAL" clId="{7C65F38C-D69D-4BD4-A162-EF2BA87A1120}" dt="2019-04-09T13:25:54.216" v="17111" actId="1038"/>
        <pc:sldMkLst>
          <pc:docMk/>
          <pc:sldMk cId="3889557336" sldId="642"/>
        </pc:sldMkLst>
        <pc:spChg chg="add del mod">
          <ac:chgData name="Jayne Donnelly" userId="5c8749b7-551c-40b7-a871-6b26170e24c5" providerId="ADAL" clId="{7C65F38C-D69D-4BD4-A162-EF2BA87A1120}" dt="2019-04-09T13:24:45.335" v="17073" actId="478"/>
          <ac:spMkLst>
            <pc:docMk/>
            <pc:sldMk cId="3889557336" sldId="642"/>
            <ac:spMk id="4" creationId="{8880C256-DB37-4548-87A1-438B0D07FC0F}"/>
          </ac:spMkLst>
        </pc:spChg>
        <pc:spChg chg="del">
          <ac:chgData name="Jayne Donnelly" userId="5c8749b7-551c-40b7-a871-6b26170e24c5" providerId="ADAL" clId="{7C65F38C-D69D-4BD4-A162-EF2BA87A1120}" dt="2019-04-08T14:03:16.408" v="15189" actId="478"/>
          <ac:spMkLst>
            <pc:docMk/>
            <pc:sldMk cId="3889557336" sldId="642"/>
            <ac:spMk id="6" creationId="{00000000-0000-0000-0000-000000000000}"/>
          </ac:spMkLst>
        </pc:spChg>
        <pc:spChg chg="add">
          <ac:chgData name="Jayne Donnelly" userId="5c8749b7-551c-40b7-a871-6b26170e24c5" providerId="ADAL" clId="{7C65F38C-D69D-4BD4-A162-EF2BA87A1120}" dt="2019-04-09T13:24:46.460" v="17074"/>
          <ac:spMkLst>
            <pc:docMk/>
            <pc:sldMk cId="3889557336" sldId="642"/>
            <ac:spMk id="8" creationId="{B87CC0DD-EA29-4CB6-BFA9-C235AD97074B}"/>
          </ac:spMkLst>
        </pc:spChg>
        <pc:spChg chg="mod">
          <ac:chgData name="Jayne Donnelly" userId="5c8749b7-551c-40b7-a871-6b26170e24c5" providerId="ADAL" clId="{7C65F38C-D69D-4BD4-A162-EF2BA87A1120}" dt="2019-04-09T13:25:54.216" v="17111" actId="1038"/>
          <ac:spMkLst>
            <pc:docMk/>
            <pc:sldMk cId="3889557336" sldId="642"/>
            <ac:spMk id="9" creationId="{868FBEF8-1654-4854-A2B0-49448419B988}"/>
          </ac:spMkLst>
        </pc:spChg>
        <pc:spChg chg="del">
          <ac:chgData name="Jayne Donnelly" userId="5c8749b7-551c-40b7-a871-6b26170e24c5" providerId="ADAL" clId="{7C65F38C-D69D-4BD4-A162-EF2BA87A1120}" dt="2019-04-09T13:24:43.902" v="17072" actId="478"/>
          <ac:spMkLst>
            <pc:docMk/>
            <pc:sldMk cId="3889557336" sldId="642"/>
            <ac:spMk id="12" creationId="{627CF2AE-6B21-4686-B336-2E4D0EFB6044}"/>
          </ac:spMkLst>
        </pc:spChg>
        <pc:picChg chg="mod">
          <ac:chgData name="Jayne Donnelly" userId="5c8749b7-551c-40b7-a871-6b26170e24c5" providerId="ADAL" clId="{7C65F38C-D69D-4BD4-A162-EF2BA87A1120}" dt="2019-04-09T13:24:12.861" v="17071" actId="1037"/>
          <ac:picMkLst>
            <pc:docMk/>
            <pc:sldMk cId="3889557336" sldId="642"/>
            <ac:picMk id="10" creationId="{3DF4ACA3-7B9D-49FA-B3C3-972AD478B527}"/>
          </ac:picMkLst>
        </pc:picChg>
      </pc:sldChg>
      <pc:sldChg chg="addSp delSp modSp">
        <pc:chgData name="Jayne Donnelly" userId="5c8749b7-551c-40b7-a871-6b26170e24c5" providerId="ADAL" clId="{7C65F38C-D69D-4BD4-A162-EF2BA87A1120}" dt="2019-04-09T13:25:07.658" v="17089" actId="14100"/>
        <pc:sldMkLst>
          <pc:docMk/>
          <pc:sldMk cId="4099497568" sldId="643"/>
        </pc:sldMkLst>
        <pc:spChg chg="add del mod">
          <ac:chgData name="Jayne Donnelly" userId="5c8749b7-551c-40b7-a871-6b26170e24c5" providerId="ADAL" clId="{7C65F38C-D69D-4BD4-A162-EF2BA87A1120}" dt="2019-04-09T13:24:52.302" v="17076" actId="478"/>
          <ac:spMkLst>
            <pc:docMk/>
            <pc:sldMk cId="4099497568" sldId="643"/>
            <ac:spMk id="5" creationId="{C27D841E-0D59-4592-A4A4-67C5A33ABC42}"/>
          </ac:spMkLst>
        </pc:spChg>
        <pc:spChg chg="del">
          <ac:chgData name="Jayne Donnelly" userId="5c8749b7-551c-40b7-a871-6b26170e24c5" providerId="ADAL" clId="{7C65F38C-D69D-4BD4-A162-EF2BA87A1120}" dt="2019-04-08T14:03:19.137" v="15190" actId="478"/>
          <ac:spMkLst>
            <pc:docMk/>
            <pc:sldMk cId="4099497568" sldId="643"/>
            <ac:spMk id="6" creationId="{00000000-0000-0000-0000-000000000000}"/>
          </ac:spMkLst>
        </pc:spChg>
        <pc:spChg chg="del">
          <ac:chgData name="Jayne Donnelly" userId="5c8749b7-551c-40b7-a871-6b26170e24c5" providerId="ADAL" clId="{7C65F38C-D69D-4BD4-A162-EF2BA87A1120}" dt="2019-04-09T13:24:50.895" v="17075" actId="478"/>
          <ac:spMkLst>
            <pc:docMk/>
            <pc:sldMk cId="4099497568" sldId="643"/>
            <ac:spMk id="7" creationId="{00000000-0000-0000-0000-000000000000}"/>
          </ac:spMkLst>
        </pc:spChg>
        <pc:spChg chg="mod">
          <ac:chgData name="Jayne Donnelly" userId="5c8749b7-551c-40b7-a871-6b26170e24c5" providerId="ADAL" clId="{7C65F38C-D69D-4BD4-A162-EF2BA87A1120}" dt="2019-04-09T13:25:02.078" v="17088" actId="1036"/>
          <ac:spMkLst>
            <pc:docMk/>
            <pc:sldMk cId="4099497568" sldId="643"/>
            <ac:spMk id="9" creationId="{868FBEF8-1654-4854-A2B0-49448419B988}"/>
          </ac:spMkLst>
        </pc:spChg>
        <pc:spChg chg="add">
          <ac:chgData name="Jayne Donnelly" userId="5c8749b7-551c-40b7-a871-6b26170e24c5" providerId="ADAL" clId="{7C65F38C-D69D-4BD4-A162-EF2BA87A1120}" dt="2019-04-09T13:24:53.402" v="17077"/>
          <ac:spMkLst>
            <pc:docMk/>
            <pc:sldMk cId="4099497568" sldId="643"/>
            <ac:spMk id="11" creationId="{46B32EA4-01EC-4FB2-8120-EDC8C4DCF78D}"/>
          </ac:spMkLst>
        </pc:spChg>
        <pc:picChg chg="mod">
          <ac:chgData name="Jayne Donnelly" userId="5c8749b7-551c-40b7-a871-6b26170e24c5" providerId="ADAL" clId="{7C65F38C-D69D-4BD4-A162-EF2BA87A1120}" dt="2019-04-09T13:25:07.658" v="17089" actId="14100"/>
          <ac:picMkLst>
            <pc:docMk/>
            <pc:sldMk cId="4099497568" sldId="643"/>
            <ac:picMk id="8" creationId="{4CFE3ECC-6400-46A4-8535-71FD77E12DC8}"/>
          </ac:picMkLst>
        </pc:picChg>
        <pc:picChg chg="mod">
          <ac:chgData name="Jayne Donnelly" userId="5c8749b7-551c-40b7-a871-6b26170e24c5" providerId="ADAL" clId="{7C65F38C-D69D-4BD4-A162-EF2BA87A1120}" dt="2019-04-09T13:24:59.655" v="17085" actId="1037"/>
          <ac:picMkLst>
            <pc:docMk/>
            <pc:sldMk cId="4099497568" sldId="643"/>
            <ac:picMk id="10" creationId="{BBBD1D1A-758E-4A94-952F-1D715F6B6FD9}"/>
          </ac:picMkLst>
        </pc:picChg>
      </pc:sldChg>
      <pc:sldChg chg="addSp delSp modSp">
        <pc:chgData name="Jayne Donnelly" userId="5c8749b7-551c-40b7-a871-6b26170e24c5" providerId="ADAL" clId="{7C65F38C-D69D-4BD4-A162-EF2BA87A1120}" dt="2019-04-09T13:27:05.078" v="17156"/>
        <pc:sldMkLst>
          <pc:docMk/>
          <pc:sldMk cId="1898963970" sldId="644"/>
        </pc:sldMkLst>
        <pc:spChg chg="add del mod">
          <ac:chgData name="Jayne Donnelly" userId="5c8749b7-551c-40b7-a871-6b26170e24c5" providerId="ADAL" clId="{7C65F38C-D69D-4BD4-A162-EF2BA87A1120}" dt="2019-04-09T13:27:03.969" v="17155" actId="478"/>
          <ac:spMkLst>
            <pc:docMk/>
            <pc:sldMk cId="1898963970" sldId="644"/>
            <ac:spMk id="4" creationId="{A0E8A2F2-EAA1-434C-B2FF-43604534963E}"/>
          </ac:spMkLst>
        </pc:spChg>
        <pc:spChg chg="del">
          <ac:chgData name="Jayne Donnelly" userId="5c8749b7-551c-40b7-a871-6b26170e24c5" providerId="ADAL" clId="{7C65F38C-D69D-4BD4-A162-EF2BA87A1120}" dt="2019-04-08T14:03:35.424" v="15193" actId="478"/>
          <ac:spMkLst>
            <pc:docMk/>
            <pc:sldMk cId="1898963970" sldId="644"/>
            <ac:spMk id="6" creationId="{00000000-0000-0000-0000-000000000000}"/>
          </ac:spMkLst>
        </pc:spChg>
        <pc:spChg chg="add">
          <ac:chgData name="Jayne Donnelly" userId="5c8749b7-551c-40b7-a871-6b26170e24c5" providerId="ADAL" clId="{7C65F38C-D69D-4BD4-A162-EF2BA87A1120}" dt="2019-04-09T13:27:05.078" v="17156"/>
          <ac:spMkLst>
            <pc:docMk/>
            <pc:sldMk cId="1898963970" sldId="644"/>
            <ac:spMk id="8" creationId="{4F78E052-27EF-4619-8844-B16BDABB315B}"/>
          </ac:spMkLst>
        </pc:spChg>
        <pc:spChg chg="mod">
          <ac:chgData name="Jayne Donnelly" userId="5c8749b7-551c-40b7-a871-6b26170e24c5" providerId="ADAL" clId="{7C65F38C-D69D-4BD4-A162-EF2BA87A1120}" dt="2019-04-09T13:26:52.083" v="17153" actId="255"/>
          <ac:spMkLst>
            <pc:docMk/>
            <pc:sldMk cId="1898963970" sldId="644"/>
            <ac:spMk id="9" creationId="{868FBEF8-1654-4854-A2B0-49448419B988}"/>
          </ac:spMkLst>
        </pc:spChg>
        <pc:spChg chg="del">
          <ac:chgData name="Jayne Donnelly" userId="5c8749b7-551c-40b7-a871-6b26170e24c5" providerId="ADAL" clId="{7C65F38C-D69D-4BD4-A162-EF2BA87A1120}" dt="2019-04-09T13:27:01.580" v="17154" actId="478"/>
          <ac:spMkLst>
            <pc:docMk/>
            <pc:sldMk cId="1898963970" sldId="644"/>
            <ac:spMk id="12" creationId="{627CF2AE-6B21-4686-B336-2E4D0EFB6044}"/>
          </ac:spMkLst>
        </pc:spChg>
        <pc:picChg chg="mod">
          <ac:chgData name="Jayne Donnelly" userId="5c8749b7-551c-40b7-a871-6b26170e24c5" providerId="ADAL" clId="{7C65F38C-D69D-4BD4-A162-EF2BA87A1120}" dt="2019-04-09T13:26:28.207" v="17137" actId="1037"/>
          <ac:picMkLst>
            <pc:docMk/>
            <pc:sldMk cId="1898963970" sldId="644"/>
            <ac:picMk id="10" creationId="{3DF4ACA3-7B9D-49FA-B3C3-972AD478B527}"/>
          </ac:picMkLst>
        </pc:picChg>
      </pc:sldChg>
      <pc:sldChg chg="addSp delSp modSp">
        <pc:chgData name="Jayne Donnelly" userId="5c8749b7-551c-40b7-a871-6b26170e24c5" providerId="ADAL" clId="{7C65F38C-D69D-4BD4-A162-EF2BA87A1120}" dt="2019-04-09T13:27:24.904" v="17169" actId="14100"/>
        <pc:sldMkLst>
          <pc:docMk/>
          <pc:sldMk cId="2756766999" sldId="645"/>
        </pc:sldMkLst>
        <pc:spChg chg="add del mod">
          <ac:chgData name="Jayne Donnelly" userId="5c8749b7-551c-40b7-a871-6b26170e24c5" providerId="ADAL" clId="{7C65F38C-D69D-4BD4-A162-EF2BA87A1120}" dt="2019-04-09T13:27:10.913" v="17158" actId="478"/>
          <ac:spMkLst>
            <pc:docMk/>
            <pc:sldMk cId="2756766999" sldId="645"/>
            <ac:spMk id="5" creationId="{4253DBF6-D2E5-4476-A79A-52C174546632}"/>
          </ac:spMkLst>
        </pc:spChg>
        <pc:spChg chg="del">
          <ac:chgData name="Jayne Donnelly" userId="5c8749b7-551c-40b7-a871-6b26170e24c5" providerId="ADAL" clId="{7C65F38C-D69D-4BD4-A162-EF2BA87A1120}" dt="2019-04-08T14:03:39.681" v="15194" actId="478"/>
          <ac:spMkLst>
            <pc:docMk/>
            <pc:sldMk cId="2756766999" sldId="645"/>
            <ac:spMk id="6" creationId="{00000000-0000-0000-0000-000000000000}"/>
          </ac:spMkLst>
        </pc:spChg>
        <pc:spChg chg="del">
          <ac:chgData name="Jayne Donnelly" userId="5c8749b7-551c-40b7-a871-6b26170e24c5" providerId="ADAL" clId="{7C65F38C-D69D-4BD4-A162-EF2BA87A1120}" dt="2019-04-09T13:27:09.521" v="17157" actId="478"/>
          <ac:spMkLst>
            <pc:docMk/>
            <pc:sldMk cId="2756766999" sldId="645"/>
            <ac:spMk id="7" creationId="{00000000-0000-0000-0000-000000000000}"/>
          </ac:spMkLst>
        </pc:spChg>
        <pc:spChg chg="mod">
          <ac:chgData name="Jayne Donnelly" userId="5c8749b7-551c-40b7-a871-6b26170e24c5" providerId="ADAL" clId="{7C65F38C-D69D-4BD4-A162-EF2BA87A1120}" dt="2019-04-09T13:27:20.802" v="17168" actId="1036"/>
          <ac:spMkLst>
            <pc:docMk/>
            <pc:sldMk cId="2756766999" sldId="645"/>
            <ac:spMk id="9" creationId="{868FBEF8-1654-4854-A2B0-49448419B988}"/>
          </ac:spMkLst>
        </pc:spChg>
        <pc:spChg chg="add">
          <ac:chgData name="Jayne Donnelly" userId="5c8749b7-551c-40b7-a871-6b26170e24c5" providerId="ADAL" clId="{7C65F38C-D69D-4BD4-A162-EF2BA87A1120}" dt="2019-04-09T13:27:11.992" v="17159"/>
          <ac:spMkLst>
            <pc:docMk/>
            <pc:sldMk cId="2756766999" sldId="645"/>
            <ac:spMk id="11" creationId="{B15DF051-7C25-4A17-AB2D-D64B00B78AB5}"/>
          </ac:spMkLst>
        </pc:spChg>
        <pc:picChg chg="mod">
          <ac:chgData name="Jayne Donnelly" userId="5c8749b7-551c-40b7-a871-6b26170e24c5" providerId="ADAL" clId="{7C65F38C-D69D-4BD4-A162-EF2BA87A1120}" dt="2019-04-09T13:27:24.904" v="17169" actId="14100"/>
          <ac:picMkLst>
            <pc:docMk/>
            <pc:sldMk cId="2756766999" sldId="645"/>
            <ac:picMk id="8" creationId="{D547F9DB-C7D6-4A7C-9996-8E967A0E5B7A}"/>
          </ac:picMkLst>
        </pc:picChg>
        <pc:picChg chg="mod">
          <ac:chgData name="Jayne Donnelly" userId="5c8749b7-551c-40b7-a871-6b26170e24c5" providerId="ADAL" clId="{7C65F38C-D69D-4BD4-A162-EF2BA87A1120}" dt="2019-04-09T13:27:15.948" v="17165" actId="1037"/>
          <ac:picMkLst>
            <pc:docMk/>
            <pc:sldMk cId="2756766999" sldId="645"/>
            <ac:picMk id="10" creationId="{BBBD1D1A-758E-4A94-952F-1D715F6B6FD9}"/>
          </ac:picMkLst>
        </pc:picChg>
      </pc:sldChg>
      <pc:sldChg chg="addSp delSp modSp">
        <pc:chgData name="Jayne Donnelly" userId="5c8749b7-551c-40b7-a871-6b26170e24c5" providerId="ADAL" clId="{7C65F38C-D69D-4BD4-A162-EF2BA87A1120}" dt="2019-04-09T13:27:49.486" v="17192"/>
        <pc:sldMkLst>
          <pc:docMk/>
          <pc:sldMk cId="2629038121" sldId="646"/>
        </pc:sldMkLst>
        <pc:spChg chg="add del mod">
          <ac:chgData name="Jayne Donnelly" userId="5c8749b7-551c-40b7-a871-6b26170e24c5" providerId="ADAL" clId="{7C65F38C-D69D-4BD4-A162-EF2BA87A1120}" dt="2019-04-09T13:27:48.276" v="17191" actId="478"/>
          <ac:spMkLst>
            <pc:docMk/>
            <pc:sldMk cId="2629038121" sldId="646"/>
            <ac:spMk id="4" creationId="{E2E2C859-1A0E-463A-9432-9D859678D9E7}"/>
          </ac:spMkLst>
        </pc:spChg>
        <pc:spChg chg="del">
          <ac:chgData name="Jayne Donnelly" userId="5c8749b7-551c-40b7-a871-6b26170e24c5" providerId="ADAL" clId="{7C65F38C-D69D-4BD4-A162-EF2BA87A1120}" dt="2019-04-08T14:03:51.322" v="15195" actId="478"/>
          <ac:spMkLst>
            <pc:docMk/>
            <pc:sldMk cId="2629038121" sldId="646"/>
            <ac:spMk id="6" creationId="{00000000-0000-0000-0000-000000000000}"/>
          </ac:spMkLst>
        </pc:spChg>
        <pc:spChg chg="add">
          <ac:chgData name="Jayne Donnelly" userId="5c8749b7-551c-40b7-a871-6b26170e24c5" providerId="ADAL" clId="{7C65F38C-D69D-4BD4-A162-EF2BA87A1120}" dt="2019-04-09T13:27:49.486" v="17192"/>
          <ac:spMkLst>
            <pc:docMk/>
            <pc:sldMk cId="2629038121" sldId="646"/>
            <ac:spMk id="8" creationId="{784F51A4-1873-41A7-A0A5-1945ED7293A9}"/>
          </ac:spMkLst>
        </pc:spChg>
        <pc:spChg chg="mod">
          <ac:chgData name="Jayne Donnelly" userId="5c8749b7-551c-40b7-a871-6b26170e24c5" providerId="ADAL" clId="{7C65F38C-D69D-4BD4-A162-EF2BA87A1120}" dt="2019-04-09T13:27:42.740" v="17188" actId="1036"/>
          <ac:spMkLst>
            <pc:docMk/>
            <pc:sldMk cId="2629038121" sldId="646"/>
            <ac:spMk id="9" creationId="{868FBEF8-1654-4854-A2B0-49448419B988}"/>
          </ac:spMkLst>
        </pc:spChg>
        <pc:spChg chg="del mod">
          <ac:chgData name="Jayne Donnelly" userId="5c8749b7-551c-40b7-a871-6b26170e24c5" providerId="ADAL" clId="{7C65F38C-D69D-4BD4-A162-EF2BA87A1120}" dt="2019-04-09T13:27:46.537" v="17190" actId="478"/>
          <ac:spMkLst>
            <pc:docMk/>
            <pc:sldMk cId="2629038121" sldId="646"/>
            <ac:spMk id="12" creationId="{627CF2AE-6B21-4686-B336-2E4D0EFB6044}"/>
          </ac:spMkLst>
        </pc:spChg>
        <pc:picChg chg="mod">
          <ac:chgData name="Jayne Donnelly" userId="5c8749b7-551c-40b7-a871-6b26170e24c5" providerId="ADAL" clId="{7C65F38C-D69D-4BD4-A162-EF2BA87A1120}" dt="2019-04-09T13:27:31.579" v="17177" actId="1035"/>
          <ac:picMkLst>
            <pc:docMk/>
            <pc:sldMk cId="2629038121" sldId="646"/>
            <ac:picMk id="10" creationId="{3DF4ACA3-7B9D-49FA-B3C3-972AD478B527}"/>
          </ac:picMkLst>
        </pc:picChg>
      </pc:sldChg>
      <pc:sldChg chg="addSp delSp modSp">
        <pc:chgData name="Jayne Donnelly" userId="5c8749b7-551c-40b7-a871-6b26170e24c5" providerId="ADAL" clId="{7C65F38C-D69D-4BD4-A162-EF2BA87A1120}" dt="2019-04-09T13:28:06.635" v="17204" actId="1036"/>
        <pc:sldMkLst>
          <pc:docMk/>
          <pc:sldMk cId="2010531022" sldId="647"/>
        </pc:sldMkLst>
        <pc:spChg chg="add del mod">
          <ac:chgData name="Jayne Donnelly" userId="5c8749b7-551c-40b7-a871-6b26170e24c5" providerId="ADAL" clId="{7C65F38C-D69D-4BD4-A162-EF2BA87A1120}" dt="2019-04-09T13:28:02.352" v="17200" actId="478"/>
          <ac:spMkLst>
            <pc:docMk/>
            <pc:sldMk cId="2010531022" sldId="647"/>
            <ac:spMk id="4" creationId="{A3E4C8F0-B7C0-4084-BDC1-4038AA9E7434}"/>
          </ac:spMkLst>
        </pc:spChg>
        <pc:spChg chg="del">
          <ac:chgData name="Jayne Donnelly" userId="5c8749b7-551c-40b7-a871-6b26170e24c5" providerId="ADAL" clId="{7C65F38C-D69D-4BD4-A162-EF2BA87A1120}" dt="2019-04-08T14:03:54.817" v="15196" actId="478"/>
          <ac:spMkLst>
            <pc:docMk/>
            <pc:sldMk cId="2010531022" sldId="647"/>
            <ac:spMk id="6" creationId="{00000000-0000-0000-0000-000000000000}"/>
          </ac:spMkLst>
        </pc:spChg>
        <pc:spChg chg="del">
          <ac:chgData name="Jayne Donnelly" userId="5c8749b7-551c-40b7-a871-6b26170e24c5" providerId="ADAL" clId="{7C65F38C-D69D-4BD4-A162-EF2BA87A1120}" dt="2019-04-09T13:28:01.204" v="17199" actId="478"/>
          <ac:spMkLst>
            <pc:docMk/>
            <pc:sldMk cId="2010531022" sldId="647"/>
            <ac:spMk id="7" creationId="{00000000-0000-0000-0000-000000000000}"/>
          </ac:spMkLst>
        </pc:spChg>
        <pc:spChg chg="mod">
          <ac:chgData name="Jayne Donnelly" userId="5c8749b7-551c-40b7-a871-6b26170e24c5" providerId="ADAL" clId="{7C65F38C-D69D-4BD4-A162-EF2BA87A1120}" dt="2019-04-09T13:28:06.635" v="17204" actId="1036"/>
          <ac:spMkLst>
            <pc:docMk/>
            <pc:sldMk cId="2010531022" sldId="647"/>
            <ac:spMk id="9" creationId="{868FBEF8-1654-4854-A2B0-49448419B988}"/>
          </ac:spMkLst>
        </pc:spChg>
        <pc:spChg chg="add">
          <ac:chgData name="Jayne Donnelly" userId="5c8749b7-551c-40b7-a871-6b26170e24c5" providerId="ADAL" clId="{7C65F38C-D69D-4BD4-A162-EF2BA87A1120}" dt="2019-04-09T13:28:03.417" v="17201"/>
          <ac:spMkLst>
            <pc:docMk/>
            <pc:sldMk cId="2010531022" sldId="647"/>
            <ac:spMk id="12" creationId="{D98D0996-6F3D-4429-A2DA-2D0F9B7A5F0C}"/>
          </ac:spMkLst>
        </pc:spChg>
        <pc:picChg chg="mod">
          <ac:chgData name="Jayne Donnelly" userId="5c8749b7-551c-40b7-a871-6b26170e24c5" providerId="ADAL" clId="{7C65F38C-D69D-4BD4-A162-EF2BA87A1120}" dt="2019-04-09T13:27:58.941" v="17198" actId="1037"/>
          <ac:picMkLst>
            <pc:docMk/>
            <pc:sldMk cId="2010531022" sldId="647"/>
            <ac:picMk id="10" creationId="{BBBD1D1A-758E-4A94-952F-1D715F6B6FD9}"/>
          </ac:picMkLst>
        </pc:picChg>
      </pc:sldChg>
      <pc:sldChg chg="addSp delSp modSp">
        <pc:chgData name="Jayne Donnelly" userId="5c8749b7-551c-40b7-a871-6b26170e24c5" providerId="ADAL" clId="{7C65F38C-D69D-4BD4-A162-EF2BA87A1120}" dt="2019-04-09T16:11:25.639" v="19268" actId="27636"/>
        <pc:sldMkLst>
          <pc:docMk/>
          <pc:sldMk cId="1599244686" sldId="648"/>
        </pc:sldMkLst>
        <pc:spChg chg="add del mod">
          <ac:chgData name="Jayne Donnelly" userId="5c8749b7-551c-40b7-a871-6b26170e24c5" providerId="ADAL" clId="{7C65F38C-D69D-4BD4-A162-EF2BA87A1120}" dt="2019-04-09T13:30:41.193" v="17271" actId="478"/>
          <ac:spMkLst>
            <pc:docMk/>
            <pc:sldMk cId="1599244686" sldId="648"/>
            <ac:spMk id="4" creationId="{72336DFF-A989-425F-8ABF-F7AE3B65207E}"/>
          </ac:spMkLst>
        </pc:spChg>
        <pc:spChg chg="del">
          <ac:chgData name="Jayne Donnelly" userId="5c8749b7-551c-40b7-a871-6b26170e24c5" providerId="ADAL" clId="{7C65F38C-D69D-4BD4-A162-EF2BA87A1120}" dt="2019-04-08T14:04:19.753" v="15200" actId="478"/>
          <ac:spMkLst>
            <pc:docMk/>
            <pc:sldMk cId="1599244686" sldId="648"/>
            <ac:spMk id="6" creationId="{00000000-0000-0000-0000-000000000000}"/>
          </ac:spMkLst>
        </pc:spChg>
        <pc:spChg chg="add">
          <ac:chgData name="Jayne Donnelly" userId="5c8749b7-551c-40b7-a871-6b26170e24c5" providerId="ADAL" clId="{7C65F38C-D69D-4BD4-A162-EF2BA87A1120}" dt="2019-04-09T13:30:42.318" v="17272"/>
          <ac:spMkLst>
            <pc:docMk/>
            <pc:sldMk cId="1599244686" sldId="648"/>
            <ac:spMk id="8" creationId="{64E5ABCD-7E28-4615-A793-DA963A08D04B}"/>
          </ac:spMkLst>
        </pc:spChg>
        <pc:spChg chg="mod">
          <ac:chgData name="Jayne Donnelly" userId="5c8749b7-551c-40b7-a871-6b26170e24c5" providerId="ADAL" clId="{7C65F38C-D69D-4BD4-A162-EF2BA87A1120}" dt="2019-04-09T16:11:25.639" v="19268" actId="27636"/>
          <ac:spMkLst>
            <pc:docMk/>
            <pc:sldMk cId="1599244686" sldId="648"/>
            <ac:spMk id="9" creationId="{868FBEF8-1654-4854-A2B0-49448419B988}"/>
          </ac:spMkLst>
        </pc:spChg>
        <pc:spChg chg="del">
          <ac:chgData name="Jayne Donnelly" userId="5c8749b7-551c-40b7-a871-6b26170e24c5" providerId="ADAL" clId="{7C65F38C-D69D-4BD4-A162-EF2BA87A1120}" dt="2019-04-09T13:30:39.424" v="17270" actId="478"/>
          <ac:spMkLst>
            <pc:docMk/>
            <pc:sldMk cId="1599244686" sldId="648"/>
            <ac:spMk id="12" creationId="{627CF2AE-6B21-4686-B336-2E4D0EFB6044}"/>
          </ac:spMkLst>
        </pc:spChg>
        <pc:grpChg chg="add mod">
          <ac:chgData name="Jayne Donnelly" userId="5c8749b7-551c-40b7-a871-6b26170e24c5" providerId="ADAL" clId="{7C65F38C-D69D-4BD4-A162-EF2BA87A1120}" dt="2019-04-09T13:35:57.249" v="17422" actId="1076"/>
          <ac:grpSpMkLst>
            <pc:docMk/>
            <pc:sldMk cId="1599244686" sldId="648"/>
            <ac:grpSpMk id="11" creationId="{D3439E8B-2DED-4FCA-9B4E-CFC3ADDE02E0}"/>
          </ac:grpSpMkLst>
        </pc:grpChg>
        <pc:picChg chg="mod">
          <ac:chgData name="Jayne Donnelly" userId="5c8749b7-551c-40b7-a871-6b26170e24c5" providerId="ADAL" clId="{7C65F38C-D69D-4BD4-A162-EF2BA87A1120}" dt="2019-04-09T13:30:59.634" v="17283" actId="1037"/>
          <ac:picMkLst>
            <pc:docMk/>
            <pc:sldMk cId="1599244686" sldId="648"/>
            <ac:picMk id="10" creationId="{3DF4ACA3-7B9D-49FA-B3C3-972AD478B527}"/>
          </ac:picMkLst>
        </pc:picChg>
      </pc:sldChg>
      <pc:sldChg chg="addSp delSp modSp">
        <pc:chgData name="Jayne Donnelly" userId="5c8749b7-551c-40b7-a871-6b26170e24c5" providerId="ADAL" clId="{7C65F38C-D69D-4BD4-A162-EF2BA87A1120}" dt="2019-04-09T13:36:09.650" v="17432" actId="14100"/>
        <pc:sldMkLst>
          <pc:docMk/>
          <pc:sldMk cId="1390089401" sldId="649"/>
        </pc:sldMkLst>
        <pc:spChg chg="mod">
          <ac:chgData name="Jayne Donnelly" userId="5c8749b7-551c-40b7-a871-6b26170e24c5" providerId="ADAL" clId="{7C65F38C-D69D-4BD4-A162-EF2BA87A1120}" dt="2019-03-26T11:03:03.548" v="1000" actId="14100"/>
          <ac:spMkLst>
            <pc:docMk/>
            <pc:sldMk cId="1390089401" sldId="649"/>
            <ac:spMk id="2" creationId="{9C79CDB3-701D-4881-ACAF-67645C742333}"/>
          </ac:spMkLst>
        </pc:spChg>
        <pc:spChg chg="add del mod">
          <ac:chgData name="Jayne Donnelly" userId="5c8749b7-551c-40b7-a871-6b26170e24c5" providerId="ADAL" clId="{7C65F38C-D69D-4BD4-A162-EF2BA87A1120}" dt="2019-04-09T13:30:47.602" v="17274" actId="478"/>
          <ac:spMkLst>
            <pc:docMk/>
            <pc:sldMk cId="1390089401" sldId="649"/>
            <ac:spMk id="5" creationId="{6A9CB019-3541-45E8-AB33-08F0A4294DE1}"/>
          </ac:spMkLst>
        </pc:spChg>
        <pc:spChg chg="del">
          <ac:chgData name="Jayne Donnelly" userId="5c8749b7-551c-40b7-a871-6b26170e24c5" providerId="ADAL" clId="{7C65F38C-D69D-4BD4-A162-EF2BA87A1120}" dt="2019-04-08T14:04:23.710" v="15201" actId="478"/>
          <ac:spMkLst>
            <pc:docMk/>
            <pc:sldMk cId="1390089401" sldId="649"/>
            <ac:spMk id="6" creationId="{00000000-0000-0000-0000-000000000000}"/>
          </ac:spMkLst>
        </pc:spChg>
        <pc:spChg chg="del">
          <ac:chgData name="Jayne Donnelly" userId="5c8749b7-551c-40b7-a871-6b26170e24c5" providerId="ADAL" clId="{7C65F38C-D69D-4BD4-A162-EF2BA87A1120}" dt="2019-04-09T13:30:46.328" v="17273" actId="478"/>
          <ac:spMkLst>
            <pc:docMk/>
            <pc:sldMk cId="1390089401" sldId="649"/>
            <ac:spMk id="7" creationId="{00000000-0000-0000-0000-000000000000}"/>
          </ac:spMkLst>
        </pc:spChg>
        <pc:spChg chg="mod">
          <ac:chgData name="Jayne Donnelly" userId="5c8749b7-551c-40b7-a871-6b26170e24c5" providerId="ADAL" clId="{7C65F38C-D69D-4BD4-A162-EF2BA87A1120}" dt="2019-04-09T13:36:06.013" v="17431" actId="1036"/>
          <ac:spMkLst>
            <pc:docMk/>
            <pc:sldMk cId="1390089401" sldId="649"/>
            <ac:spMk id="9" creationId="{868FBEF8-1654-4854-A2B0-49448419B988}"/>
          </ac:spMkLst>
        </pc:spChg>
        <pc:spChg chg="add">
          <ac:chgData name="Jayne Donnelly" userId="5c8749b7-551c-40b7-a871-6b26170e24c5" providerId="ADAL" clId="{7C65F38C-D69D-4BD4-A162-EF2BA87A1120}" dt="2019-04-09T13:30:48.777" v="17275"/>
          <ac:spMkLst>
            <pc:docMk/>
            <pc:sldMk cId="1390089401" sldId="649"/>
            <ac:spMk id="11" creationId="{65A7B5DB-8F73-490E-825E-D2C69294B621}"/>
          </ac:spMkLst>
        </pc:spChg>
        <pc:picChg chg="mod">
          <ac:chgData name="Jayne Donnelly" userId="5c8749b7-551c-40b7-a871-6b26170e24c5" providerId="ADAL" clId="{7C65F38C-D69D-4BD4-A162-EF2BA87A1120}" dt="2019-04-09T13:36:09.650" v="17432" actId="14100"/>
          <ac:picMkLst>
            <pc:docMk/>
            <pc:sldMk cId="1390089401" sldId="649"/>
            <ac:picMk id="8" creationId="{7059D958-4A22-44DF-AADB-83118FD0019C}"/>
          </ac:picMkLst>
        </pc:picChg>
        <pc:picChg chg="mod">
          <ac:chgData name="Jayne Donnelly" userId="5c8749b7-551c-40b7-a871-6b26170e24c5" providerId="ADAL" clId="{7C65F38C-D69D-4BD4-A162-EF2BA87A1120}" dt="2019-04-09T13:36:03.798" v="17428" actId="1037"/>
          <ac:picMkLst>
            <pc:docMk/>
            <pc:sldMk cId="1390089401" sldId="649"/>
            <ac:picMk id="10" creationId="{BBBD1D1A-758E-4A94-952F-1D715F6B6FD9}"/>
          </ac:picMkLst>
        </pc:picChg>
      </pc:sldChg>
      <pc:sldChg chg="addSp delSp modSp">
        <pc:chgData name="Jayne Donnelly" userId="5c8749b7-551c-40b7-a871-6b26170e24c5" providerId="ADAL" clId="{7C65F38C-D69D-4BD4-A162-EF2BA87A1120}" dt="2019-04-09T13:34:31.041" v="17407" actId="27636"/>
        <pc:sldMkLst>
          <pc:docMk/>
          <pc:sldMk cId="3343954372" sldId="652"/>
        </pc:sldMkLst>
        <pc:spChg chg="add del mod">
          <ac:chgData name="Jayne Donnelly" userId="5c8749b7-551c-40b7-a871-6b26170e24c5" providerId="ADAL" clId="{7C65F38C-D69D-4BD4-A162-EF2BA87A1120}" dt="2019-04-09T13:25:35.911" v="17100" actId="478"/>
          <ac:spMkLst>
            <pc:docMk/>
            <pc:sldMk cId="3343954372" sldId="652"/>
            <ac:spMk id="4" creationId="{35404486-3CCA-4A43-8AF7-3AF5F9EC942D}"/>
          </ac:spMkLst>
        </pc:spChg>
        <pc:spChg chg="del">
          <ac:chgData name="Jayne Donnelly" userId="5c8749b7-551c-40b7-a871-6b26170e24c5" providerId="ADAL" clId="{7C65F38C-D69D-4BD4-A162-EF2BA87A1120}" dt="2019-04-08T14:03:27.745" v="15191" actId="478"/>
          <ac:spMkLst>
            <pc:docMk/>
            <pc:sldMk cId="3343954372" sldId="652"/>
            <ac:spMk id="6" creationId="{00000000-0000-0000-0000-000000000000}"/>
          </ac:spMkLst>
        </pc:spChg>
        <pc:spChg chg="add">
          <ac:chgData name="Jayne Donnelly" userId="5c8749b7-551c-40b7-a871-6b26170e24c5" providerId="ADAL" clId="{7C65F38C-D69D-4BD4-A162-EF2BA87A1120}" dt="2019-04-09T13:25:37.163" v="17101"/>
          <ac:spMkLst>
            <pc:docMk/>
            <pc:sldMk cId="3343954372" sldId="652"/>
            <ac:spMk id="8" creationId="{21FD12CE-9649-4617-8C0B-9A3010500A4E}"/>
          </ac:spMkLst>
        </pc:spChg>
        <pc:spChg chg="mod">
          <ac:chgData name="Jayne Donnelly" userId="5c8749b7-551c-40b7-a871-6b26170e24c5" providerId="ADAL" clId="{7C65F38C-D69D-4BD4-A162-EF2BA87A1120}" dt="2019-04-09T13:34:31.041" v="17407" actId="27636"/>
          <ac:spMkLst>
            <pc:docMk/>
            <pc:sldMk cId="3343954372" sldId="652"/>
            <ac:spMk id="9" creationId="{868FBEF8-1654-4854-A2B0-49448419B988}"/>
          </ac:spMkLst>
        </pc:spChg>
        <pc:spChg chg="del">
          <ac:chgData name="Jayne Donnelly" userId="5c8749b7-551c-40b7-a871-6b26170e24c5" providerId="ADAL" clId="{7C65F38C-D69D-4BD4-A162-EF2BA87A1120}" dt="2019-04-09T13:25:34.223" v="17099" actId="478"/>
          <ac:spMkLst>
            <pc:docMk/>
            <pc:sldMk cId="3343954372" sldId="652"/>
            <ac:spMk id="12" creationId="{627CF2AE-6B21-4686-B336-2E4D0EFB6044}"/>
          </ac:spMkLst>
        </pc:spChg>
        <pc:grpChg chg="add mod">
          <ac:chgData name="Jayne Donnelly" userId="5c8749b7-551c-40b7-a871-6b26170e24c5" providerId="ADAL" clId="{7C65F38C-D69D-4BD4-A162-EF2BA87A1120}" dt="2019-04-09T13:34:27.883" v="17405" actId="1036"/>
          <ac:grpSpMkLst>
            <pc:docMk/>
            <pc:sldMk cId="3343954372" sldId="652"/>
            <ac:grpSpMk id="11" creationId="{74732AC4-DB51-4B1F-A1E8-AF63338BD7EB}"/>
          </ac:grpSpMkLst>
        </pc:grpChg>
        <pc:picChg chg="mod">
          <ac:chgData name="Jayne Donnelly" userId="5c8749b7-551c-40b7-a871-6b26170e24c5" providerId="ADAL" clId="{7C65F38C-D69D-4BD4-A162-EF2BA87A1120}" dt="2019-04-09T13:25:15.023" v="17095" actId="1037"/>
          <ac:picMkLst>
            <pc:docMk/>
            <pc:sldMk cId="3343954372" sldId="652"/>
            <ac:picMk id="10" creationId="{3DF4ACA3-7B9D-49FA-B3C3-972AD478B527}"/>
          </ac:picMkLst>
        </pc:picChg>
      </pc:sldChg>
      <pc:sldChg chg="addSp delSp modSp">
        <pc:chgData name="Jayne Donnelly" userId="5c8749b7-551c-40b7-a871-6b26170e24c5" providerId="ADAL" clId="{7C65F38C-D69D-4BD4-A162-EF2BA87A1120}" dt="2019-04-09T13:26:22.013" v="17129" actId="14100"/>
        <pc:sldMkLst>
          <pc:docMk/>
          <pc:sldMk cId="1926522033" sldId="653"/>
        </pc:sldMkLst>
        <pc:spChg chg="add del mod">
          <ac:chgData name="Jayne Donnelly" userId="5c8749b7-551c-40b7-a871-6b26170e24c5" providerId="ADAL" clId="{7C65F38C-D69D-4BD4-A162-EF2BA87A1120}" dt="2019-04-09T13:26:09.140" v="17116" actId="478"/>
          <ac:spMkLst>
            <pc:docMk/>
            <pc:sldMk cId="1926522033" sldId="653"/>
            <ac:spMk id="5" creationId="{304ADE24-8626-4135-94A0-8EFDCAB7F9B8}"/>
          </ac:spMkLst>
        </pc:spChg>
        <pc:spChg chg="del">
          <ac:chgData name="Jayne Donnelly" userId="5c8749b7-551c-40b7-a871-6b26170e24c5" providerId="ADAL" clId="{7C65F38C-D69D-4BD4-A162-EF2BA87A1120}" dt="2019-04-08T14:03:31.049" v="15192" actId="478"/>
          <ac:spMkLst>
            <pc:docMk/>
            <pc:sldMk cId="1926522033" sldId="653"/>
            <ac:spMk id="6" creationId="{00000000-0000-0000-0000-000000000000}"/>
          </ac:spMkLst>
        </pc:spChg>
        <pc:spChg chg="del mod">
          <ac:chgData name="Jayne Donnelly" userId="5c8749b7-551c-40b7-a871-6b26170e24c5" providerId="ADAL" clId="{7C65F38C-D69D-4BD4-A162-EF2BA87A1120}" dt="2019-04-09T13:26:07.790" v="17115" actId="478"/>
          <ac:spMkLst>
            <pc:docMk/>
            <pc:sldMk cId="1926522033" sldId="653"/>
            <ac:spMk id="7" creationId="{00000000-0000-0000-0000-000000000000}"/>
          </ac:spMkLst>
        </pc:spChg>
        <pc:spChg chg="mod">
          <ac:chgData name="Jayne Donnelly" userId="5c8749b7-551c-40b7-a871-6b26170e24c5" providerId="ADAL" clId="{7C65F38C-D69D-4BD4-A162-EF2BA87A1120}" dt="2019-04-09T13:26:18.105" v="17128" actId="1036"/>
          <ac:spMkLst>
            <pc:docMk/>
            <pc:sldMk cId="1926522033" sldId="653"/>
            <ac:spMk id="9" creationId="{868FBEF8-1654-4854-A2B0-49448419B988}"/>
          </ac:spMkLst>
        </pc:spChg>
        <pc:spChg chg="add">
          <ac:chgData name="Jayne Donnelly" userId="5c8749b7-551c-40b7-a871-6b26170e24c5" providerId="ADAL" clId="{7C65F38C-D69D-4BD4-A162-EF2BA87A1120}" dt="2019-04-09T13:26:10.126" v="17117"/>
          <ac:spMkLst>
            <pc:docMk/>
            <pc:sldMk cId="1926522033" sldId="653"/>
            <ac:spMk id="12" creationId="{22617E52-A6A1-4FEA-BE72-CF18E17AEF76}"/>
          </ac:spMkLst>
        </pc:spChg>
        <pc:picChg chg="mod">
          <ac:chgData name="Jayne Donnelly" userId="5c8749b7-551c-40b7-a871-6b26170e24c5" providerId="ADAL" clId="{7C65F38C-D69D-4BD4-A162-EF2BA87A1120}" dt="2019-04-09T13:26:15.719" v="17125" actId="1035"/>
          <ac:picMkLst>
            <pc:docMk/>
            <pc:sldMk cId="1926522033" sldId="653"/>
            <ac:picMk id="10" creationId="{BBBD1D1A-758E-4A94-952F-1D715F6B6FD9}"/>
          </ac:picMkLst>
        </pc:picChg>
        <pc:picChg chg="mod">
          <ac:chgData name="Jayne Donnelly" userId="5c8749b7-551c-40b7-a871-6b26170e24c5" providerId="ADAL" clId="{7C65F38C-D69D-4BD4-A162-EF2BA87A1120}" dt="2019-04-09T13:26:22.013" v="17129" actId="14100"/>
          <ac:picMkLst>
            <pc:docMk/>
            <pc:sldMk cId="1926522033" sldId="653"/>
            <ac:picMk id="11" creationId="{B30DFAA2-A903-4499-9838-729121BF73FF}"/>
          </ac:picMkLst>
        </pc:picChg>
      </pc:sldChg>
      <pc:sldChg chg="addSp delSp modSp">
        <pc:chgData name="Jayne Donnelly" userId="5c8749b7-551c-40b7-a871-6b26170e24c5" providerId="ADAL" clId="{7C65F38C-D69D-4BD4-A162-EF2BA87A1120}" dt="2019-04-09T13:29:04.887" v="17228" actId="255"/>
        <pc:sldMkLst>
          <pc:docMk/>
          <pc:sldMk cId="1388001126" sldId="654"/>
        </pc:sldMkLst>
        <pc:spChg chg="add del mod">
          <ac:chgData name="Jayne Donnelly" userId="5c8749b7-551c-40b7-a871-6b26170e24c5" providerId="ADAL" clId="{7C65F38C-D69D-4BD4-A162-EF2BA87A1120}" dt="2019-04-09T13:28:31.389" v="17206" actId="478"/>
          <ac:spMkLst>
            <pc:docMk/>
            <pc:sldMk cId="1388001126" sldId="654"/>
            <ac:spMk id="4" creationId="{895D8EF2-4EB0-4A0A-ACFE-A2FF00DDD973}"/>
          </ac:spMkLst>
        </pc:spChg>
        <pc:spChg chg="del">
          <ac:chgData name="Jayne Donnelly" userId="5c8749b7-551c-40b7-a871-6b26170e24c5" providerId="ADAL" clId="{7C65F38C-D69D-4BD4-A162-EF2BA87A1120}" dt="2019-04-08T14:04:02.770" v="15197" actId="478"/>
          <ac:spMkLst>
            <pc:docMk/>
            <pc:sldMk cId="1388001126" sldId="654"/>
            <ac:spMk id="6" creationId="{00000000-0000-0000-0000-000000000000}"/>
          </ac:spMkLst>
        </pc:spChg>
        <pc:spChg chg="add">
          <ac:chgData name="Jayne Donnelly" userId="5c8749b7-551c-40b7-a871-6b26170e24c5" providerId="ADAL" clId="{7C65F38C-D69D-4BD4-A162-EF2BA87A1120}" dt="2019-04-09T13:28:32.487" v="17207"/>
          <ac:spMkLst>
            <pc:docMk/>
            <pc:sldMk cId="1388001126" sldId="654"/>
            <ac:spMk id="8" creationId="{E8BD6382-DCC4-416A-81B0-06A23E0799A2}"/>
          </ac:spMkLst>
        </pc:spChg>
        <pc:spChg chg="mod">
          <ac:chgData name="Jayne Donnelly" userId="5c8749b7-551c-40b7-a871-6b26170e24c5" providerId="ADAL" clId="{7C65F38C-D69D-4BD4-A162-EF2BA87A1120}" dt="2019-04-09T13:29:04.887" v="17228" actId="255"/>
          <ac:spMkLst>
            <pc:docMk/>
            <pc:sldMk cId="1388001126" sldId="654"/>
            <ac:spMk id="9" creationId="{868FBEF8-1654-4854-A2B0-49448419B988}"/>
          </ac:spMkLst>
        </pc:spChg>
        <pc:spChg chg="del">
          <ac:chgData name="Jayne Donnelly" userId="5c8749b7-551c-40b7-a871-6b26170e24c5" providerId="ADAL" clId="{7C65F38C-D69D-4BD4-A162-EF2BA87A1120}" dt="2019-04-09T13:28:29.773" v="17205" actId="478"/>
          <ac:spMkLst>
            <pc:docMk/>
            <pc:sldMk cId="1388001126" sldId="654"/>
            <ac:spMk id="12" creationId="{627CF2AE-6B21-4686-B336-2E4D0EFB6044}"/>
          </ac:spMkLst>
        </pc:spChg>
        <pc:picChg chg="mod">
          <ac:chgData name="Jayne Donnelly" userId="5c8749b7-551c-40b7-a871-6b26170e24c5" providerId="ADAL" clId="{7C65F38C-D69D-4BD4-A162-EF2BA87A1120}" dt="2019-04-09T13:28:38.685" v="17215" actId="1035"/>
          <ac:picMkLst>
            <pc:docMk/>
            <pc:sldMk cId="1388001126" sldId="654"/>
            <ac:picMk id="10" creationId="{3DF4ACA3-7B9D-49FA-B3C3-972AD478B527}"/>
          </ac:picMkLst>
        </pc:picChg>
      </pc:sldChg>
      <pc:sldChg chg="addSp delSp modSp">
        <pc:chgData name="Jayne Donnelly" userId="5c8749b7-551c-40b7-a871-6b26170e24c5" providerId="ADAL" clId="{7C65F38C-D69D-4BD4-A162-EF2BA87A1120}" dt="2019-04-09T13:29:57.711" v="17255" actId="1038"/>
        <pc:sldMkLst>
          <pc:docMk/>
          <pc:sldMk cId="1868836283" sldId="655"/>
        </pc:sldMkLst>
        <pc:spChg chg="add del mod">
          <ac:chgData name="Jayne Donnelly" userId="5c8749b7-551c-40b7-a871-6b26170e24c5" providerId="ADAL" clId="{7C65F38C-D69D-4BD4-A162-EF2BA87A1120}" dt="2019-04-09T13:29:31.531" v="17238" actId="478"/>
          <ac:spMkLst>
            <pc:docMk/>
            <pc:sldMk cId="1868836283" sldId="655"/>
            <ac:spMk id="4" creationId="{312A56A1-9920-47C3-B8C9-559EFC3B348F}"/>
          </ac:spMkLst>
        </pc:spChg>
        <pc:spChg chg="del">
          <ac:chgData name="Jayne Donnelly" userId="5c8749b7-551c-40b7-a871-6b26170e24c5" providerId="ADAL" clId="{7C65F38C-D69D-4BD4-A162-EF2BA87A1120}" dt="2019-04-08T14:04:08.019" v="15198" actId="478"/>
          <ac:spMkLst>
            <pc:docMk/>
            <pc:sldMk cId="1868836283" sldId="655"/>
            <ac:spMk id="6" creationId="{00000000-0000-0000-0000-000000000000}"/>
          </ac:spMkLst>
        </pc:spChg>
        <pc:spChg chg="del">
          <ac:chgData name="Jayne Donnelly" userId="5c8749b7-551c-40b7-a871-6b26170e24c5" providerId="ADAL" clId="{7C65F38C-D69D-4BD4-A162-EF2BA87A1120}" dt="2019-04-09T13:29:29.488" v="17237" actId="478"/>
          <ac:spMkLst>
            <pc:docMk/>
            <pc:sldMk cId="1868836283" sldId="655"/>
            <ac:spMk id="7" creationId="{00000000-0000-0000-0000-000000000000}"/>
          </ac:spMkLst>
        </pc:spChg>
        <pc:spChg chg="mod">
          <ac:chgData name="Jayne Donnelly" userId="5c8749b7-551c-40b7-a871-6b26170e24c5" providerId="ADAL" clId="{7C65F38C-D69D-4BD4-A162-EF2BA87A1120}" dt="2019-04-09T13:29:39.503" v="17245" actId="1035"/>
          <ac:spMkLst>
            <pc:docMk/>
            <pc:sldMk cId="1868836283" sldId="655"/>
            <ac:spMk id="9" creationId="{868FBEF8-1654-4854-A2B0-49448419B988}"/>
          </ac:spMkLst>
        </pc:spChg>
        <pc:spChg chg="mod">
          <ac:chgData name="Jayne Donnelly" userId="5c8749b7-551c-40b7-a871-6b26170e24c5" providerId="ADAL" clId="{7C65F38C-D69D-4BD4-A162-EF2BA87A1120}" dt="2019-04-09T13:29:54.871" v="17249" actId="1036"/>
          <ac:spMkLst>
            <pc:docMk/>
            <pc:sldMk cId="1868836283" sldId="655"/>
            <ac:spMk id="11" creationId="{191E915B-AFBB-4579-A016-717457266F15}"/>
          </ac:spMkLst>
        </pc:spChg>
        <pc:spChg chg="add">
          <ac:chgData name="Jayne Donnelly" userId="5c8749b7-551c-40b7-a871-6b26170e24c5" providerId="ADAL" clId="{7C65F38C-D69D-4BD4-A162-EF2BA87A1120}" dt="2019-04-09T13:29:32.690" v="17239"/>
          <ac:spMkLst>
            <pc:docMk/>
            <pc:sldMk cId="1868836283" sldId="655"/>
            <ac:spMk id="13" creationId="{97B9C6FB-28D0-4762-81BE-B5470C875908}"/>
          </ac:spMkLst>
        </pc:spChg>
        <pc:picChg chg="mod">
          <ac:chgData name="Jayne Donnelly" userId="5c8749b7-551c-40b7-a871-6b26170e24c5" providerId="ADAL" clId="{7C65F38C-D69D-4BD4-A162-EF2BA87A1120}" dt="2019-04-09T13:29:19.807" v="17236" actId="1037"/>
          <ac:picMkLst>
            <pc:docMk/>
            <pc:sldMk cId="1868836283" sldId="655"/>
            <ac:picMk id="10" creationId="{BBBD1D1A-758E-4A94-952F-1D715F6B6FD9}"/>
          </ac:picMkLst>
        </pc:picChg>
        <pc:picChg chg="add del mod">
          <ac:chgData name="Jayne Donnelly" userId="5c8749b7-551c-40b7-a871-6b26170e24c5" providerId="ADAL" clId="{7C65F38C-D69D-4BD4-A162-EF2BA87A1120}" dt="2019-04-09T13:29:57.711" v="17255" actId="1038"/>
          <ac:picMkLst>
            <pc:docMk/>
            <pc:sldMk cId="1868836283" sldId="655"/>
            <ac:picMk id="12" creationId="{54A39732-4E21-4DA5-99F5-217E372C85B4}"/>
          </ac:picMkLst>
        </pc:picChg>
      </pc:sldChg>
      <pc:sldChg chg="addSp delSp modSp add">
        <pc:chgData name="Jayne Donnelly" userId="5c8749b7-551c-40b7-a871-6b26170e24c5" providerId="ADAL" clId="{7C65F38C-D69D-4BD4-A162-EF2BA87A1120}" dt="2019-04-09T13:40:00.954" v="17523" actId="1076"/>
        <pc:sldMkLst>
          <pc:docMk/>
          <pc:sldMk cId="279588895" sldId="658"/>
        </pc:sldMkLst>
        <pc:spChg chg="del">
          <ac:chgData name="Jayne Donnelly" userId="5c8749b7-551c-40b7-a871-6b26170e24c5" providerId="ADAL" clId="{7C65F38C-D69D-4BD4-A162-EF2BA87A1120}" dt="2019-04-08T14:04:28.817" v="15202" actId="478"/>
          <ac:spMkLst>
            <pc:docMk/>
            <pc:sldMk cId="279588895" sldId="658"/>
            <ac:spMk id="6" creationId="{00000000-0000-0000-0000-000000000000}"/>
          </ac:spMkLst>
        </pc:spChg>
        <pc:spChg chg="mod">
          <ac:chgData name="Jayne Donnelly" userId="5c8749b7-551c-40b7-a871-6b26170e24c5" providerId="ADAL" clId="{7C65F38C-D69D-4BD4-A162-EF2BA87A1120}" dt="2019-04-09T13:39:57.677" v="17522" actId="1038"/>
          <ac:spMkLst>
            <pc:docMk/>
            <pc:sldMk cId="279588895" sldId="658"/>
            <ac:spMk id="9" creationId="{868FBEF8-1654-4854-A2B0-49448419B988}"/>
          </ac:spMkLst>
        </pc:spChg>
        <pc:grpChg chg="add mod">
          <ac:chgData name="Jayne Donnelly" userId="5c8749b7-551c-40b7-a871-6b26170e24c5" providerId="ADAL" clId="{7C65F38C-D69D-4BD4-A162-EF2BA87A1120}" dt="2019-04-09T13:40:00.954" v="17523" actId="1076"/>
          <ac:grpSpMkLst>
            <pc:docMk/>
            <pc:sldMk cId="279588895" sldId="658"/>
            <ac:grpSpMk id="6" creationId="{E4DCFDE2-E5F7-4227-9F8A-ACDC4A914D42}"/>
          </ac:grpSpMkLst>
        </pc:grpChg>
        <pc:grpChg chg="add del mod">
          <ac:chgData name="Jayne Donnelly" userId="5c8749b7-551c-40b7-a871-6b26170e24c5" providerId="ADAL" clId="{7C65F38C-D69D-4BD4-A162-EF2BA87A1120}" dt="2019-04-09T13:38:37.981" v="17487" actId="478"/>
          <ac:grpSpMkLst>
            <pc:docMk/>
            <pc:sldMk cId="279588895" sldId="658"/>
            <ac:grpSpMk id="11" creationId="{423DED4F-6AF0-4845-8433-C1B446AF0CA7}"/>
          </ac:grpSpMkLst>
        </pc:grpChg>
        <pc:picChg chg="mod">
          <ac:chgData name="Jayne Donnelly" userId="5c8749b7-551c-40b7-a871-6b26170e24c5" providerId="ADAL" clId="{7C65F38C-D69D-4BD4-A162-EF2BA87A1120}" dt="2019-04-09T13:37:31.908" v="17459" actId="1076"/>
          <ac:picMkLst>
            <pc:docMk/>
            <pc:sldMk cId="279588895" sldId="658"/>
            <ac:picMk id="10" creationId="{3DF4ACA3-7B9D-49FA-B3C3-972AD478B527}"/>
          </ac:picMkLst>
        </pc:picChg>
      </pc:sldChg>
      <pc:sldChg chg="addSp delSp modSp add">
        <pc:chgData name="Jayne Donnelly" userId="5c8749b7-551c-40b7-a871-6b26170e24c5" providerId="ADAL" clId="{7C65F38C-D69D-4BD4-A162-EF2BA87A1120}" dt="2019-04-09T13:40:25.087" v="17528"/>
        <pc:sldMkLst>
          <pc:docMk/>
          <pc:sldMk cId="663654253" sldId="659"/>
        </pc:sldMkLst>
        <pc:spChg chg="mod">
          <ac:chgData name="Jayne Donnelly" userId="5c8749b7-551c-40b7-a871-6b26170e24c5" providerId="ADAL" clId="{7C65F38C-D69D-4BD4-A162-EF2BA87A1120}" dt="2019-03-26T11:01:59.646" v="953" actId="6549"/>
          <ac:spMkLst>
            <pc:docMk/>
            <pc:sldMk cId="663654253" sldId="659"/>
            <ac:spMk id="2" creationId="{9C79CDB3-701D-4881-ACAF-67645C742333}"/>
          </ac:spMkLst>
        </pc:spChg>
        <pc:spChg chg="add del mod">
          <ac:chgData name="Jayne Donnelly" userId="5c8749b7-551c-40b7-a871-6b26170e24c5" providerId="ADAL" clId="{7C65F38C-D69D-4BD4-A162-EF2BA87A1120}" dt="2019-04-09T13:40:23.950" v="17527" actId="478"/>
          <ac:spMkLst>
            <pc:docMk/>
            <pc:sldMk cId="663654253" sldId="659"/>
            <ac:spMk id="5" creationId="{09D8B064-7F36-44E8-896D-4CF5834D74F8}"/>
          </ac:spMkLst>
        </pc:spChg>
        <pc:spChg chg="del">
          <ac:chgData name="Jayne Donnelly" userId="5c8749b7-551c-40b7-a871-6b26170e24c5" providerId="ADAL" clId="{7C65F38C-D69D-4BD4-A162-EF2BA87A1120}" dt="2019-04-08T14:04:34.407" v="15203" actId="478"/>
          <ac:spMkLst>
            <pc:docMk/>
            <pc:sldMk cId="663654253" sldId="659"/>
            <ac:spMk id="6" creationId="{00000000-0000-0000-0000-000000000000}"/>
          </ac:spMkLst>
        </pc:spChg>
        <pc:spChg chg="del">
          <ac:chgData name="Jayne Donnelly" userId="5c8749b7-551c-40b7-a871-6b26170e24c5" providerId="ADAL" clId="{7C65F38C-D69D-4BD4-A162-EF2BA87A1120}" dt="2019-04-09T13:40:22.556" v="17526" actId="478"/>
          <ac:spMkLst>
            <pc:docMk/>
            <pc:sldMk cId="663654253" sldId="659"/>
            <ac:spMk id="7" creationId="{00000000-0000-0000-0000-000000000000}"/>
          </ac:spMkLst>
        </pc:spChg>
        <pc:spChg chg="mod">
          <ac:chgData name="Jayne Donnelly" userId="5c8749b7-551c-40b7-a871-6b26170e24c5" providerId="ADAL" clId="{7C65F38C-D69D-4BD4-A162-EF2BA87A1120}" dt="2019-04-09T13:39:37.769" v="17516" actId="1036"/>
          <ac:spMkLst>
            <pc:docMk/>
            <pc:sldMk cId="663654253" sldId="659"/>
            <ac:spMk id="9" creationId="{868FBEF8-1654-4854-A2B0-49448419B988}"/>
          </ac:spMkLst>
        </pc:spChg>
        <pc:spChg chg="add mod">
          <ac:chgData name="Jayne Donnelly" userId="5c8749b7-551c-40b7-a871-6b26170e24c5" providerId="ADAL" clId="{7C65F38C-D69D-4BD4-A162-EF2BA87A1120}" dt="2019-03-26T11:03:26.354" v="1005" actId="14100"/>
          <ac:spMkLst>
            <pc:docMk/>
            <pc:sldMk cId="663654253" sldId="659"/>
            <ac:spMk id="12" creationId="{B067C6C4-F8CD-4279-8E4D-FADFB33C362A}"/>
          </ac:spMkLst>
        </pc:spChg>
        <pc:spChg chg="add">
          <ac:chgData name="Jayne Donnelly" userId="5c8749b7-551c-40b7-a871-6b26170e24c5" providerId="ADAL" clId="{7C65F38C-D69D-4BD4-A162-EF2BA87A1120}" dt="2019-04-09T13:40:25.087" v="17528"/>
          <ac:spMkLst>
            <pc:docMk/>
            <pc:sldMk cId="663654253" sldId="659"/>
            <ac:spMk id="13" creationId="{F21A198A-BB11-48C9-B4C4-1E2348B285D4}"/>
          </ac:spMkLst>
        </pc:spChg>
        <pc:picChg chg="del">
          <ac:chgData name="Jayne Donnelly" userId="5c8749b7-551c-40b7-a871-6b26170e24c5" providerId="ADAL" clId="{7C65F38C-D69D-4BD4-A162-EF2BA87A1120}" dt="2019-03-26T10:30:32.614" v="64" actId="478"/>
          <ac:picMkLst>
            <pc:docMk/>
            <pc:sldMk cId="663654253" sldId="659"/>
            <ac:picMk id="8" creationId="{7059D958-4A22-44DF-AADB-83118FD0019C}"/>
          </ac:picMkLst>
        </pc:picChg>
        <pc:picChg chg="mod">
          <ac:chgData name="Jayne Donnelly" userId="5c8749b7-551c-40b7-a871-6b26170e24c5" providerId="ADAL" clId="{7C65F38C-D69D-4BD4-A162-EF2BA87A1120}" dt="2019-04-09T13:39:34.695" v="17513" actId="1035"/>
          <ac:picMkLst>
            <pc:docMk/>
            <pc:sldMk cId="663654253" sldId="659"/>
            <ac:picMk id="10" creationId="{BBBD1D1A-758E-4A94-952F-1D715F6B6FD9}"/>
          </ac:picMkLst>
        </pc:picChg>
        <pc:picChg chg="add mod">
          <ac:chgData name="Jayne Donnelly" userId="5c8749b7-551c-40b7-a871-6b26170e24c5" providerId="ADAL" clId="{7C65F38C-D69D-4BD4-A162-EF2BA87A1120}" dt="2019-04-09T13:39:41.250" v="17517" actId="14100"/>
          <ac:picMkLst>
            <pc:docMk/>
            <pc:sldMk cId="663654253" sldId="659"/>
            <ac:picMk id="11" creationId="{D11A4DEA-0A28-416E-9C41-5090C2229515}"/>
          </ac:picMkLst>
        </pc:picChg>
      </pc:sldChg>
      <pc:sldChg chg="addSp delSp modSp add">
        <pc:chgData name="Jayne Donnelly" userId="5c8749b7-551c-40b7-a871-6b26170e24c5" providerId="ADAL" clId="{7C65F38C-D69D-4BD4-A162-EF2BA87A1120}" dt="2019-04-09T13:42:08.406" v="17630" actId="6549"/>
        <pc:sldMkLst>
          <pc:docMk/>
          <pc:sldMk cId="542465389" sldId="660"/>
        </pc:sldMkLst>
        <pc:spChg chg="del">
          <ac:chgData name="Jayne Donnelly" userId="5c8749b7-551c-40b7-a871-6b26170e24c5" providerId="ADAL" clId="{7C65F38C-D69D-4BD4-A162-EF2BA87A1120}" dt="2019-04-08T14:04:39.224" v="15204" actId="478"/>
          <ac:spMkLst>
            <pc:docMk/>
            <pc:sldMk cId="542465389" sldId="660"/>
            <ac:spMk id="6" creationId="{00000000-0000-0000-0000-000000000000}"/>
          </ac:spMkLst>
        </pc:spChg>
        <pc:spChg chg="mod">
          <ac:chgData name="Jayne Donnelly" userId="5c8749b7-551c-40b7-a871-6b26170e24c5" providerId="ADAL" clId="{7C65F38C-D69D-4BD4-A162-EF2BA87A1120}" dt="2019-04-09T13:42:08.406" v="17630" actId="6549"/>
          <ac:spMkLst>
            <pc:docMk/>
            <pc:sldMk cId="542465389" sldId="660"/>
            <ac:spMk id="9" creationId="{868FBEF8-1654-4854-A2B0-49448419B988}"/>
          </ac:spMkLst>
        </pc:spChg>
        <pc:grpChg chg="add mod">
          <ac:chgData name="Jayne Donnelly" userId="5c8749b7-551c-40b7-a871-6b26170e24c5" providerId="ADAL" clId="{7C65F38C-D69D-4BD4-A162-EF2BA87A1120}" dt="2019-04-09T13:42:03.553" v="17627" actId="1076"/>
          <ac:grpSpMkLst>
            <pc:docMk/>
            <pc:sldMk cId="542465389" sldId="660"/>
            <ac:grpSpMk id="6" creationId="{016867B5-BA1B-49E8-BE1A-365FE826C9F0}"/>
          </ac:grpSpMkLst>
        </pc:grpChg>
        <pc:picChg chg="mod">
          <ac:chgData name="Jayne Donnelly" userId="5c8749b7-551c-40b7-a871-6b26170e24c5" providerId="ADAL" clId="{7C65F38C-D69D-4BD4-A162-EF2BA87A1120}" dt="2019-04-09T13:40:36.349" v="17536" actId="1035"/>
          <ac:picMkLst>
            <pc:docMk/>
            <pc:sldMk cId="542465389" sldId="660"/>
            <ac:picMk id="10" creationId="{3DF4ACA3-7B9D-49FA-B3C3-972AD478B527}"/>
          </ac:picMkLst>
        </pc:picChg>
      </pc:sldChg>
      <pc:sldChg chg="addSp delSp modSp add">
        <pc:chgData name="Jayne Donnelly" userId="5c8749b7-551c-40b7-a871-6b26170e24c5" providerId="ADAL" clId="{7C65F38C-D69D-4BD4-A162-EF2BA87A1120}" dt="2019-04-09T13:47:28.173" v="17658" actId="1076"/>
        <pc:sldMkLst>
          <pc:docMk/>
          <pc:sldMk cId="1469414352" sldId="661"/>
        </pc:sldMkLst>
        <pc:spChg chg="mod ord">
          <ac:chgData name="Jayne Donnelly" userId="5c8749b7-551c-40b7-a871-6b26170e24c5" providerId="ADAL" clId="{7C65F38C-D69D-4BD4-A162-EF2BA87A1120}" dt="2019-04-09T13:47:24.892" v="17657" actId="1076"/>
          <ac:spMkLst>
            <pc:docMk/>
            <pc:sldMk cId="1469414352" sldId="661"/>
            <ac:spMk id="2" creationId="{9C79CDB3-701D-4881-ACAF-67645C742333}"/>
          </ac:spMkLst>
        </pc:spChg>
        <pc:spChg chg="add mod">
          <ac:chgData name="Jayne Donnelly" userId="5c8749b7-551c-40b7-a871-6b26170e24c5" providerId="ADAL" clId="{7C65F38C-D69D-4BD4-A162-EF2BA87A1120}" dt="2019-04-09T13:47:28.173" v="17658" actId="1076"/>
          <ac:spMkLst>
            <pc:docMk/>
            <pc:sldMk cId="1469414352" sldId="661"/>
            <ac:spMk id="3" creationId="{D4F7C42E-8BCB-4E44-8986-DB368DDC9281}"/>
          </ac:spMkLst>
        </pc:spChg>
        <pc:spChg chg="del">
          <ac:chgData name="Jayne Donnelly" userId="5c8749b7-551c-40b7-a871-6b26170e24c5" providerId="ADAL" clId="{7C65F38C-D69D-4BD4-A162-EF2BA87A1120}" dt="2019-04-08T14:04:43.400" v="15205" actId="478"/>
          <ac:spMkLst>
            <pc:docMk/>
            <pc:sldMk cId="1469414352" sldId="661"/>
            <ac:spMk id="6" creationId="{00000000-0000-0000-0000-000000000000}"/>
          </ac:spMkLst>
        </pc:spChg>
        <pc:spChg chg="add del mod">
          <ac:chgData name="Jayne Donnelly" userId="5c8749b7-551c-40b7-a871-6b26170e24c5" providerId="ADAL" clId="{7C65F38C-D69D-4BD4-A162-EF2BA87A1120}" dt="2019-04-09T13:42:31.542" v="17632" actId="478"/>
          <ac:spMkLst>
            <pc:docMk/>
            <pc:sldMk cId="1469414352" sldId="661"/>
            <ac:spMk id="6" creationId="{8D8844BC-E319-4FA1-A0CF-B7D5F090CDB5}"/>
          </ac:spMkLst>
        </pc:spChg>
        <pc:spChg chg="del">
          <ac:chgData name="Jayne Donnelly" userId="5c8749b7-551c-40b7-a871-6b26170e24c5" providerId="ADAL" clId="{7C65F38C-D69D-4BD4-A162-EF2BA87A1120}" dt="2019-04-09T13:42:29.877" v="17631" actId="478"/>
          <ac:spMkLst>
            <pc:docMk/>
            <pc:sldMk cId="1469414352" sldId="661"/>
            <ac:spMk id="7" creationId="{00000000-0000-0000-0000-000000000000}"/>
          </ac:spMkLst>
        </pc:spChg>
        <pc:spChg chg="mod">
          <ac:chgData name="Jayne Donnelly" userId="5c8749b7-551c-40b7-a871-6b26170e24c5" providerId="ADAL" clId="{7C65F38C-D69D-4BD4-A162-EF2BA87A1120}" dt="2019-04-09T13:47:19.529" v="17653" actId="1038"/>
          <ac:spMkLst>
            <pc:docMk/>
            <pc:sldMk cId="1469414352" sldId="661"/>
            <ac:spMk id="9" creationId="{868FBEF8-1654-4854-A2B0-49448419B988}"/>
          </ac:spMkLst>
        </pc:spChg>
        <pc:spChg chg="add">
          <ac:chgData name="Jayne Donnelly" userId="5c8749b7-551c-40b7-a871-6b26170e24c5" providerId="ADAL" clId="{7C65F38C-D69D-4BD4-A162-EF2BA87A1120}" dt="2019-04-09T13:42:32.840" v="17633"/>
          <ac:spMkLst>
            <pc:docMk/>
            <pc:sldMk cId="1469414352" sldId="661"/>
            <ac:spMk id="12" creationId="{B97F79A5-1DAD-4082-BD1C-4A6C9246771B}"/>
          </ac:spMkLst>
        </pc:spChg>
        <pc:picChg chg="del">
          <ac:chgData name="Jayne Donnelly" userId="5c8749b7-551c-40b7-a871-6b26170e24c5" providerId="ADAL" clId="{7C65F38C-D69D-4BD4-A162-EF2BA87A1120}" dt="2019-03-26T10:48:06.066" v="459" actId="478"/>
          <ac:picMkLst>
            <pc:docMk/>
            <pc:sldMk cId="1469414352" sldId="661"/>
            <ac:picMk id="8" creationId="{7059D958-4A22-44DF-AADB-83118FD0019C}"/>
          </ac:picMkLst>
        </pc:picChg>
        <pc:picChg chg="mod">
          <ac:chgData name="Jayne Donnelly" userId="5c8749b7-551c-40b7-a871-6b26170e24c5" providerId="ADAL" clId="{7C65F38C-D69D-4BD4-A162-EF2BA87A1120}" dt="2019-04-09T13:47:11.346" v="17644" actId="1037"/>
          <ac:picMkLst>
            <pc:docMk/>
            <pc:sldMk cId="1469414352" sldId="661"/>
            <ac:picMk id="10" creationId="{BBBD1D1A-758E-4A94-952F-1D715F6B6FD9}"/>
          </ac:picMkLst>
        </pc:picChg>
        <pc:picChg chg="add mod">
          <ac:chgData name="Jayne Donnelly" userId="5c8749b7-551c-40b7-a871-6b26170e24c5" providerId="ADAL" clId="{7C65F38C-D69D-4BD4-A162-EF2BA87A1120}" dt="2019-04-09T13:47:21.954" v="17656" actId="1036"/>
          <ac:picMkLst>
            <pc:docMk/>
            <pc:sldMk cId="1469414352" sldId="661"/>
            <ac:picMk id="11" creationId="{D3F6F7D6-88D3-4F93-8010-1CA08B59D485}"/>
          </ac:picMkLst>
        </pc:picChg>
      </pc:sldChg>
      <pc:sldChg chg="addSp delSp modSp add del">
        <pc:chgData name="Jayne Donnelly" userId="5c8749b7-551c-40b7-a871-6b26170e24c5" providerId="ADAL" clId="{7C65F38C-D69D-4BD4-A162-EF2BA87A1120}" dt="2019-04-09T13:35:41.209" v="17419" actId="14100"/>
        <pc:sldMkLst>
          <pc:docMk/>
          <pc:sldMk cId="3833393700" sldId="662"/>
        </pc:sldMkLst>
        <pc:spChg chg="add mod">
          <ac:chgData name="Jayne Donnelly" userId="5c8749b7-551c-40b7-a871-6b26170e24c5" providerId="ADAL" clId="{7C65F38C-D69D-4BD4-A162-EF2BA87A1120}" dt="2019-03-26T11:46:09.805" v="1828" actId="6549"/>
          <ac:spMkLst>
            <pc:docMk/>
            <pc:sldMk cId="3833393700" sldId="662"/>
            <ac:spMk id="2" creationId="{25BBECCE-9F9E-4B90-ACBB-C2A2DBF60A10}"/>
          </ac:spMkLst>
        </pc:spChg>
        <pc:spChg chg="add mod">
          <ac:chgData name="Jayne Donnelly" userId="5c8749b7-551c-40b7-a871-6b26170e24c5" providerId="ADAL" clId="{7C65F38C-D69D-4BD4-A162-EF2BA87A1120}" dt="2019-04-09T13:35:30.367" v="17416" actId="1076"/>
          <ac:spMkLst>
            <pc:docMk/>
            <pc:sldMk cId="3833393700" sldId="662"/>
            <ac:spMk id="3" creationId="{5D6BBD9A-16E9-4DAB-B040-8AE781FF1766}"/>
          </ac:spMkLst>
        </pc:spChg>
        <pc:spChg chg="add mod">
          <ac:chgData name="Jayne Donnelly" userId="5c8749b7-551c-40b7-a871-6b26170e24c5" providerId="ADAL" clId="{7C65F38C-D69D-4BD4-A162-EF2BA87A1120}" dt="2019-03-26T11:46:11.285" v="1830" actId="6549"/>
          <ac:spMkLst>
            <pc:docMk/>
            <pc:sldMk cId="3833393700" sldId="662"/>
            <ac:spMk id="4" creationId="{918E9FE1-63CF-4530-A521-792A4153A07F}"/>
          </ac:spMkLst>
        </pc:spChg>
        <pc:spChg chg="del">
          <ac:chgData name="Jayne Donnelly" userId="5c8749b7-551c-40b7-a871-6b26170e24c5" providerId="ADAL" clId="{7C65F38C-D69D-4BD4-A162-EF2BA87A1120}" dt="2019-04-08T14:04:14.682" v="15199" actId="478"/>
          <ac:spMkLst>
            <pc:docMk/>
            <pc:sldMk cId="3833393700" sldId="662"/>
            <ac:spMk id="6" creationId="{00000000-0000-0000-0000-000000000000}"/>
          </ac:spMkLst>
        </pc:spChg>
        <pc:spChg chg="add del mod">
          <ac:chgData name="Jayne Donnelly" userId="5c8749b7-551c-40b7-a871-6b26170e24c5" providerId="ADAL" clId="{7C65F38C-D69D-4BD4-A162-EF2BA87A1120}" dt="2019-04-09T13:30:34.083" v="17268" actId="478"/>
          <ac:spMkLst>
            <pc:docMk/>
            <pc:sldMk cId="3833393700" sldId="662"/>
            <ac:spMk id="8" creationId="{57CA58F8-C246-4AD2-A0A9-6610D93A6FDE}"/>
          </ac:spMkLst>
        </pc:spChg>
        <pc:spChg chg="mod">
          <ac:chgData name="Jayne Donnelly" userId="5c8749b7-551c-40b7-a871-6b26170e24c5" providerId="ADAL" clId="{7C65F38C-D69D-4BD4-A162-EF2BA87A1120}" dt="2019-04-09T13:35:10.400" v="17408" actId="12"/>
          <ac:spMkLst>
            <pc:docMk/>
            <pc:sldMk cId="3833393700" sldId="662"/>
            <ac:spMk id="9" creationId="{868FBEF8-1654-4854-A2B0-49448419B988}"/>
          </ac:spMkLst>
        </pc:spChg>
        <pc:spChg chg="del mod">
          <ac:chgData name="Jayne Donnelly" userId="5c8749b7-551c-40b7-a871-6b26170e24c5" providerId="ADAL" clId="{7C65F38C-D69D-4BD4-A162-EF2BA87A1120}" dt="2019-04-09T13:30:31.772" v="17267" actId="478"/>
          <ac:spMkLst>
            <pc:docMk/>
            <pc:sldMk cId="3833393700" sldId="662"/>
            <ac:spMk id="12" creationId="{627CF2AE-6B21-4686-B336-2E4D0EFB6044}"/>
          </ac:spMkLst>
        </pc:spChg>
        <pc:spChg chg="add mod">
          <ac:chgData name="Jayne Donnelly" userId="5c8749b7-551c-40b7-a871-6b26170e24c5" providerId="ADAL" clId="{7C65F38C-D69D-4BD4-A162-EF2BA87A1120}" dt="2019-03-26T11:41:35.274" v="1732" actId="1076"/>
          <ac:spMkLst>
            <pc:docMk/>
            <pc:sldMk cId="3833393700" sldId="662"/>
            <ac:spMk id="17" creationId="{C5762571-0657-48DF-B34A-198694DC337B}"/>
          </ac:spMkLst>
        </pc:spChg>
        <pc:spChg chg="add mod">
          <ac:chgData name="Jayne Donnelly" userId="5c8749b7-551c-40b7-a871-6b26170e24c5" providerId="ADAL" clId="{7C65F38C-D69D-4BD4-A162-EF2BA87A1120}" dt="2019-04-09T13:35:37.966" v="17418" actId="1076"/>
          <ac:spMkLst>
            <pc:docMk/>
            <pc:sldMk cId="3833393700" sldId="662"/>
            <ac:spMk id="18" creationId="{88CA0C14-FAF1-4DC3-A2FD-27DBB19AB50A}"/>
          </ac:spMkLst>
        </pc:spChg>
        <pc:spChg chg="add mod">
          <ac:chgData name="Jayne Donnelly" userId="5c8749b7-551c-40b7-a871-6b26170e24c5" providerId="ADAL" clId="{7C65F38C-D69D-4BD4-A162-EF2BA87A1120}" dt="2019-03-26T11:46:08.615" v="1826" actId="1076"/>
          <ac:spMkLst>
            <pc:docMk/>
            <pc:sldMk cId="3833393700" sldId="662"/>
            <ac:spMk id="19" creationId="{29CBF96C-1611-4513-996F-C8CF4E15C959}"/>
          </ac:spMkLst>
        </pc:spChg>
        <pc:spChg chg="add">
          <ac:chgData name="Jayne Donnelly" userId="5c8749b7-551c-40b7-a871-6b26170e24c5" providerId="ADAL" clId="{7C65F38C-D69D-4BD4-A162-EF2BA87A1120}" dt="2019-04-09T13:30:35.301" v="17269"/>
          <ac:spMkLst>
            <pc:docMk/>
            <pc:sldMk cId="3833393700" sldId="662"/>
            <ac:spMk id="20" creationId="{6D387FDB-0249-4DE9-8A6A-353CFC5788A7}"/>
          </ac:spMkLst>
        </pc:spChg>
        <pc:picChg chg="add mod">
          <ac:chgData name="Jayne Donnelly" userId="5c8749b7-551c-40b7-a871-6b26170e24c5" providerId="ADAL" clId="{7C65F38C-D69D-4BD4-A162-EF2BA87A1120}" dt="2019-04-09T13:35:25.965" v="17415" actId="1038"/>
          <ac:picMkLst>
            <pc:docMk/>
            <pc:sldMk cId="3833393700" sldId="662"/>
            <ac:picMk id="7" creationId="{841C7D66-7B86-48B3-A0B1-D60DF8A33CA3}"/>
          </ac:picMkLst>
        </pc:picChg>
        <pc:picChg chg="mod">
          <ac:chgData name="Jayne Donnelly" userId="5c8749b7-551c-40b7-a871-6b26170e24c5" providerId="ADAL" clId="{7C65F38C-D69D-4BD4-A162-EF2BA87A1120}" dt="2019-04-09T13:30:07.895" v="17263" actId="1035"/>
          <ac:picMkLst>
            <pc:docMk/>
            <pc:sldMk cId="3833393700" sldId="662"/>
            <ac:picMk id="15" creationId="{F984FC53-2801-466B-9436-AF925B7DD1AB}"/>
          </ac:picMkLst>
        </pc:picChg>
        <pc:cxnChg chg="add mod">
          <ac:chgData name="Jayne Donnelly" userId="5c8749b7-551c-40b7-a871-6b26170e24c5" providerId="ADAL" clId="{7C65F38C-D69D-4BD4-A162-EF2BA87A1120}" dt="2019-04-09T13:35:41.209" v="17419" actId="14100"/>
          <ac:cxnSpMkLst>
            <pc:docMk/>
            <pc:sldMk cId="3833393700" sldId="662"/>
            <ac:cxnSpMk id="10" creationId="{5B3A906A-3E4F-4C83-A11D-8E70A50E1B09}"/>
          </ac:cxnSpMkLst>
        </pc:cxnChg>
        <pc:cxnChg chg="add mod">
          <ac:chgData name="Jayne Donnelly" userId="5c8749b7-551c-40b7-a871-6b26170e24c5" providerId="ADAL" clId="{7C65F38C-D69D-4BD4-A162-EF2BA87A1120}" dt="2019-04-09T13:35:32.335" v="17417" actId="1076"/>
          <ac:cxnSpMkLst>
            <pc:docMk/>
            <pc:sldMk cId="3833393700" sldId="662"/>
            <ac:cxnSpMk id="13" creationId="{6EC048A3-12F6-4AD6-9664-685C3FDAC70D}"/>
          </ac:cxnSpMkLst>
        </pc:cxnChg>
        <pc:cxnChg chg="add mod">
          <ac:chgData name="Jayne Donnelly" userId="5c8749b7-551c-40b7-a871-6b26170e24c5" providerId="ADAL" clId="{7C65F38C-D69D-4BD4-A162-EF2BA87A1120}" dt="2019-03-26T11:40:40.406" v="1726" actId="14100"/>
          <ac:cxnSpMkLst>
            <pc:docMk/>
            <pc:sldMk cId="3833393700" sldId="662"/>
            <ac:cxnSpMk id="16" creationId="{C65A1DD4-04F1-4A7B-9F1E-02BC47C5ACF0}"/>
          </ac:cxnSpMkLst>
        </pc:cxnChg>
      </pc:sldChg>
      <pc:sldChg chg="delSp modSp add">
        <pc:chgData name="Jayne Donnelly" userId="5c8749b7-551c-40b7-a871-6b26170e24c5" providerId="ADAL" clId="{7C65F38C-D69D-4BD4-A162-EF2BA87A1120}" dt="2019-04-09T13:51:30.163" v="17729" actId="1037"/>
        <pc:sldMkLst>
          <pc:docMk/>
          <pc:sldMk cId="3855354675" sldId="663"/>
        </pc:sldMkLst>
        <pc:spChg chg="del">
          <ac:chgData name="Jayne Donnelly" userId="5c8749b7-551c-40b7-a871-6b26170e24c5" providerId="ADAL" clId="{7C65F38C-D69D-4BD4-A162-EF2BA87A1120}" dt="2019-04-08T14:05:00.664" v="15207" actId="478"/>
          <ac:spMkLst>
            <pc:docMk/>
            <pc:sldMk cId="3855354675" sldId="663"/>
            <ac:spMk id="6" creationId="{00000000-0000-0000-0000-000000000000}"/>
          </ac:spMkLst>
        </pc:spChg>
        <pc:spChg chg="mod">
          <ac:chgData name="Jayne Donnelly" userId="5c8749b7-551c-40b7-a871-6b26170e24c5" providerId="ADAL" clId="{7C65F38C-D69D-4BD4-A162-EF2BA87A1120}" dt="2019-04-09T13:51:30.163" v="17729" actId="1037"/>
          <ac:spMkLst>
            <pc:docMk/>
            <pc:sldMk cId="3855354675" sldId="663"/>
            <ac:spMk id="9" creationId="{868FBEF8-1654-4854-A2B0-49448419B988}"/>
          </ac:spMkLst>
        </pc:spChg>
        <pc:picChg chg="mod">
          <ac:chgData name="Jayne Donnelly" userId="5c8749b7-551c-40b7-a871-6b26170e24c5" providerId="ADAL" clId="{7C65F38C-D69D-4BD4-A162-EF2BA87A1120}" dt="2019-04-09T13:48:21.851" v="17673" actId="1076"/>
          <ac:picMkLst>
            <pc:docMk/>
            <pc:sldMk cId="3855354675" sldId="663"/>
            <ac:picMk id="10" creationId="{3DF4ACA3-7B9D-49FA-B3C3-972AD478B527}"/>
          </ac:picMkLst>
        </pc:picChg>
      </pc:sldChg>
      <pc:sldChg chg="addSp delSp modSp add">
        <pc:chgData name="Jayne Donnelly" userId="5c8749b7-551c-40b7-a871-6b26170e24c5" providerId="ADAL" clId="{7C65F38C-D69D-4BD4-A162-EF2BA87A1120}" dt="2019-04-09T13:51:01.289" v="17719" actId="255"/>
        <pc:sldMkLst>
          <pc:docMk/>
          <pc:sldMk cId="3942034673" sldId="664"/>
        </pc:sldMkLst>
        <pc:spChg chg="mod ord">
          <ac:chgData name="Jayne Donnelly" userId="5c8749b7-551c-40b7-a871-6b26170e24c5" providerId="ADAL" clId="{7C65F38C-D69D-4BD4-A162-EF2BA87A1120}" dt="2019-04-09T13:49:33.817" v="17701" actId="1035"/>
          <ac:spMkLst>
            <pc:docMk/>
            <pc:sldMk cId="3942034673" sldId="664"/>
            <ac:spMk id="2" creationId="{9C79CDB3-701D-4881-ACAF-67645C742333}"/>
          </ac:spMkLst>
        </pc:spChg>
        <pc:spChg chg="mod">
          <ac:chgData name="Jayne Donnelly" userId="5c8749b7-551c-40b7-a871-6b26170e24c5" providerId="ADAL" clId="{7C65F38C-D69D-4BD4-A162-EF2BA87A1120}" dt="2019-04-09T13:49:33.817" v="17701" actId="1035"/>
          <ac:spMkLst>
            <pc:docMk/>
            <pc:sldMk cId="3942034673" sldId="664"/>
            <ac:spMk id="3" creationId="{D4F7C42E-8BCB-4E44-8986-DB368DDC9281}"/>
          </ac:spMkLst>
        </pc:spChg>
        <pc:spChg chg="del">
          <ac:chgData name="Jayne Donnelly" userId="5c8749b7-551c-40b7-a871-6b26170e24c5" providerId="ADAL" clId="{7C65F38C-D69D-4BD4-A162-EF2BA87A1120}" dt="2019-04-08T14:05:03.485" v="15208" actId="478"/>
          <ac:spMkLst>
            <pc:docMk/>
            <pc:sldMk cId="3942034673" sldId="664"/>
            <ac:spMk id="6" creationId="{00000000-0000-0000-0000-000000000000}"/>
          </ac:spMkLst>
        </pc:spChg>
        <pc:spChg chg="add del mod">
          <ac:chgData name="Jayne Donnelly" userId="5c8749b7-551c-40b7-a871-6b26170e24c5" providerId="ADAL" clId="{7C65F38C-D69D-4BD4-A162-EF2BA87A1120}" dt="2019-04-09T13:50:50.107" v="17717" actId="478"/>
          <ac:spMkLst>
            <pc:docMk/>
            <pc:sldMk cId="3942034673" sldId="664"/>
            <ac:spMk id="6" creationId="{FEF0A74C-848B-4C9C-8600-E63D89E5C8E8}"/>
          </ac:spMkLst>
        </pc:spChg>
        <pc:spChg chg="del">
          <ac:chgData name="Jayne Donnelly" userId="5c8749b7-551c-40b7-a871-6b26170e24c5" providerId="ADAL" clId="{7C65F38C-D69D-4BD4-A162-EF2BA87A1120}" dt="2019-04-09T13:50:48.388" v="17716" actId="478"/>
          <ac:spMkLst>
            <pc:docMk/>
            <pc:sldMk cId="3942034673" sldId="664"/>
            <ac:spMk id="7" creationId="{00000000-0000-0000-0000-000000000000}"/>
          </ac:spMkLst>
        </pc:spChg>
        <pc:spChg chg="mod">
          <ac:chgData name="Jayne Donnelly" userId="5c8749b7-551c-40b7-a871-6b26170e24c5" providerId="ADAL" clId="{7C65F38C-D69D-4BD4-A162-EF2BA87A1120}" dt="2019-04-09T13:51:01.289" v="17719" actId="255"/>
          <ac:spMkLst>
            <pc:docMk/>
            <pc:sldMk cId="3942034673" sldId="664"/>
            <ac:spMk id="9" creationId="{868FBEF8-1654-4854-A2B0-49448419B988}"/>
          </ac:spMkLst>
        </pc:spChg>
        <pc:spChg chg="add">
          <ac:chgData name="Jayne Donnelly" userId="5c8749b7-551c-40b7-a871-6b26170e24c5" providerId="ADAL" clId="{7C65F38C-D69D-4BD4-A162-EF2BA87A1120}" dt="2019-04-09T13:50:51.271" v="17718"/>
          <ac:spMkLst>
            <pc:docMk/>
            <pc:sldMk cId="3942034673" sldId="664"/>
            <ac:spMk id="15" creationId="{5299873A-F124-416A-B3B7-B27AF32DC4C4}"/>
          </ac:spMkLst>
        </pc:spChg>
        <pc:grpChg chg="add mod ord">
          <ac:chgData name="Jayne Donnelly" userId="5c8749b7-551c-40b7-a871-6b26170e24c5" providerId="ADAL" clId="{7C65F38C-D69D-4BD4-A162-EF2BA87A1120}" dt="2019-04-09T13:49:33.817" v="17701" actId="1035"/>
          <ac:grpSpMkLst>
            <pc:docMk/>
            <pc:sldMk cId="3942034673" sldId="664"/>
            <ac:grpSpMk id="12" creationId="{2046D178-1ADF-46F0-AB8F-80A987BA0351}"/>
          </ac:grpSpMkLst>
        </pc:grpChg>
        <pc:picChg chg="mod">
          <ac:chgData name="Jayne Donnelly" userId="5c8749b7-551c-40b7-a871-6b26170e24c5" providerId="ADAL" clId="{7C65F38C-D69D-4BD4-A162-EF2BA87A1120}" dt="2019-04-09T13:50:35.982" v="17715" actId="1037"/>
          <ac:picMkLst>
            <pc:docMk/>
            <pc:sldMk cId="3942034673" sldId="664"/>
            <ac:picMk id="10" creationId="{BBBD1D1A-758E-4A94-952F-1D715F6B6FD9}"/>
          </ac:picMkLst>
        </pc:picChg>
        <pc:picChg chg="del">
          <ac:chgData name="Jayne Donnelly" userId="5c8749b7-551c-40b7-a871-6b26170e24c5" providerId="ADAL" clId="{7C65F38C-D69D-4BD4-A162-EF2BA87A1120}" dt="2019-03-26T12:12:51.311" v="2227" actId="478"/>
          <ac:picMkLst>
            <pc:docMk/>
            <pc:sldMk cId="3942034673" sldId="664"/>
            <ac:picMk id="11" creationId="{D3F6F7D6-88D3-4F93-8010-1CA08B59D485}"/>
          </ac:picMkLst>
        </pc:picChg>
        <pc:picChg chg="add">
          <ac:chgData name="Jayne Donnelly" userId="5c8749b7-551c-40b7-a871-6b26170e24c5" providerId="ADAL" clId="{7C65F38C-D69D-4BD4-A162-EF2BA87A1120}" dt="2019-03-26T12:12:54.974" v="2228"/>
          <ac:picMkLst>
            <pc:docMk/>
            <pc:sldMk cId="3942034673" sldId="664"/>
            <ac:picMk id="13" creationId="{7FEAE2F9-8BE0-429E-A146-F990CEE1015B}"/>
          </ac:picMkLst>
        </pc:picChg>
        <pc:picChg chg="add mod">
          <ac:chgData name="Jayne Donnelly" userId="5c8749b7-551c-40b7-a871-6b26170e24c5" providerId="ADAL" clId="{7C65F38C-D69D-4BD4-A162-EF2BA87A1120}" dt="2019-03-27T10:32:55.971" v="8498" actId="1036"/>
          <ac:picMkLst>
            <pc:docMk/>
            <pc:sldMk cId="3942034673" sldId="664"/>
            <ac:picMk id="14" creationId="{0E0AE2F6-A3CE-42ED-9B51-BC3EA0092223}"/>
          </ac:picMkLst>
        </pc:picChg>
      </pc:sldChg>
      <pc:sldChg chg="addSp delSp modSp add">
        <pc:chgData name="Jayne Donnelly" userId="5c8749b7-551c-40b7-a871-6b26170e24c5" providerId="ADAL" clId="{7C65F38C-D69D-4BD4-A162-EF2BA87A1120}" dt="2019-04-09T13:48:03.049" v="17672" actId="14100"/>
        <pc:sldMkLst>
          <pc:docMk/>
          <pc:sldMk cId="3483229572" sldId="665"/>
        </pc:sldMkLst>
        <pc:spChg chg="del">
          <ac:chgData name="Jayne Donnelly" userId="5c8749b7-551c-40b7-a871-6b26170e24c5" providerId="ADAL" clId="{7C65F38C-D69D-4BD4-A162-EF2BA87A1120}" dt="2019-04-08T14:04:49.496" v="15206" actId="478"/>
          <ac:spMkLst>
            <pc:docMk/>
            <pc:sldMk cId="3483229572" sldId="665"/>
            <ac:spMk id="6" creationId="{00000000-0000-0000-0000-000000000000}"/>
          </ac:spMkLst>
        </pc:spChg>
        <pc:spChg chg="mod">
          <ac:chgData name="Jayne Donnelly" userId="5c8749b7-551c-40b7-a871-6b26170e24c5" providerId="ADAL" clId="{7C65F38C-D69D-4BD4-A162-EF2BA87A1120}" dt="2019-04-09T13:47:59.599" v="17671" actId="1037"/>
          <ac:spMkLst>
            <pc:docMk/>
            <pc:sldMk cId="3483229572" sldId="665"/>
            <ac:spMk id="9" creationId="{868FBEF8-1654-4854-A2B0-49448419B988}"/>
          </ac:spMkLst>
        </pc:spChg>
        <pc:spChg chg="mod">
          <ac:chgData name="Jayne Donnelly" userId="5c8749b7-551c-40b7-a871-6b26170e24c5" providerId="ADAL" clId="{7C65F38C-D69D-4BD4-A162-EF2BA87A1120}" dt="2019-03-26T17:04:47.060" v="6710"/>
          <ac:spMkLst>
            <pc:docMk/>
            <pc:sldMk cId="3483229572" sldId="665"/>
            <ac:spMk id="12" creationId="{627CF2AE-6B21-4686-B336-2E4D0EFB6044}"/>
          </ac:spMkLst>
        </pc:spChg>
        <pc:picChg chg="add mod ord">
          <ac:chgData name="Jayne Donnelly" userId="5c8749b7-551c-40b7-a871-6b26170e24c5" providerId="ADAL" clId="{7C65F38C-D69D-4BD4-A162-EF2BA87A1120}" dt="2019-03-26T12:31:37.554" v="2647" actId="27349"/>
          <ac:picMkLst>
            <pc:docMk/>
            <pc:sldMk cId="3483229572" sldId="665"/>
            <ac:picMk id="3" creationId="{79288C14-34D4-4DB0-9113-DE3B2708FCD8}"/>
          </ac:picMkLst>
        </pc:picChg>
        <pc:picChg chg="add mod">
          <ac:chgData name="Jayne Donnelly" userId="5c8749b7-551c-40b7-a871-6b26170e24c5" providerId="ADAL" clId="{7C65F38C-D69D-4BD4-A162-EF2BA87A1120}" dt="2019-04-09T13:48:03.049" v="17672" actId="14100"/>
          <ac:picMkLst>
            <pc:docMk/>
            <pc:sldMk cId="3483229572" sldId="665"/>
            <ac:picMk id="8" creationId="{1AF3B425-780D-4EBA-8305-025F5D3AD029}"/>
          </ac:picMkLst>
        </pc:picChg>
        <pc:picChg chg="mod">
          <ac:chgData name="Jayne Donnelly" userId="5c8749b7-551c-40b7-a871-6b26170e24c5" providerId="ADAL" clId="{7C65F38C-D69D-4BD4-A162-EF2BA87A1120}" dt="2019-04-09T13:47:55.623" v="17665" actId="1035"/>
          <ac:picMkLst>
            <pc:docMk/>
            <pc:sldMk cId="3483229572" sldId="665"/>
            <ac:picMk id="15" creationId="{F984FC53-2801-466B-9436-AF925B7DD1AB}"/>
          </ac:picMkLst>
        </pc:picChg>
      </pc:sldChg>
      <pc:sldChg chg="addSp delSp modSp add del">
        <pc:chgData name="Jayne Donnelly" userId="5c8749b7-551c-40b7-a871-6b26170e24c5" providerId="ADAL" clId="{7C65F38C-D69D-4BD4-A162-EF2BA87A1120}" dt="2019-04-08T16:14:09.100" v="16450" actId="2696"/>
        <pc:sldMkLst>
          <pc:docMk/>
          <pc:sldMk cId="2306870217" sldId="666"/>
        </pc:sldMkLst>
        <pc:spChg chg="del">
          <ac:chgData name="Jayne Donnelly" userId="5c8749b7-551c-40b7-a871-6b26170e24c5" providerId="ADAL" clId="{7C65F38C-D69D-4BD4-A162-EF2BA87A1120}" dt="2019-03-26T11:47:16.178" v="1860" actId="478"/>
          <ac:spMkLst>
            <pc:docMk/>
            <pc:sldMk cId="2306870217" sldId="666"/>
            <ac:spMk id="2" creationId="{25BBECCE-9F9E-4B90-ACBB-C2A2DBF60A10}"/>
          </ac:spMkLst>
        </pc:spChg>
        <pc:spChg chg="del">
          <ac:chgData name="Jayne Donnelly" userId="5c8749b7-551c-40b7-a871-6b26170e24c5" providerId="ADAL" clId="{7C65F38C-D69D-4BD4-A162-EF2BA87A1120}" dt="2019-03-26T11:47:21.370" v="1862" actId="478"/>
          <ac:spMkLst>
            <pc:docMk/>
            <pc:sldMk cId="2306870217" sldId="666"/>
            <ac:spMk id="3" creationId="{5D6BBD9A-16E9-4DAB-B040-8AE781FF1766}"/>
          </ac:spMkLst>
        </pc:spChg>
        <pc:spChg chg="del">
          <ac:chgData name="Jayne Donnelly" userId="5c8749b7-551c-40b7-a871-6b26170e24c5" providerId="ADAL" clId="{7C65F38C-D69D-4BD4-A162-EF2BA87A1120}" dt="2019-03-26T11:47:28.579" v="1867" actId="478"/>
          <ac:spMkLst>
            <pc:docMk/>
            <pc:sldMk cId="2306870217" sldId="666"/>
            <ac:spMk id="4" creationId="{918E9FE1-63CF-4530-A521-792A4153A07F}"/>
          </ac:spMkLst>
        </pc:spChg>
        <pc:spChg chg="add del">
          <ac:chgData name="Jayne Donnelly" userId="5c8749b7-551c-40b7-a871-6b26170e24c5" providerId="ADAL" clId="{7C65F38C-D69D-4BD4-A162-EF2BA87A1120}" dt="2019-03-26T12:35:47.085" v="2850"/>
          <ac:spMkLst>
            <pc:docMk/>
            <pc:sldMk cId="2306870217" sldId="666"/>
            <ac:spMk id="5" creationId="{F9144258-C919-4151-BC11-BEB9B28E18FD}"/>
          </ac:spMkLst>
        </pc:spChg>
        <pc:spChg chg="del">
          <ac:chgData name="Jayne Donnelly" userId="5c8749b7-551c-40b7-a871-6b26170e24c5" providerId="ADAL" clId="{7C65F38C-D69D-4BD4-A162-EF2BA87A1120}" dt="2019-04-08T14:02:54.056" v="15186" actId="478"/>
          <ac:spMkLst>
            <pc:docMk/>
            <pc:sldMk cId="2306870217" sldId="666"/>
            <ac:spMk id="6" creationId="{00000000-0000-0000-0000-000000000000}"/>
          </ac:spMkLst>
        </pc:spChg>
        <pc:spChg chg="mod">
          <ac:chgData name="Jayne Donnelly" userId="5c8749b7-551c-40b7-a871-6b26170e24c5" providerId="ADAL" clId="{7C65F38C-D69D-4BD4-A162-EF2BA87A1120}" dt="2019-04-08T16:12:02.812" v="16400" actId="1038"/>
          <ac:spMkLst>
            <pc:docMk/>
            <pc:sldMk cId="2306870217" sldId="666"/>
            <ac:spMk id="9" creationId="{868FBEF8-1654-4854-A2B0-49448419B988}"/>
          </ac:spMkLst>
        </pc:spChg>
        <pc:spChg chg="del">
          <ac:chgData name="Jayne Donnelly" userId="5c8749b7-551c-40b7-a871-6b26170e24c5" providerId="ADAL" clId="{7C65F38C-D69D-4BD4-A162-EF2BA87A1120}" dt="2019-03-26T11:47:20.379" v="1861" actId="478"/>
          <ac:spMkLst>
            <pc:docMk/>
            <pc:sldMk cId="2306870217" sldId="666"/>
            <ac:spMk id="17" creationId="{C5762571-0657-48DF-B34A-198694DC337B}"/>
          </ac:spMkLst>
        </pc:spChg>
        <pc:spChg chg="del">
          <ac:chgData name="Jayne Donnelly" userId="5c8749b7-551c-40b7-a871-6b26170e24c5" providerId="ADAL" clId="{7C65F38C-D69D-4BD4-A162-EF2BA87A1120}" dt="2019-03-26T11:47:24.340" v="1863" actId="478"/>
          <ac:spMkLst>
            <pc:docMk/>
            <pc:sldMk cId="2306870217" sldId="666"/>
            <ac:spMk id="18" creationId="{88CA0C14-FAF1-4DC3-A2FD-27DBB19AB50A}"/>
          </ac:spMkLst>
        </pc:spChg>
        <pc:spChg chg="del">
          <ac:chgData name="Jayne Donnelly" userId="5c8749b7-551c-40b7-a871-6b26170e24c5" providerId="ADAL" clId="{7C65F38C-D69D-4BD4-A162-EF2BA87A1120}" dt="2019-03-26T11:47:27.044" v="1866" actId="478"/>
          <ac:spMkLst>
            <pc:docMk/>
            <pc:sldMk cId="2306870217" sldId="666"/>
            <ac:spMk id="19" creationId="{29CBF96C-1611-4513-996F-C8CF4E15C959}"/>
          </ac:spMkLst>
        </pc:spChg>
        <pc:spChg chg="add mod">
          <ac:chgData name="Jayne Donnelly" userId="5c8749b7-551c-40b7-a871-6b26170e24c5" providerId="ADAL" clId="{7C65F38C-D69D-4BD4-A162-EF2BA87A1120}" dt="2019-03-26T11:57:54.930" v="2133" actId="6549"/>
          <ac:spMkLst>
            <pc:docMk/>
            <pc:sldMk cId="2306870217" sldId="666"/>
            <ac:spMk id="21" creationId="{AE069BD0-692A-4F1E-B9A5-5B53F487D0B9}"/>
          </ac:spMkLst>
        </pc:spChg>
        <pc:spChg chg="add del mod">
          <ac:chgData name="Jayne Donnelly" userId="5c8749b7-551c-40b7-a871-6b26170e24c5" providerId="ADAL" clId="{7C65F38C-D69D-4BD4-A162-EF2BA87A1120}" dt="2019-03-26T11:57:57.244" v="2135" actId="6549"/>
          <ac:spMkLst>
            <pc:docMk/>
            <pc:sldMk cId="2306870217" sldId="666"/>
            <ac:spMk id="23" creationId="{CC35C8B3-8639-491B-9542-489D37393AC1}"/>
          </ac:spMkLst>
        </pc:spChg>
        <pc:spChg chg="add mod">
          <ac:chgData name="Jayne Donnelly" userId="5c8749b7-551c-40b7-a871-6b26170e24c5" providerId="ADAL" clId="{7C65F38C-D69D-4BD4-A162-EF2BA87A1120}" dt="2019-03-26T11:54:34.517" v="2001" actId="20577"/>
          <ac:spMkLst>
            <pc:docMk/>
            <pc:sldMk cId="2306870217" sldId="666"/>
            <ac:spMk id="29" creationId="{2B271BC5-A923-44A5-9A1F-B235E909AE6A}"/>
          </ac:spMkLst>
        </pc:spChg>
        <pc:spChg chg="add del">
          <ac:chgData name="Jayne Donnelly" userId="5c8749b7-551c-40b7-a871-6b26170e24c5" providerId="ADAL" clId="{7C65F38C-D69D-4BD4-A162-EF2BA87A1120}" dt="2019-03-26T11:54:47.610" v="2009" actId="478"/>
          <ac:spMkLst>
            <pc:docMk/>
            <pc:sldMk cId="2306870217" sldId="666"/>
            <ac:spMk id="30" creationId="{252A7E9A-00A2-46BC-8435-A23BFDDDC565}"/>
          </ac:spMkLst>
        </pc:spChg>
        <pc:spChg chg="add mod">
          <ac:chgData name="Jayne Donnelly" userId="5c8749b7-551c-40b7-a871-6b26170e24c5" providerId="ADAL" clId="{7C65F38C-D69D-4BD4-A162-EF2BA87A1120}" dt="2019-03-26T11:58:06.778" v="2136" actId="1035"/>
          <ac:spMkLst>
            <pc:docMk/>
            <pc:sldMk cId="2306870217" sldId="666"/>
            <ac:spMk id="31" creationId="{0FA4F03E-C268-44FD-8D14-F9DE88A8B1A3}"/>
          </ac:spMkLst>
        </pc:spChg>
        <pc:spChg chg="add mod">
          <ac:chgData name="Jayne Donnelly" userId="5c8749b7-551c-40b7-a871-6b26170e24c5" providerId="ADAL" clId="{7C65F38C-D69D-4BD4-A162-EF2BA87A1120}" dt="2019-03-26T11:58:43.144" v="2153" actId="20577"/>
          <ac:spMkLst>
            <pc:docMk/>
            <pc:sldMk cId="2306870217" sldId="666"/>
            <ac:spMk id="32" creationId="{E6D59DC3-6A60-45F4-A332-FADE0EDF9FF9}"/>
          </ac:spMkLst>
        </pc:spChg>
        <pc:spChg chg="add mod">
          <ac:chgData name="Jayne Donnelly" userId="5c8749b7-551c-40b7-a871-6b26170e24c5" providerId="ADAL" clId="{7C65F38C-D69D-4BD4-A162-EF2BA87A1120}" dt="2019-03-26T11:56:34.832" v="2077" actId="1035"/>
          <ac:spMkLst>
            <pc:docMk/>
            <pc:sldMk cId="2306870217" sldId="666"/>
            <ac:spMk id="33" creationId="{82954F19-FB38-4718-8D91-E6E9085CA928}"/>
          </ac:spMkLst>
        </pc:spChg>
        <pc:spChg chg="add mod">
          <ac:chgData name="Jayne Donnelly" userId="5c8749b7-551c-40b7-a871-6b26170e24c5" providerId="ADAL" clId="{7C65F38C-D69D-4BD4-A162-EF2BA87A1120}" dt="2019-03-26T11:58:09.362" v="2137" actId="1035"/>
          <ac:spMkLst>
            <pc:docMk/>
            <pc:sldMk cId="2306870217" sldId="666"/>
            <ac:spMk id="34" creationId="{B9C607A7-E943-46A4-946A-652499E5E996}"/>
          </ac:spMkLst>
        </pc:spChg>
        <pc:graphicFrameChg chg="add del mod">
          <ac:chgData name="Jayne Donnelly" userId="5c8749b7-551c-40b7-a871-6b26170e24c5" providerId="ADAL" clId="{7C65F38C-D69D-4BD4-A162-EF2BA87A1120}" dt="2019-03-26T11:58:24.929" v="2138" actId="478"/>
          <ac:graphicFrameMkLst>
            <pc:docMk/>
            <pc:sldMk cId="2306870217" sldId="666"/>
            <ac:graphicFrameMk id="25" creationId="{BBDA14AD-F4CC-45E8-B40F-1864E24AF6A8}"/>
          </ac:graphicFrameMkLst>
        </pc:graphicFrameChg>
        <pc:picChg chg="del">
          <ac:chgData name="Jayne Donnelly" userId="5c8749b7-551c-40b7-a871-6b26170e24c5" providerId="ADAL" clId="{7C65F38C-D69D-4BD4-A162-EF2BA87A1120}" dt="2019-03-26T11:47:13.739" v="1858" actId="478"/>
          <ac:picMkLst>
            <pc:docMk/>
            <pc:sldMk cId="2306870217" sldId="666"/>
            <ac:picMk id="7" creationId="{841C7D66-7B86-48B3-A0B1-D60DF8A33CA3}"/>
          </ac:picMkLst>
        </pc:picChg>
        <pc:picChg chg="mod">
          <ac:chgData name="Jayne Donnelly" userId="5c8749b7-551c-40b7-a871-6b26170e24c5" providerId="ADAL" clId="{7C65F38C-D69D-4BD4-A162-EF2BA87A1120}" dt="2019-04-08T16:11:59.556" v="16397" actId="1037"/>
          <ac:picMkLst>
            <pc:docMk/>
            <pc:sldMk cId="2306870217" sldId="666"/>
            <ac:picMk id="15" creationId="{F984FC53-2801-466B-9436-AF925B7DD1AB}"/>
          </ac:picMkLst>
        </pc:picChg>
        <pc:picChg chg="add del mod">
          <ac:chgData name="Jayne Donnelly" userId="5c8749b7-551c-40b7-a871-6b26170e24c5" providerId="ADAL" clId="{7C65F38C-D69D-4BD4-A162-EF2BA87A1120}" dt="2019-03-26T12:01:26.437" v="2171" actId="478"/>
          <ac:picMkLst>
            <pc:docMk/>
            <pc:sldMk cId="2306870217" sldId="666"/>
            <ac:picMk id="20" creationId="{26878361-ECBA-41DB-B9D6-A5A81FD32F34}"/>
          </ac:picMkLst>
        </pc:picChg>
        <pc:picChg chg="add del mod">
          <ac:chgData name="Jayne Donnelly" userId="5c8749b7-551c-40b7-a871-6b26170e24c5" providerId="ADAL" clId="{7C65F38C-D69D-4BD4-A162-EF2BA87A1120}" dt="2019-03-26T11:59:16.027" v="2162" actId="478"/>
          <ac:picMkLst>
            <pc:docMk/>
            <pc:sldMk cId="2306870217" sldId="666"/>
            <ac:picMk id="22" creationId="{DCA8CED8-CD21-4891-894B-12E1F899BBA9}"/>
          </ac:picMkLst>
        </pc:picChg>
        <pc:picChg chg="add del mod">
          <ac:chgData name="Jayne Donnelly" userId="5c8749b7-551c-40b7-a871-6b26170e24c5" providerId="ADAL" clId="{7C65F38C-D69D-4BD4-A162-EF2BA87A1120}" dt="2019-03-26T11:58:56.638" v="2154" actId="478"/>
          <ac:picMkLst>
            <pc:docMk/>
            <pc:sldMk cId="2306870217" sldId="666"/>
            <ac:picMk id="24" creationId="{0CB38437-27DB-40FA-B0A0-A283ECC4A355}"/>
          </ac:picMkLst>
        </pc:picChg>
        <pc:picChg chg="add mod">
          <ac:chgData name="Jayne Donnelly" userId="5c8749b7-551c-40b7-a871-6b26170e24c5" providerId="ADAL" clId="{7C65F38C-D69D-4BD4-A162-EF2BA87A1120}" dt="2019-03-26T11:53:50.874" v="1953" actId="1036"/>
          <ac:picMkLst>
            <pc:docMk/>
            <pc:sldMk cId="2306870217" sldId="666"/>
            <ac:picMk id="26" creationId="{1FDC89D0-2FAC-436A-A14E-7D18A85A6320}"/>
          </ac:picMkLst>
        </pc:picChg>
        <pc:picChg chg="add mod">
          <ac:chgData name="Jayne Donnelly" userId="5c8749b7-551c-40b7-a871-6b26170e24c5" providerId="ADAL" clId="{7C65F38C-D69D-4BD4-A162-EF2BA87A1120}" dt="2019-03-26T11:53:51.898" v="1954" actId="1036"/>
          <ac:picMkLst>
            <pc:docMk/>
            <pc:sldMk cId="2306870217" sldId="666"/>
            <ac:picMk id="27" creationId="{083E70E3-1376-4D56-BBAB-E6C3534EF74E}"/>
          </ac:picMkLst>
        </pc:picChg>
        <pc:picChg chg="add mod">
          <ac:chgData name="Jayne Donnelly" userId="5c8749b7-551c-40b7-a871-6b26170e24c5" providerId="ADAL" clId="{7C65F38C-D69D-4BD4-A162-EF2BA87A1120}" dt="2019-03-26T11:55:52.841" v="2057" actId="14100"/>
          <ac:picMkLst>
            <pc:docMk/>
            <pc:sldMk cId="2306870217" sldId="666"/>
            <ac:picMk id="28" creationId="{28EDE5F8-CAC5-4129-9B4D-006163813275}"/>
          </ac:picMkLst>
        </pc:picChg>
        <pc:picChg chg="add mod">
          <ac:chgData name="Jayne Donnelly" userId="5c8749b7-551c-40b7-a871-6b26170e24c5" providerId="ADAL" clId="{7C65F38C-D69D-4BD4-A162-EF2BA87A1120}" dt="2019-03-26T11:58:37.346" v="2145" actId="1076"/>
          <ac:picMkLst>
            <pc:docMk/>
            <pc:sldMk cId="2306870217" sldId="666"/>
            <ac:picMk id="35" creationId="{18E0CDAD-BAC4-45B3-886B-F681AAC6D735}"/>
          </ac:picMkLst>
        </pc:picChg>
        <pc:picChg chg="add mod">
          <ac:chgData name="Jayne Donnelly" userId="5c8749b7-551c-40b7-a871-6b26170e24c5" providerId="ADAL" clId="{7C65F38C-D69D-4BD4-A162-EF2BA87A1120}" dt="2019-03-26T11:59:09.855" v="2160" actId="14100"/>
          <ac:picMkLst>
            <pc:docMk/>
            <pc:sldMk cId="2306870217" sldId="666"/>
            <ac:picMk id="36" creationId="{CEA8FD09-B866-42B2-86C9-CAFE8AEF919E}"/>
          </ac:picMkLst>
        </pc:picChg>
        <pc:picChg chg="add mod">
          <ac:chgData name="Jayne Donnelly" userId="5c8749b7-551c-40b7-a871-6b26170e24c5" providerId="ADAL" clId="{7C65F38C-D69D-4BD4-A162-EF2BA87A1120}" dt="2019-03-26T11:59:29.191" v="2167" actId="1076"/>
          <ac:picMkLst>
            <pc:docMk/>
            <pc:sldMk cId="2306870217" sldId="666"/>
            <ac:picMk id="37" creationId="{094E7B5D-626E-4E87-B9EA-75FFDC7D55B5}"/>
          </ac:picMkLst>
        </pc:picChg>
        <pc:picChg chg="add mod">
          <ac:chgData name="Jayne Donnelly" userId="5c8749b7-551c-40b7-a871-6b26170e24c5" providerId="ADAL" clId="{7C65F38C-D69D-4BD4-A162-EF2BA87A1120}" dt="2019-03-26T12:01:37.101" v="2175" actId="1036"/>
          <ac:picMkLst>
            <pc:docMk/>
            <pc:sldMk cId="2306870217" sldId="666"/>
            <ac:picMk id="38" creationId="{F15CF4A2-53C9-4599-B044-4062BED587DE}"/>
          </ac:picMkLst>
        </pc:picChg>
        <pc:cxnChg chg="del">
          <ac:chgData name="Jayne Donnelly" userId="5c8749b7-551c-40b7-a871-6b26170e24c5" providerId="ADAL" clId="{7C65F38C-D69D-4BD4-A162-EF2BA87A1120}" dt="2019-03-26T11:47:14.673" v="1859" actId="478"/>
          <ac:cxnSpMkLst>
            <pc:docMk/>
            <pc:sldMk cId="2306870217" sldId="666"/>
            <ac:cxnSpMk id="10" creationId="{5B3A906A-3E4F-4C83-A11D-8E70A50E1B09}"/>
          </ac:cxnSpMkLst>
        </pc:cxnChg>
        <pc:cxnChg chg="del">
          <ac:chgData name="Jayne Donnelly" userId="5c8749b7-551c-40b7-a871-6b26170e24c5" providerId="ADAL" clId="{7C65F38C-D69D-4BD4-A162-EF2BA87A1120}" dt="2019-03-26T11:47:25.116" v="1864" actId="478"/>
          <ac:cxnSpMkLst>
            <pc:docMk/>
            <pc:sldMk cId="2306870217" sldId="666"/>
            <ac:cxnSpMk id="13" creationId="{6EC048A3-12F6-4AD6-9664-685C3FDAC70D}"/>
          </ac:cxnSpMkLst>
        </pc:cxnChg>
        <pc:cxnChg chg="del">
          <ac:chgData name="Jayne Donnelly" userId="5c8749b7-551c-40b7-a871-6b26170e24c5" providerId="ADAL" clId="{7C65F38C-D69D-4BD4-A162-EF2BA87A1120}" dt="2019-03-26T11:47:26.220" v="1865" actId="478"/>
          <ac:cxnSpMkLst>
            <pc:docMk/>
            <pc:sldMk cId="2306870217" sldId="666"/>
            <ac:cxnSpMk id="16" creationId="{C65A1DD4-04F1-4A7B-9F1E-02BC47C5ACF0}"/>
          </ac:cxnSpMkLst>
        </pc:cxnChg>
      </pc:sldChg>
      <pc:sldChg chg="modSp add del ord">
        <pc:chgData name="Jayne Donnelly" userId="5c8749b7-551c-40b7-a871-6b26170e24c5" providerId="ADAL" clId="{7C65F38C-D69D-4BD4-A162-EF2BA87A1120}" dt="2019-04-08T16:42:16.617" v="16771" actId="2696"/>
        <pc:sldMkLst>
          <pc:docMk/>
          <pc:sldMk cId="3940449839" sldId="666"/>
        </pc:sldMkLst>
        <pc:picChg chg="mod">
          <ac:chgData name="Jayne Donnelly" userId="5c8749b7-551c-40b7-a871-6b26170e24c5" providerId="ADAL" clId="{7C65F38C-D69D-4BD4-A162-EF2BA87A1120}" dt="2019-04-08T16:37:09.729" v="16681" actId="1076"/>
          <ac:picMkLst>
            <pc:docMk/>
            <pc:sldMk cId="3940449839" sldId="666"/>
            <ac:picMk id="27" creationId="{083E70E3-1376-4D56-BBAB-E6C3534EF74E}"/>
          </ac:picMkLst>
        </pc:picChg>
        <pc:picChg chg="mod">
          <ac:chgData name="Jayne Donnelly" userId="5c8749b7-551c-40b7-a871-6b26170e24c5" providerId="ADAL" clId="{7C65F38C-D69D-4BD4-A162-EF2BA87A1120}" dt="2019-04-08T16:37:09.729" v="16681" actId="1076"/>
          <ac:picMkLst>
            <pc:docMk/>
            <pc:sldMk cId="3940449839" sldId="666"/>
            <ac:picMk id="28" creationId="{28EDE5F8-CAC5-4129-9B4D-006163813275}"/>
          </ac:picMkLst>
        </pc:picChg>
        <pc:picChg chg="mod">
          <ac:chgData name="Jayne Donnelly" userId="5c8749b7-551c-40b7-a871-6b26170e24c5" providerId="ADAL" clId="{7C65F38C-D69D-4BD4-A162-EF2BA87A1120}" dt="2019-04-08T16:37:09.729" v="16681" actId="1076"/>
          <ac:picMkLst>
            <pc:docMk/>
            <pc:sldMk cId="3940449839" sldId="666"/>
            <ac:picMk id="35" creationId="{18E0CDAD-BAC4-45B3-886B-F681AAC6D735}"/>
          </ac:picMkLst>
        </pc:picChg>
        <pc:picChg chg="mod">
          <ac:chgData name="Jayne Donnelly" userId="5c8749b7-551c-40b7-a871-6b26170e24c5" providerId="ADAL" clId="{7C65F38C-D69D-4BD4-A162-EF2BA87A1120}" dt="2019-04-08T16:37:09.729" v="16681" actId="1076"/>
          <ac:picMkLst>
            <pc:docMk/>
            <pc:sldMk cId="3940449839" sldId="666"/>
            <ac:picMk id="36" creationId="{CEA8FD09-B866-42B2-86C9-CAFE8AEF919E}"/>
          </ac:picMkLst>
        </pc:picChg>
        <pc:picChg chg="mod">
          <ac:chgData name="Jayne Donnelly" userId="5c8749b7-551c-40b7-a871-6b26170e24c5" providerId="ADAL" clId="{7C65F38C-D69D-4BD4-A162-EF2BA87A1120}" dt="2019-04-08T16:37:09.729" v="16681" actId="1076"/>
          <ac:picMkLst>
            <pc:docMk/>
            <pc:sldMk cId="3940449839" sldId="666"/>
            <ac:picMk id="37" creationId="{094E7B5D-626E-4E87-B9EA-75FFDC7D55B5}"/>
          </ac:picMkLst>
        </pc:picChg>
        <pc:picChg chg="mod">
          <ac:chgData name="Jayne Donnelly" userId="5c8749b7-551c-40b7-a871-6b26170e24c5" providerId="ADAL" clId="{7C65F38C-D69D-4BD4-A162-EF2BA87A1120}" dt="2019-04-08T16:37:09.729" v="16681" actId="1076"/>
          <ac:picMkLst>
            <pc:docMk/>
            <pc:sldMk cId="3940449839" sldId="666"/>
            <ac:picMk id="38" creationId="{F15CF4A2-53C9-4599-B044-4062BED587DE}"/>
          </ac:picMkLst>
        </pc:picChg>
      </pc:sldChg>
      <pc:sldChg chg="addSp delSp modSp add">
        <pc:chgData name="Jayne Donnelly" userId="5c8749b7-551c-40b7-a871-6b26170e24c5" providerId="ADAL" clId="{7C65F38C-D69D-4BD4-A162-EF2BA87A1120}" dt="2019-04-09T14:51:00.663" v="17791" actId="27636"/>
        <pc:sldMkLst>
          <pc:docMk/>
          <pc:sldMk cId="631713555" sldId="668"/>
        </pc:sldMkLst>
        <pc:spChg chg="del">
          <ac:chgData name="Jayne Donnelly" userId="5c8749b7-551c-40b7-a871-6b26170e24c5" providerId="ADAL" clId="{7C65F38C-D69D-4BD4-A162-EF2BA87A1120}" dt="2019-04-08T15:09:14.703" v="15553" actId="478"/>
          <ac:spMkLst>
            <pc:docMk/>
            <pc:sldMk cId="631713555" sldId="668"/>
            <ac:spMk id="6" creationId="{00000000-0000-0000-0000-000000000000}"/>
          </ac:spMkLst>
        </pc:spChg>
        <pc:spChg chg="add del mod">
          <ac:chgData name="Jayne Donnelly" userId="5c8749b7-551c-40b7-a871-6b26170e24c5" providerId="ADAL" clId="{7C65F38C-D69D-4BD4-A162-EF2BA87A1120}" dt="2019-03-26T14:39:37.675" v="3906" actId="478"/>
          <ac:spMkLst>
            <pc:docMk/>
            <pc:sldMk cId="631713555" sldId="668"/>
            <ac:spMk id="8" creationId="{BA46F385-A003-49F4-8B85-954E8CD3AAA0}"/>
          </ac:spMkLst>
        </pc:spChg>
        <pc:spChg chg="mod">
          <ac:chgData name="Jayne Donnelly" userId="5c8749b7-551c-40b7-a871-6b26170e24c5" providerId="ADAL" clId="{7C65F38C-D69D-4BD4-A162-EF2BA87A1120}" dt="2019-04-09T14:51:00.663" v="17791" actId="27636"/>
          <ac:spMkLst>
            <pc:docMk/>
            <pc:sldMk cId="631713555" sldId="668"/>
            <ac:spMk id="9" creationId="{868FBEF8-1654-4854-A2B0-49448419B988}"/>
          </ac:spMkLst>
        </pc:spChg>
        <pc:picChg chg="add del mod modCrop">
          <ac:chgData name="Jayne Donnelly" userId="5c8749b7-551c-40b7-a871-6b26170e24c5" providerId="ADAL" clId="{7C65F38C-D69D-4BD4-A162-EF2BA87A1120}" dt="2019-03-26T14:45:26.394" v="4067" actId="478"/>
          <ac:picMkLst>
            <pc:docMk/>
            <pc:sldMk cId="631713555" sldId="668"/>
            <ac:picMk id="7" creationId="{B1954E02-F9F8-49FC-96B1-C7AD1E5331CC}"/>
          </ac:picMkLst>
        </pc:picChg>
        <pc:picChg chg="mod">
          <ac:chgData name="Jayne Donnelly" userId="5c8749b7-551c-40b7-a871-6b26170e24c5" providerId="ADAL" clId="{7C65F38C-D69D-4BD4-A162-EF2BA87A1120}" dt="2019-04-09T14:49:22.033" v="17770" actId="1076"/>
          <ac:picMkLst>
            <pc:docMk/>
            <pc:sldMk cId="631713555" sldId="668"/>
            <ac:picMk id="10" creationId="{3DF4ACA3-7B9D-49FA-B3C3-972AD478B527}"/>
          </ac:picMkLst>
        </pc:picChg>
      </pc:sldChg>
      <pc:sldChg chg="addSp delSp modSp add">
        <pc:chgData name="Jayne Donnelly" userId="5c8749b7-551c-40b7-a871-6b26170e24c5" providerId="ADAL" clId="{7C65F38C-D69D-4BD4-A162-EF2BA87A1120}" dt="2019-04-09T14:54:52.465" v="17848" actId="1037"/>
        <pc:sldMkLst>
          <pc:docMk/>
          <pc:sldMk cId="4265386825" sldId="669"/>
        </pc:sldMkLst>
        <pc:spChg chg="mod">
          <ac:chgData name="Jayne Donnelly" userId="5c8749b7-551c-40b7-a871-6b26170e24c5" providerId="ADAL" clId="{7C65F38C-D69D-4BD4-A162-EF2BA87A1120}" dt="2019-04-09T14:53:47.817" v="17836" actId="1076"/>
          <ac:spMkLst>
            <pc:docMk/>
            <pc:sldMk cId="4265386825" sldId="669"/>
            <ac:spMk id="2" creationId="{9C79CDB3-701D-4881-ACAF-67645C742333}"/>
          </ac:spMkLst>
        </pc:spChg>
        <pc:spChg chg="del">
          <ac:chgData name="Jayne Donnelly" userId="5c8749b7-551c-40b7-a871-6b26170e24c5" providerId="ADAL" clId="{7C65F38C-D69D-4BD4-A162-EF2BA87A1120}" dt="2019-03-26T14:33:54.693" v="3812" actId="478"/>
          <ac:spMkLst>
            <pc:docMk/>
            <pc:sldMk cId="4265386825" sldId="669"/>
            <ac:spMk id="3" creationId="{D4F7C42E-8BCB-4E44-8986-DB368DDC9281}"/>
          </ac:spMkLst>
        </pc:spChg>
        <pc:spChg chg="add del mod">
          <ac:chgData name="Jayne Donnelly" userId="5c8749b7-551c-40b7-a871-6b26170e24c5" providerId="ADAL" clId="{7C65F38C-D69D-4BD4-A162-EF2BA87A1120}" dt="2019-04-09T14:50:00.494" v="17779" actId="478"/>
          <ac:spMkLst>
            <pc:docMk/>
            <pc:sldMk cId="4265386825" sldId="669"/>
            <ac:spMk id="5" creationId="{EF23F732-C725-4C60-950A-3C557A6C7949}"/>
          </ac:spMkLst>
        </pc:spChg>
        <pc:spChg chg="del">
          <ac:chgData name="Jayne Donnelly" userId="5c8749b7-551c-40b7-a871-6b26170e24c5" providerId="ADAL" clId="{7C65F38C-D69D-4BD4-A162-EF2BA87A1120}" dt="2019-04-08T15:09:10.631" v="15552" actId="478"/>
          <ac:spMkLst>
            <pc:docMk/>
            <pc:sldMk cId="4265386825" sldId="669"/>
            <ac:spMk id="6" creationId="{00000000-0000-0000-0000-000000000000}"/>
          </ac:spMkLst>
        </pc:spChg>
        <pc:spChg chg="del">
          <ac:chgData name="Jayne Donnelly" userId="5c8749b7-551c-40b7-a871-6b26170e24c5" providerId="ADAL" clId="{7C65F38C-D69D-4BD4-A162-EF2BA87A1120}" dt="2019-04-09T14:49:57.407" v="17778" actId="478"/>
          <ac:spMkLst>
            <pc:docMk/>
            <pc:sldMk cId="4265386825" sldId="669"/>
            <ac:spMk id="7" creationId="{00000000-0000-0000-0000-000000000000}"/>
          </ac:spMkLst>
        </pc:spChg>
        <pc:spChg chg="mod">
          <ac:chgData name="Jayne Donnelly" userId="5c8749b7-551c-40b7-a871-6b26170e24c5" providerId="ADAL" clId="{7C65F38C-D69D-4BD4-A162-EF2BA87A1120}" dt="2019-04-09T14:54:14.213" v="17843" actId="6549"/>
          <ac:spMkLst>
            <pc:docMk/>
            <pc:sldMk cId="4265386825" sldId="669"/>
            <ac:spMk id="9" creationId="{868FBEF8-1654-4854-A2B0-49448419B988}"/>
          </ac:spMkLst>
        </pc:spChg>
        <pc:spChg chg="add mod">
          <ac:chgData name="Jayne Donnelly" userId="5c8749b7-551c-40b7-a871-6b26170e24c5" providerId="ADAL" clId="{7C65F38C-D69D-4BD4-A162-EF2BA87A1120}" dt="2019-04-09T14:54:26.405" v="17845" actId="1076"/>
          <ac:spMkLst>
            <pc:docMk/>
            <pc:sldMk cId="4265386825" sldId="669"/>
            <ac:spMk id="12" creationId="{F7CF4038-F74D-44B9-BD81-075CDF0C2DE6}"/>
          </ac:spMkLst>
        </pc:spChg>
        <pc:grpChg chg="del">
          <ac:chgData name="Jayne Donnelly" userId="5c8749b7-551c-40b7-a871-6b26170e24c5" providerId="ADAL" clId="{7C65F38C-D69D-4BD4-A162-EF2BA87A1120}" dt="2019-03-26T14:33:46.517" v="3808" actId="478"/>
          <ac:grpSpMkLst>
            <pc:docMk/>
            <pc:sldMk cId="4265386825" sldId="669"/>
            <ac:grpSpMk id="12" creationId="{2046D178-1ADF-46F0-AB8F-80A987BA0351}"/>
          </ac:grpSpMkLst>
        </pc:grpChg>
        <pc:picChg chg="mod">
          <ac:chgData name="Jayne Donnelly" userId="5c8749b7-551c-40b7-a871-6b26170e24c5" providerId="ADAL" clId="{7C65F38C-D69D-4BD4-A162-EF2BA87A1120}" dt="2019-04-09T14:54:52.465" v="17848" actId="1037"/>
          <ac:picMkLst>
            <pc:docMk/>
            <pc:sldMk cId="4265386825" sldId="669"/>
            <ac:picMk id="10" creationId="{BBBD1D1A-758E-4A94-952F-1D715F6B6FD9}"/>
          </ac:picMkLst>
        </pc:picChg>
        <pc:picChg chg="add mod ord">
          <ac:chgData name="Jayne Donnelly" userId="5c8749b7-551c-40b7-a871-6b26170e24c5" providerId="ADAL" clId="{7C65F38C-D69D-4BD4-A162-EF2BA87A1120}" dt="2019-04-09T14:53:41.176" v="17833" actId="1076"/>
          <ac:picMkLst>
            <pc:docMk/>
            <pc:sldMk cId="4265386825" sldId="669"/>
            <ac:picMk id="11" creationId="{CD812E2C-7782-408C-BD98-0A73EEE95A9E}"/>
          </ac:picMkLst>
        </pc:picChg>
      </pc:sldChg>
      <pc:sldChg chg="addSp delSp modSp add">
        <pc:chgData name="Jayne Donnelly" userId="5c8749b7-551c-40b7-a871-6b26170e24c5" providerId="ADAL" clId="{7C65F38C-D69D-4BD4-A162-EF2BA87A1120}" dt="2019-04-09T13:52:30.046" v="17736" actId="255"/>
        <pc:sldMkLst>
          <pc:docMk/>
          <pc:sldMk cId="2821900947" sldId="670"/>
        </pc:sldMkLst>
        <pc:spChg chg="add del mod">
          <ac:chgData name="Jayne Donnelly" userId="5c8749b7-551c-40b7-a871-6b26170e24c5" providerId="ADAL" clId="{7C65F38C-D69D-4BD4-A162-EF2BA87A1120}" dt="2019-03-26T14:28:38.902" v="3713" actId="6549"/>
          <ac:spMkLst>
            <pc:docMk/>
            <pc:sldMk cId="2821900947" sldId="670"/>
            <ac:spMk id="2" creationId="{53A3BB57-28BF-4639-869D-38A2F2DFE7FC}"/>
          </ac:spMkLst>
        </pc:spChg>
        <pc:spChg chg="add del mod">
          <ac:chgData name="Jayne Donnelly" userId="5c8749b7-551c-40b7-a871-6b26170e24c5" providerId="ADAL" clId="{7C65F38C-D69D-4BD4-A162-EF2BA87A1120}" dt="2019-03-26T14:28:55.908" v="3728" actId="20577"/>
          <ac:spMkLst>
            <pc:docMk/>
            <pc:sldMk cId="2821900947" sldId="670"/>
            <ac:spMk id="3" creationId="{2ECBE620-4283-4EC5-BB62-4BF611C91587}"/>
          </ac:spMkLst>
        </pc:spChg>
        <pc:spChg chg="add mod">
          <ac:chgData name="Jayne Donnelly" userId="5c8749b7-551c-40b7-a871-6b26170e24c5" providerId="ADAL" clId="{7C65F38C-D69D-4BD4-A162-EF2BA87A1120}" dt="2019-04-09T13:51:59.843" v="17734" actId="1076"/>
          <ac:spMkLst>
            <pc:docMk/>
            <pc:sldMk cId="2821900947" sldId="670"/>
            <ac:spMk id="4" creationId="{FDC47547-75E6-446D-B0E3-C017D5228585}"/>
          </ac:spMkLst>
        </pc:spChg>
        <pc:spChg chg="add del mod">
          <ac:chgData name="Jayne Donnelly" userId="5c8749b7-551c-40b7-a871-6b26170e24c5" providerId="ADAL" clId="{7C65F38C-D69D-4BD4-A162-EF2BA87A1120}" dt="2019-03-26T14:32:13.812" v="3747"/>
          <ac:spMkLst>
            <pc:docMk/>
            <pc:sldMk cId="2821900947" sldId="670"/>
            <ac:spMk id="5" creationId="{08CCA671-39CB-479A-99D9-8B7330C9C69B}"/>
          </ac:spMkLst>
        </pc:spChg>
        <pc:spChg chg="mod">
          <ac:chgData name="Jayne Donnelly" userId="5c8749b7-551c-40b7-a871-6b26170e24c5" providerId="ADAL" clId="{7C65F38C-D69D-4BD4-A162-EF2BA87A1120}" dt="2019-04-08T14:05:32.185" v="15212" actId="14100"/>
          <ac:spMkLst>
            <pc:docMk/>
            <pc:sldMk cId="2821900947" sldId="670"/>
            <ac:spMk id="5" creationId="{38B608A3-7C99-4CAD-9F3E-0A9C89A75C44}"/>
          </ac:spMkLst>
        </pc:spChg>
        <pc:spChg chg="del">
          <ac:chgData name="Jayne Donnelly" userId="5c8749b7-551c-40b7-a871-6b26170e24c5" providerId="ADAL" clId="{7C65F38C-D69D-4BD4-A162-EF2BA87A1120}" dt="2019-04-08T14:05:05.679" v="15209" actId="478"/>
          <ac:spMkLst>
            <pc:docMk/>
            <pc:sldMk cId="2821900947" sldId="670"/>
            <ac:spMk id="6" creationId="{00000000-0000-0000-0000-000000000000}"/>
          </ac:spMkLst>
        </pc:spChg>
        <pc:spChg chg="add del mod">
          <ac:chgData name="Jayne Donnelly" userId="5c8749b7-551c-40b7-a871-6b26170e24c5" providerId="ADAL" clId="{7C65F38C-D69D-4BD4-A162-EF2BA87A1120}" dt="2019-04-09T13:51:51.384" v="17732" actId="478"/>
          <ac:spMkLst>
            <pc:docMk/>
            <pc:sldMk cId="2821900947" sldId="670"/>
            <ac:spMk id="7" creationId="{EE9CCEB5-6ED6-46ED-AFCE-084D80EDC91B}"/>
          </ac:spMkLst>
        </pc:spChg>
        <pc:spChg chg="add del mod">
          <ac:chgData name="Jayne Donnelly" userId="5c8749b7-551c-40b7-a871-6b26170e24c5" providerId="ADAL" clId="{7C65F38C-D69D-4BD4-A162-EF2BA87A1120}" dt="2019-03-26T17:05:02.054" v="6712" actId="478"/>
          <ac:spMkLst>
            <pc:docMk/>
            <pc:sldMk cId="2821900947" sldId="670"/>
            <ac:spMk id="8" creationId="{5849345A-180E-4495-BD96-D2F7B8A47F01}"/>
          </ac:spMkLst>
        </pc:spChg>
        <pc:spChg chg="del">
          <ac:chgData name="Jayne Donnelly" userId="5c8749b7-551c-40b7-a871-6b26170e24c5" providerId="ADAL" clId="{7C65F38C-D69D-4BD4-A162-EF2BA87A1120}" dt="2019-03-26T14:17:38.902" v="3249" actId="478"/>
          <ac:spMkLst>
            <pc:docMk/>
            <pc:sldMk cId="2821900947" sldId="670"/>
            <ac:spMk id="9" creationId="{868FBEF8-1654-4854-A2B0-49448419B988}"/>
          </ac:spMkLst>
        </pc:spChg>
        <pc:spChg chg="mod">
          <ac:chgData name="Jayne Donnelly" userId="5c8749b7-551c-40b7-a871-6b26170e24c5" providerId="ADAL" clId="{7C65F38C-D69D-4BD4-A162-EF2BA87A1120}" dt="2019-03-26T14:29:09.675" v="3729" actId="1036"/>
          <ac:spMkLst>
            <pc:docMk/>
            <pc:sldMk cId="2821900947" sldId="670"/>
            <ac:spMk id="11" creationId="{3D69D972-2812-491A-BB32-A18F22FD72F4}"/>
          </ac:spMkLst>
        </pc:spChg>
        <pc:spChg chg="del">
          <ac:chgData name="Jayne Donnelly" userId="5c8749b7-551c-40b7-a871-6b26170e24c5" providerId="ADAL" clId="{7C65F38C-D69D-4BD4-A162-EF2BA87A1120}" dt="2019-03-26T17:05:00.342" v="6711" actId="478"/>
          <ac:spMkLst>
            <pc:docMk/>
            <pc:sldMk cId="2821900947" sldId="670"/>
            <ac:spMk id="12" creationId="{627CF2AE-6B21-4686-B336-2E4D0EFB6044}"/>
          </ac:spMkLst>
        </pc:spChg>
        <pc:spChg chg="mod">
          <ac:chgData name="Jayne Donnelly" userId="5c8749b7-551c-40b7-a871-6b26170e24c5" providerId="ADAL" clId="{7C65F38C-D69D-4BD4-A162-EF2BA87A1120}" dt="2019-03-26T14:21:50.999" v="3336" actId="1036"/>
          <ac:spMkLst>
            <pc:docMk/>
            <pc:sldMk cId="2821900947" sldId="670"/>
            <ac:spMk id="13" creationId="{3F5D9E60-59EE-46C8-990A-314027283378}"/>
          </ac:spMkLst>
        </pc:spChg>
        <pc:spChg chg="mod">
          <ac:chgData name="Jayne Donnelly" userId="5c8749b7-551c-40b7-a871-6b26170e24c5" providerId="ADAL" clId="{7C65F38C-D69D-4BD4-A162-EF2BA87A1120}" dt="2019-04-09T13:52:22.635" v="17735" actId="255"/>
          <ac:spMkLst>
            <pc:docMk/>
            <pc:sldMk cId="2821900947" sldId="670"/>
            <ac:spMk id="16" creationId="{DB8E2A12-49F8-4469-83F9-097861E94F34}"/>
          </ac:spMkLst>
        </pc:spChg>
        <pc:spChg chg="del">
          <ac:chgData name="Jayne Donnelly" userId="5c8749b7-551c-40b7-a871-6b26170e24c5" providerId="ADAL" clId="{7C65F38C-D69D-4BD4-A162-EF2BA87A1120}" dt="2019-03-26T14:17:35.379" v="3248"/>
          <ac:spMkLst>
            <pc:docMk/>
            <pc:sldMk cId="2821900947" sldId="670"/>
            <ac:spMk id="17" creationId="{3146F4AC-64B3-4001-94BD-5DBEA9294701}"/>
          </ac:spMkLst>
        </pc:spChg>
        <pc:spChg chg="add">
          <ac:chgData name="Jayne Donnelly" userId="5c8749b7-551c-40b7-a871-6b26170e24c5" providerId="ADAL" clId="{7C65F38C-D69D-4BD4-A162-EF2BA87A1120}" dt="2019-04-09T13:51:52.557" v="17733"/>
          <ac:spMkLst>
            <pc:docMk/>
            <pc:sldMk cId="2821900947" sldId="670"/>
            <ac:spMk id="17" creationId="{3FBE75C3-58A7-4E82-91AC-60CBFD158583}"/>
          </ac:spMkLst>
        </pc:spChg>
        <pc:spChg chg="mod">
          <ac:chgData name="Jayne Donnelly" userId="5c8749b7-551c-40b7-a871-6b26170e24c5" providerId="ADAL" clId="{7C65F38C-D69D-4BD4-A162-EF2BA87A1120}" dt="2019-04-09T13:52:30.046" v="17736" actId="255"/>
          <ac:spMkLst>
            <pc:docMk/>
            <pc:sldMk cId="2821900947" sldId="670"/>
            <ac:spMk id="18" creationId="{C1F1602A-9C83-4D99-8ED0-00A4F406D35A}"/>
          </ac:spMkLst>
        </pc:spChg>
        <pc:spChg chg="del">
          <ac:chgData name="Jayne Donnelly" userId="5c8749b7-551c-40b7-a871-6b26170e24c5" providerId="ADAL" clId="{7C65F38C-D69D-4BD4-A162-EF2BA87A1120}" dt="2019-03-26T14:17:45.097" v="3251"/>
          <ac:spMkLst>
            <pc:docMk/>
            <pc:sldMk cId="2821900947" sldId="670"/>
            <ac:spMk id="19" creationId="{F23DF13F-C9BE-4896-816F-B8D5AE448C8A}"/>
          </ac:spMkLst>
        </pc:spChg>
        <pc:spChg chg="add del">
          <ac:chgData name="Jayne Donnelly" userId="5c8749b7-551c-40b7-a871-6b26170e24c5" providerId="ADAL" clId="{7C65F38C-D69D-4BD4-A162-EF2BA87A1120}" dt="2019-04-09T13:51:49.451" v="17731" actId="478"/>
          <ac:spMkLst>
            <pc:docMk/>
            <pc:sldMk cId="2821900947" sldId="670"/>
            <ac:spMk id="22" creationId="{5C38E809-875E-4989-9792-143E22403877}"/>
          </ac:spMkLst>
        </pc:spChg>
        <pc:picChg chg="del">
          <ac:chgData name="Jayne Donnelly" userId="5c8749b7-551c-40b7-a871-6b26170e24c5" providerId="ADAL" clId="{7C65F38C-D69D-4BD4-A162-EF2BA87A1120}" dt="2019-03-26T14:17:41.488" v="3250"/>
          <ac:picMkLst>
            <pc:docMk/>
            <pc:sldMk cId="2821900947" sldId="670"/>
            <ac:picMk id="10" creationId="{EC72780B-78B5-4A16-A769-10015A204B11}"/>
          </ac:picMkLst>
        </pc:picChg>
        <pc:picChg chg="del">
          <ac:chgData name="Jayne Donnelly" userId="5c8749b7-551c-40b7-a871-6b26170e24c5" providerId="ADAL" clId="{7C65F38C-D69D-4BD4-A162-EF2BA87A1120}" dt="2019-03-26T14:17:30.796" v="3247"/>
          <ac:picMkLst>
            <pc:docMk/>
            <pc:sldMk cId="2821900947" sldId="670"/>
            <ac:picMk id="14" creationId="{323D0B81-80A7-4FA1-9110-331931BFB06C}"/>
          </ac:picMkLst>
        </pc:picChg>
        <pc:picChg chg="mod">
          <ac:chgData name="Jayne Donnelly" userId="5c8749b7-551c-40b7-a871-6b26170e24c5" providerId="ADAL" clId="{7C65F38C-D69D-4BD4-A162-EF2BA87A1120}" dt="2019-04-09T13:51:37.884" v="17730" actId="1076"/>
          <ac:picMkLst>
            <pc:docMk/>
            <pc:sldMk cId="2821900947" sldId="670"/>
            <ac:picMk id="15" creationId="{F984FC53-2801-466B-9436-AF925B7DD1AB}"/>
          </ac:picMkLst>
        </pc:picChg>
        <pc:picChg chg="add mod">
          <ac:chgData name="Jayne Donnelly" userId="5c8749b7-551c-40b7-a871-6b26170e24c5" providerId="ADAL" clId="{7C65F38C-D69D-4BD4-A162-EF2BA87A1120}" dt="2019-03-26T14:21:57.623" v="3342" actId="1035"/>
          <ac:picMkLst>
            <pc:docMk/>
            <pc:sldMk cId="2821900947" sldId="670"/>
            <ac:picMk id="20" creationId="{EC71377E-423B-433E-A1CA-81E0C4B3D85A}"/>
          </ac:picMkLst>
        </pc:picChg>
        <pc:picChg chg="add mod">
          <ac:chgData name="Jayne Donnelly" userId="5c8749b7-551c-40b7-a871-6b26170e24c5" providerId="ADAL" clId="{7C65F38C-D69D-4BD4-A162-EF2BA87A1120}" dt="2019-03-26T14:29:26.960" v="3731" actId="14100"/>
          <ac:picMkLst>
            <pc:docMk/>
            <pc:sldMk cId="2821900947" sldId="670"/>
            <ac:picMk id="21" creationId="{5958F82D-B6A4-47E4-8F0F-685F57090A75}"/>
          </ac:picMkLst>
        </pc:picChg>
      </pc:sldChg>
      <pc:sldChg chg="addSp delSp modSp add ord">
        <pc:chgData name="Jayne Donnelly" userId="5c8749b7-551c-40b7-a871-6b26170e24c5" providerId="ADAL" clId="{7C65F38C-D69D-4BD4-A162-EF2BA87A1120}" dt="2019-04-09T13:54:00.427" v="17766" actId="1076"/>
        <pc:sldMkLst>
          <pc:docMk/>
          <pc:sldMk cId="3183177899" sldId="673"/>
        </pc:sldMkLst>
        <pc:spChg chg="del">
          <ac:chgData name="Jayne Donnelly" userId="5c8749b7-551c-40b7-a871-6b26170e24c5" providerId="ADAL" clId="{7C65F38C-D69D-4BD4-A162-EF2BA87A1120}" dt="2019-04-08T14:05:24.869" v="15210" actId="478"/>
          <ac:spMkLst>
            <pc:docMk/>
            <pc:sldMk cId="3183177899" sldId="673"/>
            <ac:spMk id="6" creationId="{00000000-0000-0000-0000-000000000000}"/>
          </ac:spMkLst>
        </pc:spChg>
        <pc:spChg chg="mod">
          <ac:chgData name="Jayne Donnelly" userId="5c8749b7-551c-40b7-a871-6b26170e24c5" providerId="ADAL" clId="{7C65F38C-D69D-4BD4-A162-EF2BA87A1120}" dt="2019-04-09T13:53:53.067" v="17763" actId="6549"/>
          <ac:spMkLst>
            <pc:docMk/>
            <pc:sldMk cId="3183177899" sldId="673"/>
            <ac:spMk id="9" creationId="{868FBEF8-1654-4854-A2B0-49448419B988}"/>
          </ac:spMkLst>
        </pc:spChg>
        <pc:spChg chg="mod">
          <ac:chgData name="Jayne Donnelly" userId="5c8749b7-551c-40b7-a871-6b26170e24c5" providerId="ADAL" clId="{7C65F38C-D69D-4BD4-A162-EF2BA87A1120}" dt="2019-03-26T14:44:48.811" v="4059"/>
          <ac:spMkLst>
            <pc:docMk/>
            <pc:sldMk cId="3183177899" sldId="673"/>
            <ac:spMk id="12" creationId="{627CF2AE-6B21-4686-B336-2E4D0EFB6044}"/>
          </ac:spMkLst>
        </pc:spChg>
        <pc:spChg chg="add">
          <ac:chgData name="Jayne Donnelly" userId="5c8749b7-551c-40b7-a871-6b26170e24c5" providerId="ADAL" clId="{7C65F38C-D69D-4BD4-A162-EF2BA87A1120}" dt="2019-03-26T14:44:18.794" v="4052"/>
          <ac:spMkLst>
            <pc:docMk/>
            <pc:sldMk cId="3183177899" sldId="673"/>
            <ac:spMk id="13" creationId="{E6FEFE2A-E281-4665-9F8B-C9E5E5CBD5E4}"/>
          </ac:spMkLst>
        </pc:spChg>
        <pc:grpChg chg="add mod">
          <ac:chgData name="Jayne Donnelly" userId="5c8749b7-551c-40b7-a871-6b26170e24c5" providerId="ADAL" clId="{7C65F38C-D69D-4BD4-A162-EF2BA87A1120}" dt="2019-04-09T13:54:00.427" v="17766" actId="1076"/>
          <ac:grpSpMkLst>
            <pc:docMk/>
            <pc:sldMk cId="3183177899" sldId="673"/>
            <ac:grpSpMk id="8" creationId="{DE066916-D60B-48F0-82F5-CAD229FFAA37}"/>
          </ac:grpSpMkLst>
        </pc:grpChg>
        <pc:picChg chg="del mod">
          <ac:chgData name="Jayne Donnelly" userId="5c8749b7-551c-40b7-a871-6b26170e24c5" providerId="ADAL" clId="{7C65F38C-D69D-4BD4-A162-EF2BA87A1120}" dt="2019-03-26T14:44:17.301" v="4051" actId="478"/>
          <ac:picMkLst>
            <pc:docMk/>
            <pc:sldMk cId="3183177899" sldId="673"/>
            <ac:picMk id="7" creationId="{B1954E02-F9F8-49FC-96B1-C7AD1E5331CC}"/>
          </ac:picMkLst>
        </pc:picChg>
        <pc:picChg chg="mod">
          <ac:chgData name="Jayne Donnelly" userId="5c8749b7-551c-40b7-a871-6b26170e24c5" providerId="ADAL" clId="{7C65F38C-D69D-4BD4-A162-EF2BA87A1120}" dt="2019-04-09T13:52:59.957" v="17743" actId="1035"/>
          <ac:picMkLst>
            <pc:docMk/>
            <pc:sldMk cId="3183177899" sldId="673"/>
            <ac:picMk id="10" creationId="{3DF4ACA3-7B9D-49FA-B3C3-972AD478B527}"/>
          </ac:picMkLst>
        </pc:picChg>
        <pc:picChg chg="add">
          <ac:chgData name="Jayne Donnelly" userId="5c8749b7-551c-40b7-a871-6b26170e24c5" providerId="ADAL" clId="{7C65F38C-D69D-4BD4-A162-EF2BA87A1120}" dt="2019-03-26T14:44:18.794" v="4052"/>
          <ac:picMkLst>
            <pc:docMk/>
            <pc:sldMk cId="3183177899" sldId="673"/>
            <ac:picMk id="11" creationId="{A82C7E33-1740-4012-A9E2-94BCBD8D66C5}"/>
          </ac:picMkLst>
        </pc:picChg>
      </pc:sldChg>
      <pc:sldChg chg="addSp delSp modSp add ord">
        <pc:chgData name="Jayne Donnelly" userId="5c8749b7-551c-40b7-a871-6b26170e24c5" providerId="ADAL" clId="{7C65F38C-D69D-4BD4-A162-EF2BA87A1120}" dt="2019-04-09T13:54:20.480" v="17769"/>
        <pc:sldMkLst>
          <pc:docMk/>
          <pc:sldMk cId="2564417576" sldId="674"/>
        </pc:sldMkLst>
        <pc:spChg chg="mod">
          <ac:chgData name="Jayne Donnelly" userId="5c8749b7-551c-40b7-a871-6b26170e24c5" providerId="ADAL" clId="{7C65F38C-D69D-4BD4-A162-EF2BA87A1120}" dt="2019-03-26T14:44:10.656" v="4050" actId="1076"/>
          <ac:spMkLst>
            <pc:docMk/>
            <pc:sldMk cId="2564417576" sldId="674"/>
            <ac:spMk id="2" creationId="{9C79CDB3-701D-4881-ACAF-67645C742333}"/>
          </ac:spMkLst>
        </pc:spChg>
        <pc:spChg chg="add del mod">
          <ac:chgData name="Jayne Donnelly" userId="5c8749b7-551c-40b7-a871-6b26170e24c5" providerId="ADAL" clId="{7C65F38C-D69D-4BD4-A162-EF2BA87A1120}" dt="2019-04-09T13:54:19.352" v="17768" actId="478"/>
          <ac:spMkLst>
            <pc:docMk/>
            <pc:sldMk cId="2564417576" sldId="674"/>
            <ac:spMk id="5" creationId="{1297306B-A4FA-4EB5-AE42-CDEE04C6BF3C}"/>
          </ac:spMkLst>
        </pc:spChg>
        <pc:spChg chg="del">
          <ac:chgData name="Jayne Donnelly" userId="5c8749b7-551c-40b7-a871-6b26170e24c5" providerId="ADAL" clId="{7C65F38C-D69D-4BD4-A162-EF2BA87A1120}" dt="2019-04-08T14:13:09.256" v="15221" actId="478"/>
          <ac:spMkLst>
            <pc:docMk/>
            <pc:sldMk cId="2564417576" sldId="674"/>
            <ac:spMk id="6" creationId="{00000000-0000-0000-0000-000000000000}"/>
          </ac:spMkLst>
        </pc:spChg>
        <pc:spChg chg="del">
          <ac:chgData name="Jayne Donnelly" userId="5c8749b7-551c-40b7-a871-6b26170e24c5" providerId="ADAL" clId="{7C65F38C-D69D-4BD4-A162-EF2BA87A1120}" dt="2019-04-09T13:54:17.015" v="17767" actId="478"/>
          <ac:spMkLst>
            <pc:docMk/>
            <pc:sldMk cId="2564417576" sldId="674"/>
            <ac:spMk id="7" creationId="{00000000-0000-0000-0000-000000000000}"/>
          </ac:spMkLst>
        </pc:spChg>
        <pc:spChg chg="mod">
          <ac:chgData name="Jayne Donnelly" userId="5c8749b7-551c-40b7-a871-6b26170e24c5" providerId="ADAL" clId="{7C65F38C-D69D-4BD4-A162-EF2BA87A1120}" dt="2019-04-09T13:53:08.260" v="17746" actId="1036"/>
          <ac:spMkLst>
            <pc:docMk/>
            <pc:sldMk cId="2564417576" sldId="674"/>
            <ac:spMk id="9" creationId="{868FBEF8-1654-4854-A2B0-49448419B988}"/>
          </ac:spMkLst>
        </pc:spChg>
        <pc:spChg chg="add">
          <ac:chgData name="Jayne Donnelly" userId="5c8749b7-551c-40b7-a871-6b26170e24c5" providerId="ADAL" clId="{7C65F38C-D69D-4BD4-A162-EF2BA87A1120}" dt="2019-04-09T13:54:20.480" v="17769"/>
          <ac:spMkLst>
            <pc:docMk/>
            <pc:sldMk cId="2564417576" sldId="674"/>
            <ac:spMk id="11" creationId="{2123A2DE-9F9B-48F9-925A-ED25862C5703}"/>
          </ac:spMkLst>
        </pc:spChg>
        <pc:picChg chg="add mod">
          <ac:chgData name="Jayne Donnelly" userId="5c8749b7-551c-40b7-a871-6b26170e24c5" providerId="ADAL" clId="{7C65F38C-D69D-4BD4-A162-EF2BA87A1120}" dt="2019-03-26T14:43:50.507" v="4046" actId="1076"/>
          <ac:picMkLst>
            <pc:docMk/>
            <pc:sldMk cId="2564417576" sldId="674"/>
            <ac:picMk id="8" creationId="{22A09504-4822-4F33-BC13-5CD795295C03}"/>
          </ac:picMkLst>
        </pc:picChg>
        <pc:picChg chg="mod">
          <ac:chgData name="Jayne Donnelly" userId="5c8749b7-551c-40b7-a871-6b26170e24c5" providerId="ADAL" clId="{7C65F38C-D69D-4BD4-A162-EF2BA87A1120}" dt="2019-04-09T13:53:13.156" v="17754" actId="1035"/>
          <ac:picMkLst>
            <pc:docMk/>
            <pc:sldMk cId="2564417576" sldId="674"/>
            <ac:picMk id="10" creationId="{BBBD1D1A-758E-4A94-952F-1D715F6B6FD9}"/>
          </ac:picMkLst>
        </pc:picChg>
        <pc:picChg chg="del">
          <ac:chgData name="Jayne Donnelly" userId="5c8749b7-551c-40b7-a871-6b26170e24c5" providerId="ADAL" clId="{7C65F38C-D69D-4BD4-A162-EF2BA87A1120}" dt="2019-03-26T14:41:54.079" v="3954" actId="478"/>
          <ac:picMkLst>
            <pc:docMk/>
            <pc:sldMk cId="2564417576" sldId="674"/>
            <ac:picMk id="11" creationId="{CD812E2C-7782-408C-BD98-0A73EEE95A9E}"/>
          </ac:picMkLst>
        </pc:picChg>
        <pc:picChg chg="add mod">
          <ac:chgData name="Jayne Donnelly" userId="5c8749b7-551c-40b7-a871-6b26170e24c5" providerId="ADAL" clId="{7C65F38C-D69D-4BD4-A162-EF2BA87A1120}" dt="2019-03-26T14:44:03.215" v="4049" actId="14100"/>
          <ac:picMkLst>
            <pc:docMk/>
            <pc:sldMk cId="2564417576" sldId="674"/>
            <ac:picMk id="12" creationId="{F57B6CA4-9DB1-4BDF-BD15-92B0DC174302}"/>
          </ac:picMkLst>
        </pc:picChg>
      </pc:sldChg>
      <pc:sldChg chg="delSp modSp add">
        <pc:chgData name="Jayne Donnelly" userId="5c8749b7-551c-40b7-a871-6b26170e24c5" providerId="ADAL" clId="{7C65F38C-D69D-4BD4-A162-EF2BA87A1120}" dt="2019-04-09T14:55:02.708" v="17850" actId="1036"/>
        <pc:sldMkLst>
          <pc:docMk/>
          <pc:sldMk cId="2585271917" sldId="675"/>
        </pc:sldMkLst>
        <pc:spChg chg="del">
          <ac:chgData name="Jayne Donnelly" userId="5c8749b7-551c-40b7-a871-6b26170e24c5" providerId="ADAL" clId="{7C65F38C-D69D-4BD4-A162-EF2BA87A1120}" dt="2019-04-08T15:08:51.849" v="15549" actId="478"/>
          <ac:spMkLst>
            <pc:docMk/>
            <pc:sldMk cId="2585271917" sldId="675"/>
            <ac:spMk id="6" creationId="{00000000-0000-0000-0000-000000000000}"/>
          </ac:spMkLst>
        </pc:spChg>
        <pc:spChg chg="mod">
          <ac:chgData name="Jayne Donnelly" userId="5c8749b7-551c-40b7-a871-6b26170e24c5" providerId="ADAL" clId="{7C65F38C-D69D-4BD4-A162-EF2BA87A1120}" dt="2019-04-09T14:55:02.708" v="17850" actId="1036"/>
          <ac:spMkLst>
            <pc:docMk/>
            <pc:sldMk cId="2585271917" sldId="675"/>
            <ac:spMk id="9" creationId="{868FBEF8-1654-4854-A2B0-49448419B988}"/>
          </ac:spMkLst>
        </pc:spChg>
        <pc:picChg chg="mod">
          <ac:chgData name="Jayne Donnelly" userId="5c8749b7-551c-40b7-a871-6b26170e24c5" providerId="ADAL" clId="{7C65F38C-D69D-4BD4-A162-EF2BA87A1120}" dt="2019-04-09T14:54:46.044" v="17847" actId="1037"/>
          <ac:picMkLst>
            <pc:docMk/>
            <pc:sldMk cId="2585271917" sldId="675"/>
            <ac:picMk id="10" creationId="{3DF4ACA3-7B9D-49FA-B3C3-972AD478B527}"/>
          </ac:picMkLst>
        </pc:picChg>
      </pc:sldChg>
      <pc:sldChg chg="addSp delSp modSp add">
        <pc:chgData name="Jayne Donnelly" userId="5c8749b7-551c-40b7-a871-6b26170e24c5" providerId="ADAL" clId="{7C65F38C-D69D-4BD4-A162-EF2BA87A1120}" dt="2019-04-09T14:52:40.415" v="17824" actId="1037"/>
        <pc:sldMkLst>
          <pc:docMk/>
          <pc:sldMk cId="1577328832" sldId="676"/>
        </pc:sldMkLst>
        <pc:spChg chg="mod">
          <ac:chgData name="Jayne Donnelly" userId="5c8749b7-551c-40b7-a871-6b26170e24c5" providerId="ADAL" clId="{7C65F38C-D69D-4BD4-A162-EF2BA87A1120}" dt="2019-04-09T14:52:35.399" v="17822" actId="1036"/>
          <ac:spMkLst>
            <pc:docMk/>
            <pc:sldMk cId="1577328832" sldId="676"/>
            <ac:spMk id="2" creationId="{9C79CDB3-701D-4881-ACAF-67645C742333}"/>
          </ac:spMkLst>
        </pc:spChg>
        <pc:spChg chg="add del mod">
          <ac:chgData name="Jayne Donnelly" userId="5c8749b7-551c-40b7-a871-6b26170e24c5" providerId="ADAL" clId="{7C65F38C-D69D-4BD4-A162-EF2BA87A1120}" dt="2019-04-09T14:50:26.244" v="17785" actId="478"/>
          <ac:spMkLst>
            <pc:docMk/>
            <pc:sldMk cId="1577328832" sldId="676"/>
            <ac:spMk id="5" creationId="{94095BB5-1375-4EE0-AE85-67AAE7703590}"/>
          </ac:spMkLst>
        </pc:spChg>
        <pc:spChg chg="del">
          <ac:chgData name="Jayne Donnelly" userId="5c8749b7-551c-40b7-a871-6b26170e24c5" providerId="ADAL" clId="{7C65F38C-D69D-4BD4-A162-EF2BA87A1120}" dt="2019-04-08T15:08:48.976" v="15548" actId="478"/>
          <ac:spMkLst>
            <pc:docMk/>
            <pc:sldMk cId="1577328832" sldId="676"/>
            <ac:spMk id="6" creationId="{00000000-0000-0000-0000-000000000000}"/>
          </ac:spMkLst>
        </pc:spChg>
        <pc:spChg chg="del">
          <ac:chgData name="Jayne Donnelly" userId="5c8749b7-551c-40b7-a871-6b26170e24c5" providerId="ADAL" clId="{7C65F38C-D69D-4BD4-A162-EF2BA87A1120}" dt="2019-04-09T14:50:24.121" v="17784" actId="478"/>
          <ac:spMkLst>
            <pc:docMk/>
            <pc:sldMk cId="1577328832" sldId="676"/>
            <ac:spMk id="7" creationId="{00000000-0000-0000-0000-000000000000}"/>
          </ac:spMkLst>
        </pc:spChg>
        <pc:spChg chg="mod">
          <ac:chgData name="Jayne Donnelly" userId="5c8749b7-551c-40b7-a871-6b26170e24c5" providerId="ADAL" clId="{7C65F38C-D69D-4BD4-A162-EF2BA87A1120}" dt="2019-04-09T14:52:27.780" v="17817" actId="1035"/>
          <ac:spMkLst>
            <pc:docMk/>
            <pc:sldMk cId="1577328832" sldId="676"/>
            <ac:spMk id="9" creationId="{868FBEF8-1654-4854-A2B0-49448419B988}"/>
          </ac:spMkLst>
        </pc:spChg>
        <pc:spChg chg="add">
          <ac:chgData name="Jayne Donnelly" userId="5c8749b7-551c-40b7-a871-6b26170e24c5" providerId="ADAL" clId="{7C65F38C-D69D-4BD4-A162-EF2BA87A1120}" dt="2019-04-09T14:50:27.980" v="17786"/>
          <ac:spMkLst>
            <pc:docMk/>
            <pc:sldMk cId="1577328832" sldId="676"/>
            <ac:spMk id="11" creationId="{4DC392EF-534C-4E89-AD66-5171894303BD}"/>
          </ac:spMkLst>
        </pc:spChg>
        <pc:picChg chg="add mod">
          <ac:chgData name="Jayne Donnelly" userId="5c8749b7-551c-40b7-a871-6b26170e24c5" providerId="ADAL" clId="{7C65F38C-D69D-4BD4-A162-EF2BA87A1120}" dt="2019-04-09T14:52:35.399" v="17822" actId="1036"/>
          <ac:picMkLst>
            <pc:docMk/>
            <pc:sldMk cId="1577328832" sldId="676"/>
            <ac:picMk id="8" creationId="{4F365AA7-B9D4-4873-9E06-5E5091DC44F0}"/>
          </ac:picMkLst>
        </pc:picChg>
        <pc:picChg chg="mod">
          <ac:chgData name="Jayne Donnelly" userId="5c8749b7-551c-40b7-a871-6b26170e24c5" providerId="ADAL" clId="{7C65F38C-D69D-4BD4-A162-EF2BA87A1120}" dt="2019-04-09T14:52:40.415" v="17824" actId="1037"/>
          <ac:picMkLst>
            <pc:docMk/>
            <pc:sldMk cId="1577328832" sldId="676"/>
            <ac:picMk id="10" creationId="{BBBD1D1A-758E-4A94-952F-1D715F6B6FD9}"/>
          </ac:picMkLst>
        </pc:picChg>
        <pc:picChg chg="del">
          <ac:chgData name="Jayne Donnelly" userId="5c8749b7-551c-40b7-a871-6b26170e24c5" providerId="ADAL" clId="{7C65F38C-D69D-4BD4-A162-EF2BA87A1120}" dt="2019-03-26T14:54:05.931" v="4244" actId="478"/>
          <ac:picMkLst>
            <pc:docMk/>
            <pc:sldMk cId="1577328832" sldId="676"/>
            <ac:picMk id="11" creationId="{CD812E2C-7782-408C-BD98-0A73EEE95A9E}"/>
          </ac:picMkLst>
        </pc:picChg>
      </pc:sldChg>
      <pc:sldChg chg="delSp modSp add">
        <pc:chgData name="Jayne Donnelly" userId="5c8749b7-551c-40b7-a871-6b26170e24c5" providerId="ADAL" clId="{7C65F38C-D69D-4BD4-A162-EF2BA87A1120}" dt="2019-04-09T14:54:40.825" v="17846" actId="1035"/>
        <pc:sldMkLst>
          <pc:docMk/>
          <pc:sldMk cId="3509938794" sldId="677"/>
        </pc:sldMkLst>
        <pc:spChg chg="del">
          <ac:chgData name="Jayne Donnelly" userId="5c8749b7-551c-40b7-a871-6b26170e24c5" providerId="ADAL" clId="{7C65F38C-D69D-4BD4-A162-EF2BA87A1120}" dt="2019-04-08T15:09:04.299" v="15551" actId="478"/>
          <ac:spMkLst>
            <pc:docMk/>
            <pc:sldMk cId="3509938794" sldId="677"/>
            <ac:spMk id="6" creationId="{00000000-0000-0000-0000-000000000000}"/>
          </ac:spMkLst>
        </pc:spChg>
        <pc:spChg chg="mod">
          <ac:chgData name="Jayne Donnelly" userId="5c8749b7-551c-40b7-a871-6b26170e24c5" providerId="ADAL" clId="{7C65F38C-D69D-4BD4-A162-EF2BA87A1120}" dt="2019-04-09T14:51:36.084" v="17799" actId="1036"/>
          <ac:spMkLst>
            <pc:docMk/>
            <pc:sldMk cId="3509938794" sldId="677"/>
            <ac:spMk id="9" creationId="{868FBEF8-1654-4854-A2B0-49448419B988}"/>
          </ac:spMkLst>
        </pc:spChg>
        <pc:spChg chg="mod">
          <ac:chgData name="Jayne Donnelly" userId="5c8749b7-551c-40b7-a871-6b26170e24c5" providerId="ADAL" clId="{7C65F38C-D69D-4BD4-A162-EF2BA87A1120}" dt="2019-03-26T14:48:48.998" v="4123" actId="14100"/>
          <ac:spMkLst>
            <pc:docMk/>
            <pc:sldMk cId="3509938794" sldId="677"/>
            <ac:spMk id="13" creationId="{E6FEFE2A-E281-4665-9F8B-C9E5E5CBD5E4}"/>
          </ac:spMkLst>
        </pc:spChg>
        <pc:grpChg chg="mod">
          <ac:chgData name="Jayne Donnelly" userId="5c8749b7-551c-40b7-a871-6b26170e24c5" providerId="ADAL" clId="{7C65F38C-D69D-4BD4-A162-EF2BA87A1120}" dt="2019-04-09T14:51:26.914" v="17794" actId="1076"/>
          <ac:grpSpMkLst>
            <pc:docMk/>
            <pc:sldMk cId="3509938794" sldId="677"/>
            <ac:grpSpMk id="8" creationId="{DE066916-D60B-48F0-82F5-CAD229FFAA37}"/>
          </ac:grpSpMkLst>
        </pc:grpChg>
        <pc:picChg chg="mod">
          <ac:chgData name="Jayne Donnelly" userId="5c8749b7-551c-40b7-a871-6b26170e24c5" providerId="ADAL" clId="{7C65F38C-D69D-4BD4-A162-EF2BA87A1120}" dt="2019-04-09T14:54:40.825" v="17846" actId="1035"/>
          <ac:picMkLst>
            <pc:docMk/>
            <pc:sldMk cId="3509938794" sldId="677"/>
            <ac:picMk id="10" creationId="{3DF4ACA3-7B9D-49FA-B3C3-972AD478B527}"/>
          </ac:picMkLst>
        </pc:picChg>
      </pc:sldChg>
      <pc:sldChg chg="addSp delSp modSp add">
        <pc:chgData name="Jayne Donnelly" userId="5c8749b7-551c-40b7-a871-6b26170e24c5" providerId="ADAL" clId="{7C65F38C-D69D-4BD4-A162-EF2BA87A1120}" dt="2019-04-09T14:53:29.792" v="17832" actId="1036"/>
        <pc:sldMkLst>
          <pc:docMk/>
          <pc:sldMk cId="2417490199" sldId="678"/>
        </pc:sldMkLst>
        <pc:spChg chg="mod">
          <ac:chgData name="Jayne Donnelly" userId="5c8749b7-551c-40b7-a871-6b26170e24c5" providerId="ADAL" clId="{7C65F38C-D69D-4BD4-A162-EF2BA87A1120}" dt="2019-04-09T14:53:29.792" v="17832" actId="1036"/>
          <ac:spMkLst>
            <pc:docMk/>
            <pc:sldMk cId="2417490199" sldId="678"/>
            <ac:spMk id="2" creationId="{9C79CDB3-701D-4881-ACAF-67645C742333}"/>
          </ac:spMkLst>
        </pc:spChg>
        <pc:spChg chg="add del mod">
          <ac:chgData name="Jayne Donnelly" userId="5c8749b7-551c-40b7-a871-6b26170e24c5" providerId="ADAL" clId="{7C65F38C-D69D-4BD4-A162-EF2BA87A1120}" dt="2019-04-09T14:50:12.120" v="17782" actId="478"/>
          <ac:spMkLst>
            <pc:docMk/>
            <pc:sldMk cId="2417490199" sldId="678"/>
            <ac:spMk id="5" creationId="{61CE31C8-9FDD-45F9-A6AE-E4C3F709B68B}"/>
          </ac:spMkLst>
        </pc:spChg>
        <pc:spChg chg="del">
          <ac:chgData name="Jayne Donnelly" userId="5c8749b7-551c-40b7-a871-6b26170e24c5" providerId="ADAL" clId="{7C65F38C-D69D-4BD4-A162-EF2BA87A1120}" dt="2019-04-08T15:08:55.203" v="15550" actId="478"/>
          <ac:spMkLst>
            <pc:docMk/>
            <pc:sldMk cId="2417490199" sldId="678"/>
            <ac:spMk id="6" creationId="{00000000-0000-0000-0000-000000000000}"/>
          </ac:spMkLst>
        </pc:spChg>
        <pc:spChg chg="del">
          <ac:chgData name="Jayne Donnelly" userId="5c8749b7-551c-40b7-a871-6b26170e24c5" providerId="ADAL" clId="{7C65F38C-D69D-4BD4-A162-EF2BA87A1120}" dt="2019-04-09T14:50:09.465" v="17781" actId="478"/>
          <ac:spMkLst>
            <pc:docMk/>
            <pc:sldMk cId="2417490199" sldId="678"/>
            <ac:spMk id="7" creationId="{00000000-0000-0000-0000-000000000000}"/>
          </ac:spMkLst>
        </pc:spChg>
        <pc:spChg chg="mod">
          <ac:chgData name="Jayne Donnelly" userId="5c8749b7-551c-40b7-a871-6b26170e24c5" providerId="ADAL" clId="{7C65F38C-D69D-4BD4-A162-EF2BA87A1120}" dt="2019-04-09T14:53:24.967" v="17828" actId="255"/>
          <ac:spMkLst>
            <pc:docMk/>
            <pc:sldMk cId="2417490199" sldId="678"/>
            <ac:spMk id="9" creationId="{868FBEF8-1654-4854-A2B0-49448419B988}"/>
          </ac:spMkLst>
        </pc:spChg>
        <pc:spChg chg="add">
          <ac:chgData name="Jayne Donnelly" userId="5c8749b7-551c-40b7-a871-6b26170e24c5" providerId="ADAL" clId="{7C65F38C-D69D-4BD4-A162-EF2BA87A1120}" dt="2019-04-09T14:50:12.727" v="17783"/>
          <ac:spMkLst>
            <pc:docMk/>
            <pc:sldMk cId="2417490199" sldId="678"/>
            <ac:spMk id="12" creationId="{BA05F92D-03D1-40CE-BA53-E93287003A5E}"/>
          </ac:spMkLst>
        </pc:spChg>
        <pc:picChg chg="del">
          <ac:chgData name="Jayne Donnelly" userId="5c8749b7-551c-40b7-a871-6b26170e24c5" providerId="ADAL" clId="{7C65F38C-D69D-4BD4-A162-EF2BA87A1120}" dt="2019-03-26T14:50:53.670" v="4177" actId="478"/>
          <ac:picMkLst>
            <pc:docMk/>
            <pc:sldMk cId="2417490199" sldId="678"/>
            <ac:picMk id="8" creationId="{22A09504-4822-4F33-BC13-5CD795295C03}"/>
          </ac:picMkLst>
        </pc:picChg>
        <pc:picChg chg="mod">
          <ac:chgData name="Jayne Donnelly" userId="5c8749b7-551c-40b7-a871-6b26170e24c5" providerId="ADAL" clId="{7C65F38C-D69D-4BD4-A162-EF2BA87A1120}" dt="2019-04-09T14:52:50.121" v="17825" actId="1037"/>
          <ac:picMkLst>
            <pc:docMk/>
            <pc:sldMk cId="2417490199" sldId="678"/>
            <ac:picMk id="10" creationId="{BBBD1D1A-758E-4A94-952F-1D715F6B6FD9}"/>
          </ac:picMkLst>
        </pc:picChg>
        <pc:picChg chg="add mod">
          <ac:chgData name="Jayne Donnelly" userId="5c8749b7-551c-40b7-a871-6b26170e24c5" providerId="ADAL" clId="{7C65F38C-D69D-4BD4-A162-EF2BA87A1120}" dt="2019-04-09T14:53:29.792" v="17832" actId="1036"/>
          <ac:picMkLst>
            <pc:docMk/>
            <pc:sldMk cId="2417490199" sldId="678"/>
            <ac:picMk id="11" creationId="{E3CCFEBD-7104-4843-AD6A-EAABA16F53F9}"/>
          </ac:picMkLst>
        </pc:picChg>
        <pc:picChg chg="del">
          <ac:chgData name="Jayne Donnelly" userId="5c8749b7-551c-40b7-a871-6b26170e24c5" providerId="ADAL" clId="{7C65F38C-D69D-4BD4-A162-EF2BA87A1120}" dt="2019-03-26T14:50:56.055" v="4179" actId="478"/>
          <ac:picMkLst>
            <pc:docMk/>
            <pc:sldMk cId="2417490199" sldId="678"/>
            <ac:picMk id="12" creationId="{F57B6CA4-9DB1-4BDF-BD15-92B0DC174302}"/>
          </ac:picMkLst>
        </pc:picChg>
      </pc:sldChg>
      <pc:sldChg chg="addSp delSp modSp add">
        <pc:chgData name="Jayne Donnelly" userId="5c8749b7-551c-40b7-a871-6b26170e24c5" providerId="ADAL" clId="{7C65F38C-D69D-4BD4-A162-EF2BA87A1120}" dt="2019-04-09T15:04:37.274" v="17905" actId="1037"/>
        <pc:sldMkLst>
          <pc:docMk/>
          <pc:sldMk cId="108487158" sldId="679"/>
        </pc:sldMkLst>
        <pc:spChg chg="mod">
          <ac:chgData name="Jayne Donnelly" userId="5c8749b7-551c-40b7-a871-6b26170e24c5" providerId="ADAL" clId="{7C65F38C-D69D-4BD4-A162-EF2BA87A1120}" dt="2019-03-26T15:14:57.282" v="4488" actId="20577"/>
          <ac:spMkLst>
            <pc:docMk/>
            <pc:sldMk cId="108487158" sldId="679"/>
            <ac:spMk id="2" creationId="{00000000-0000-0000-0000-000000000000}"/>
          </ac:spMkLst>
        </pc:spChg>
        <pc:spChg chg="mod">
          <ac:chgData name="Jayne Donnelly" userId="5c8749b7-551c-40b7-a871-6b26170e24c5" providerId="ADAL" clId="{7C65F38C-D69D-4BD4-A162-EF2BA87A1120}" dt="2019-04-09T15:04:32.313" v="17900" actId="1038"/>
          <ac:spMkLst>
            <pc:docMk/>
            <pc:sldMk cId="108487158" sldId="679"/>
            <ac:spMk id="3" creationId="{00000000-0000-0000-0000-000000000000}"/>
          </ac:spMkLst>
        </pc:spChg>
        <pc:spChg chg="del">
          <ac:chgData name="Jayne Donnelly" userId="5c8749b7-551c-40b7-a871-6b26170e24c5" providerId="ADAL" clId="{7C65F38C-D69D-4BD4-A162-EF2BA87A1120}" dt="2019-04-08T15:08:35.707" v="15547" actId="478"/>
          <ac:spMkLst>
            <pc:docMk/>
            <pc:sldMk cId="108487158" sldId="679"/>
            <ac:spMk id="4" creationId="{00000000-0000-0000-0000-000000000000}"/>
          </ac:spMkLst>
        </pc:spChg>
        <pc:spChg chg="add del">
          <ac:chgData name="Jayne Donnelly" userId="5c8749b7-551c-40b7-a871-6b26170e24c5" providerId="ADAL" clId="{7C65F38C-D69D-4BD4-A162-EF2BA87A1120}" dt="2019-03-26T15:14:44.806" v="4465"/>
          <ac:spMkLst>
            <pc:docMk/>
            <pc:sldMk cId="108487158" sldId="679"/>
            <ac:spMk id="5" creationId="{E9266935-00F2-41E2-A1C4-833315B57F0E}"/>
          </ac:spMkLst>
        </pc:spChg>
        <pc:picChg chg="add mod">
          <ac:chgData name="Jayne Donnelly" userId="5c8749b7-551c-40b7-a871-6b26170e24c5" providerId="ADAL" clId="{7C65F38C-D69D-4BD4-A162-EF2BA87A1120}" dt="2019-04-09T15:04:37.274" v="17905" actId="1037"/>
          <ac:picMkLst>
            <pc:docMk/>
            <pc:sldMk cId="108487158" sldId="679"/>
            <ac:picMk id="6" creationId="{0160786F-FC76-4326-81A1-658AA60FF782}"/>
          </ac:picMkLst>
        </pc:picChg>
      </pc:sldChg>
      <pc:sldChg chg="delSp modSp add del">
        <pc:chgData name="Jayne Donnelly" userId="5c8749b7-551c-40b7-a871-6b26170e24c5" providerId="ADAL" clId="{7C65F38C-D69D-4BD4-A162-EF2BA87A1120}" dt="2019-04-09T16:03:39.856" v="19193" actId="2696"/>
        <pc:sldMkLst>
          <pc:docMk/>
          <pc:sldMk cId="3248076030" sldId="682"/>
        </pc:sldMkLst>
        <pc:spChg chg="mod">
          <ac:chgData name="Jayne Donnelly" userId="5c8749b7-551c-40b7-a871-6b26170e24c5" providerId="ADAL" clId="{7C65F38C-D69D-4BD4-A162-EF2BA87A1120}" dt="2019-03-26T15:17:07.959" v="4543"/>
          <ac:spMkLst>
            <pc:docMk/>
            <pc:sldMk cId="3248076030" sldId="682"/>
            <ac:spMk id="2" creationId="{00000000-0000-0000-0000-000000000000}"/>
          </ac:spMkLst>
        </pc:spChg>
        <pc:spChg chg="mod">
          <ac:chgData name="Jayne Donnelly" userId="5c8749b7-551c-40b7-a871-6b26170e24c5" providerId="ADAL" clId="{7C65F38C-D69D-4BD4-A162-EF2BA87A1120}" dt="2019-03-26T16:56:25.289" v="6697" actId="1076"/>
          <ac:spMkLst>
            <pc:docMk/>
            <pc:sldMk cId="3248076030" sldId="682"/>
            <ac:spMk id="3" creationId="{00000000-0000-0000-0000-000000000000}"/>
          </ac:spMkLst>
        </pc:spChg>
        <pc:spChg chg="del">
          <ac:chgData name="Jayne Donnelly" userId="5c8749b7-551c-40b7-a871-6b26170e24c5" providerId="ADAL" clId="{7C65F38C-D69D-4BD4-A162-EF2BA87A1120}" dt="2019-04-08T15:06:33.120" v="15520" actId="478"/>
          <ac:spMkLst>
            <pc:docMk/>
            <pc:sldMk cId="3248076030" sldId="682"/>
            <ac:spMk id="4" creationId="{00000000-0000-0000-0000-000000000000}"/>
          </ac:spMkLst>
        </pc:spChg>
        <pc:grpChg chg="mod">
          <ac:chgData name="Jayne Donnelly" userId="5c8749b7-551c-40b7-a871-6b26170e24c5" providerId="ADAL" clId="{7C65F38C-D69D-4BD4-A162-EF2BA87A1120}" dt="2019-03-26T16:57:09.755" v="6702" actId="14100"/>
          <ac:grpSpMkLst>
            <pc:docMk/>
            <pc:sldMk cId="3248076030" sldId="682"/>
            <ac:grpSpMk id="9" creationId="{E81C8379-7559-4200-9577-DCD7C2E21A81}"/>
          </ac:grpSpMkLst>
        </pc:grpChg>
      </pc:sldChg>
      <pc:sldChg chg="addSp delSp modSp add">
        <pc:chgData name="Jayne Donnelly" userId="5c8749b7-551c-40b7-a871-6b26170e24c5" providerId="ADAL" clId="{7C65F38C-D69D-4BD4-A162-EF2BA87A1120}" dt="2019-04-09T16:15:14.767" v="19279" actId="1038"/>
        <pc:sldMkLst>
          <pc:docMk/>
          <pc:sldMk cId="747237418" sldId="683"/>
        </pc:sldMkLst>
        <pc:spChg chg="mod">
          <ac:chgData name="Jayne Donnelly" userId="5c8749b7-551c-40b7-a871-6b26170e24c5" providerId="ADAL" clId="{7C65F38C-D69D-4BD4-A162-EF2BA87A1120}" dt="2019-03-26T15:16:20.380" v="4528" actId="20577"/>
          <ac:spMkLst>
            <pc:docMk/>
            <pc:sldMk cId="747237418" sldId="683"/>
            <ac:spMk id="2" creationId="{00000000-0000-0000-0000-000000000000}"/>
          </ac:spMkLst>
        </pc:spChg>
        <pc:spChg chg="mod">
          <ac:chgData name="Jayne Donnelly" userId="5c8749b7-551c-40b7-a871-6b26170e24c5" providerId="ADAL" clId="{7C65F38C-D69D-4BD4-A162-EF2BA87A1120}" dt="2019-04-09T16:15:14.767" v="19279" actId="1038"/>
          <ac:spMkLst>
            <pc:docMk/>
            <pc:sldMk cId="747237418" sldId="683"/>
            <ac:spMk id="3" creationId="{00000000-0000-0000-0000-000000000000}"/>
          </ac:spMkLst>
        </pc:spChg>
        <pc:spChg chg="del">
          <ac:chgData name="Jayne Donnelly" userId="5c8749b7-551c-40b7-a871-6b26170e24c5" providerId="ADAL" clId="{7C65F38C-D69D-4BD4-A162-EF2BA87A1120}" dt="2019-04-08T15:06:08.111" v="15518" actId="478"/>
          <ac:spMkLst>
            <pc:docMk/>
            <pc:sldMk cId="747237418" sldId="683"/>
            <ac:spMk id="4" creationId="{00000000-0000-0000-0000-000000000000}"/>
          </ac:spMkLst>
        </pc:spChg>
        <pc:picChg chg="add mod">
          <ac:chgData name="Jayne Donnelly" userId="5c8749b7-551c-40b7-a871-6b26170e24c5" providerId="ADAL" clId="{7C65F38C-D69D-4BD4-A162-EF2BA87A1120}" dt="2019-04-09T16:15:07.572" v="19273" actId="1038"/>
          <ac:picMkLst>
            <pc:docMk/>
            <pc:sldMk cId="747237418" sldId="683"/>
            <ac:picMk id="6" creationId="{4C649B8D-A792-43E2-B2CB-1DB909436E47}"/>
          </ac:picMkLst>
        </pc:picChg>
      </pc:sldChg>
      <pc:sldChg chg="addSp delSp modSp add modNotesTx">
        <pc:chgData name="Jayne Donnelly" userId="5c8749b7-551c-40b7-a871-6b26170e24c5" providerId="ADAL" clId="{7C65F38C-D69D-4BD4-A162-EF2BA87A1120}" dt="2019-04-09T16:06:26.411" v="19213" actId="1076"/>
        <pc:sldMkLst>
          <pc:docMk/>
          <pc:sldMk cId="264761203" sldId="684"/>
        </pc:sldMkLst>
        <pc:spChg chg="del mod">
          <ac:chgData name="Jayne Donnelly" userId="5c8749b7-551c-40b7-a871-6b26170e24c5" providerId="ADAL" clId="{7C65F38C-D69D-4BD4-A162-EF2BA87A1120}" dt="2019-03-26T16:54:54.514" v="6671" actId="478"/>
          <ac:spMkLst>
            <pc:docMk/>
            <pc:sldMk cId="264761203" sldId="684"/>
            <ac:spMk id="2" creationId="{00000000-0000-0000-0000-000000000000}"/>
          </ac:spMkLst>
        </pc:spChg>
        <pc:spChg chg="mod">
          <ac:chgData name="Jayne Donnelly" userId="5c8749b7-551c-40b7-a871-6b26170e24c5" providerId="ADAL" clId="{7C65F38C-D69D-4BD4-A162-EF2BA87A1120}" dt="2019-04-09T16:06:11.928" v="19212" actId="1076"/>
          <ac:spMkLst>
            <pc:docMk/>
            <pc:sldMk cId="264761203" sldId="684"/>
            <ac:spMk id="4" creationId="{00000000-0000-0000-0000-000000000000}"/>
          </ac:spMkLst>
        </pc:spChg>
        <pc:spChg chg="del">
          <ac:chgData name="Jayne Donnelly" userId="5c8749b7-551c-40b7-a871-6b26170e24c5" providerId="ADAL" clId="{7C65F38C-D69D-4BD4-A162-EF2BA87A1120}" dt="2019-04-08T15:06:29.477" v="15519" actId="478"/>
          <ac:spMkLst>
            <pc:docMk/>
            <pc:sldMk cId="264761203" sldId="684"/>
            <ac:spMk id="5" creationId="{00000000-0000-0000-0000-000000000000}"/>
          </ac:spMkLst>
        </pc:spChg>
        <pc:spChg chg="add del mod">
          <ac:chgData name="Jayne Donnelly" userId="5c8749b7-551c-40b7-a871-6b26170e24c5" providerId="ADAL" clId="{7C65F38C-D69D-4BD4-A162-EF2BA87A1120}" dt="2019-03-26T16:54:57.410" v="6672" actId="478"/>
          <ac:spMkLst>
            <pc:docMk/>
            <pc:sldMk cId="264761203" sldId="684"/>
            <ac:spMk id="6" creationId="{20C005C8-0B08-4AA1-B1A4-9DDBC1C2E0C2}"/>
          </ac:spMkLst>
        </pc:spChg>
        <pc:spChg chg="del mod">
          <ac:chgData name="Jayne Donnelly" userId="5c8749b7-551c-40b7-a871-6b26170e24c5" providerId="ADAL" clId="{7C65F38C-D69D-4BD4-A162-EF2BA87A1120}" dt="2019-03-26T16:56:55.990" v="6698" actId="478"/>
          <ac:spMkLst>
            <pc:docMk/>
            <pc:sldMk cId="264761203" sldId="684"/>
            <ac:spMk id="8" creationId="{18C43526-F74C-4906-81DF-1BAA425980F5}"/>
          </ac:spMkLst>
        </pc:spChg>
        <pc:spChg chg="add del mod">
          <ac:chgData name="Jayne Donnelly" userId="5c8749b7-551c-40b7-a871-6b26170e24c5" providerId="ADAL" clId="{7C65F38C-D69D-4BD4-A162-EF2BA87A1120}" dt="2019-03-26T16:56:58.766" v="6700" actId="478"/>
          <ac:spMkLst>
            <pc:docMk/>
            <pc:sldMk cId="264761203" sldId="684"/>
            <ac:spMk id="9" creationId="{6909112A-552E-4EFC-8889-898F0217F146}"/>
          </ac:spMkLst>
        </pc:spChg>
        <pc:spChg chg="add">
          <ac:chgData name="Jayne Donnelly" userId="5c8749b7-551c-40b7-a871-6b26170e24c5" providerId="ADAL" clId="{7C65F38C-D69D-4BD4-A162-EF2BA87A1120}" dt="2019-03-26T16:56:56.677" v="6699"/>
          <ac:spMkLst>
            <pc:docMk/>
            <pc:sldMk cId="264761203" sldId="684"/>
            <ac:spMk id="13" creationId="{15553EFD-0A36-4080-9921-E48F778CEC04}"/>
          </ac:spMkLst>
        </pc:spChg>
        <pc:grpChg chg="add del">
          <ac:chgData name="Jayne Donnelly" userId="5c8749b7-551c-40b7-a871-6b26170e24c5" providerId="ADAL" clId="{7C65F38C-D69D-4BD4-A162-EF2BA87A1120}" dt="2019-04-09T16:05:20.807" v="19204"/>
          <ac:grpSpMkLst>
            <pc:docMk/>
            <pc:sldMk cId="264761203" sldId="684"/>
            <ac:grpSpMk id="8" creationId="{139DB1C8-39D0-4270-BAF8-C945C9961451}"/>
          </ac:grpSpMkLst>
        </pc:grpChg>
        <pc:grpChg chg="add del mod">
          <ac:chgData name="Jayne Donnelly" userId="5c8749b7-551c-40b7-a871-6b26170e24c5" providerId="ADAL" clId="{7C65F38C-D69D-4BD4-A162-EF2BA87A1120}" dt="2019-04-09T16:06:26.411" v="19213" actId="1076"/>
          <ac:grpSpMkLst>
            <pc:docMk/>
            <pc:sldMk cId="264761203" sldId="684"/>
            <ac:grpSpMk id="27" creationId="{D9486C3E-8D2C-4AD5-97D0-500BE5E99090}"/>
          </ac:grpSpMkLst>
        </pc:grpChg>
      </pc:sldChg>
      <pc:sldChg chg="addSp delSp modSp add">
        <pc:chgData name="Jayne Donnelly" userId="5c8749b7-551c-40b7-a871-6b26170e24c5" providerId="ADAL" clId="{7C65F38C-D69D-4BD4-A162-EF2BA87A1120}" dt="2019-04-09T15:14:22.860" v="18078" actId="255"/>
        <pc:sldMkLst>
          <pc:docMk/>
          <pc:sldMk cId="2479444811" sldId="686"/>
        </pc:sldMkLst>
        <pc:spChg chg="mod">
          <ac:chgData name="Jayne Donnelly" userId="5c8749b7-551c-40b7-a871-6b26170e24c5" providerId="ADAL" clId="{7C65F38C-D69D-4BD4-A162-EF2BA87A1120}" dt="2019-04-08T15:08:31.588" v="15546" actId="14100"/>
          <ac:spMkLst>
            <pc:docMk/>
            <pc:sldMk cId="2479444811" sldId="686"/>
            <ac:spMk id="2" creationId="{297CFB86-7155-4C2E-BC9C-7206E77EDD10}"/>
          </ac:spMkLst>
        </pc:spChg>
        <pc:spChg chg="del mod">
          <ac:chgData name="Jayne Donnelly" userId="5c8749b7-551c-40b7-a871-6b26170e24c5" providerId="ADAL" clId="{7C65F38C-D69D-4BD4-A162-EF2BA87A1120}" dt="2019-03-26T16:19:04.983" v="5632" actId="478"/>
          <ac:spMkLst>
            <pc:docMk/>
            <pc:sldMk cId="2479444811" sldId="686"/>
            <ac:spMk id="2" creationId="{53A3BB57-28BF-4639-869D-38A2F2DFE7FC}"/>
          </ac:spMkLst>
        </pc:spChg>
        <pc:spChg chg="del mod">
          <ac:chgData name="Jayne Donnelly" userId="5c8749b7-551c-40b7-a871-6b26170e24c5" providerId="ADAL" clId="{7C65F38C-D69D-4BD4-A162-EF2BA87A1120}" dt="2019-03-26T16:10:18.658" v="5505" actId="478"/>
          <ac:spMkLst>
            <pc:docMk/>
            <pc:sldMk cId="2479444811" sldId="686"/>
            <ac:spMk id="3" creationId="{2ECBE620-4283-4EC5-BB62-4BF611C91587}"/>
          </ac:spMkLst>
        </pc:spChg>
        <pc:spChg chg="mod">
          <ac:chgData name="Jayne Donnelly" userId="5c8749b7-551c-40b7-a871-6b26170e24c5" providerId="ADAL" clId="{7C65F38C-D69D-4BD4-A162-EF2BA87A1120}" dt="2019-04-09T15:08:28.035" v="17985" actId="113"/>
          <ac:spMkLst>
            <pc:docMk/>
            <pc:sldMk cId="2479444811" sldId="686"/>
            <ac:spMk id="4" creationId="{FDC47547-75E6-446D-B0E3-C017D5228585}"/>
          </ac:spMkLst>
        </pc:spChg>
        <pc:spChg chg="del">
          <ac:chgData name="Jayne Donnelly" userId="5c8749b7-551c-40b7-a871-6b26170e24c5" providerId="ADAL" clId="{7C65F38C-D69D-4BD4-A162-EF2BA87A1120}" dt="2019-04-08T15:08:26.356" v="15544" actId="478"/>
          <ac:spMkLst>
            <pc:docMk/>
            <pc:sldMk cId="2479444811" sldId="686"/>
            <ac:spMk id="6" creationId="{00000000-0000-0000-0000-000000000000}"/>
          </ac:spMkLst>
        </pc:spChg>
        <pc:spChg chg="add del mod">
          <ac:chgData name="Jayne Donnelly" userId="5c8749b7-551c-40b7-a871-6b26170e24c5" providerId="ADAL" clId="{7C65F38C-D69D-4BD4-A162-EF2BA87A1120}" dt="2019-03-26T15:49:02.303" v="4679" actId="478"/>
          <ac:spMkLst>
            <pc:docMk/>
            <pc:sldMk cId="2479444811" sldId="686"/>
            <ac:spMk id="7" creationId="{E1658CF2-E5E3-4515-ACD0-E2C3B7ACDBBD}"/>
          </ac:spMkLst>
        </pc:spChg>
        <pc:spChg chg="add del mod">
          <ac:chgData name="Jayne Donnelly" userId="5c8749b7-551c-40b7-a871-6b26170e24c5" providerId="ADAL" clId="{7C65F38C-D69D-4BD4-A162-EF2BA87A1120}" dt="2019-03-26T15:52:44.463" v="4792" actId="478"/>
          <ac:spMkLst>
            <pc:docMk/>
            <pc:sldMk cId="2479444811" sldId="686"/>
            <ac:spMk id="9" creationId="{B35E0ED1-ED1A-483B-B1BB-1409961D18EE}"/>
          </ac:spMkLst>
        </pc:spChg>
        <pc:spChg chg="add del">
          <ac:chgData name="Jayne Donnelly" userId="5c8749b7-551c-40b7-a871-6b26170e24c5" providerId="ADAL" clId="{7C65F38C-D69D-4BD4-A162-EF2BA87A1120}" dt="2019-03-26T15:53:32.181" v="4801"/>
          <ac:spMkLst>
            <pc:docMk/>
            <pc:sldMk cId="2479444811" sldId="686"/>
            <ac:spMk id="10" creationId="{D1AC3658-9292-43AE-B1FF-4013CD9597BE}"/>
          </ac:spMkLst>
        </pc:spChg>
        <pc:spChg chg="mod">
          <ac:chgData name="Jayne Donnelly" userId="5c8749b7-551c-40b7-a871-6b26170e24c5" providerId="ADAL" clId="{7C65F38C-D69D-4BD4-A162-EF2BA87A1120}" dt="2019-04-09T15:14:16.490" v="18077" actId="255"/>
          <ac:spMkLst>
            <pc:docMk/>
            <pc:sldMk cId="2479444811" sldId="686"/>
            <ac:spMk id="11" creationId="{3D69D972-2812-491A-BB32-A18F22FD72F4}"/>
          </ac:spMkLst>
        </pc:spChg>
        <pc:spChg chg="del mod">
          <ac:chgData name="Jayne Donnelly" userId="5c8749b7-551c-40b7-a871-6b26170e24c5" providerId="ADAL" clId="{7C65F38C-D69D-4BD4-A162-EF2BA87A1120}" dt="2019-03-26T16:04:37.976" v="5336" actId="478"/>
          <ac:spMkLst>
            <pc:docMk/>
            <pc:sldMk cId="2479444811" sldId="686"/>
            <ac:spMk id="12" creationId="{627CF2AE-6B21-4686-B336-2E4D0EFB6044}"/>
          </ac:spMkLst>
        </pc:spChg>
        <pc:spChg chg="del mod">
          <ac:chgData name="Jayne Donnelly" userId="5c8749b7-551c-40b7-a871-6b26170e24c5" providerId="ADAL" clId="{7C65F38C-D69D-4BD4-A162-EF2BA87A1120}" dt="2019-03-26T16:10:20.274" v="5506" actId="478"/>
          <ac:spMkLst>
            <pc:docMk/>
            <pc:sldMk cId="2479444811" sldId="686"/>
            <ac:spMk id="13" creationId="{3F5D9E60-59EE-46C8-990A-314027283378}"/>
          </ac:spMkLst>
        </pc:spChg>
        <pc:spChg chg="add del">
          <ac:chgData name="Jayne Donnelly" userId="5c8749b7-551c-40b7-a871-6b26170e24c5" providerId="ADAL" clId="{7C65F38C-D69D-4BD4-A162-EF2BA87A1120}" dt="2019-03-26T15:53:32.181" v="4801"/>
          <ac:spMkLst>
            <pc:docMk/>
            <pc:sldMk cId="2479444811" sldId="686"/>
            <ac:spMk id="14" creationId="{6ABDC38A-7397-49C3-90E5-9AA3ADDAB74C}"/>
          </ac:spMkLst>
        </pc:spChg>
        <pc:spChg chg="del mod">
          <ac:chgData name="Jayne Donnelly" userId="5c8749b7-551c-40b7-a871-6b26170e24c5" providerId="ADAL" clId="{7C65F38C-D69D-4BD4-A162-EF2BA87A1120}" dt="2019-03-26T17:58:34.133" v="7988" actId="478"/>
          <ac:spMkLst>
            <pc:docMk/>
            <pc:sldMk cId="2479444811" sldId="686"/>
            <ac:spMk id="16" creationId="{DB8E2A12-49F8-4469-83F9-097861E94F34}"/>
          </ac:spMkLst>
        </pc:spChg>
        <pc:spChg chg="del mod">
          <ac:chgData name="Jayne Donnelly" userId="5c8749b7-551c-40b7-a871-6b26170e24c5" providerId="ADAL" clId="{7C65F38C-D69D-4BD4-A162-EF2BA87A1120}" dt="2019-03-26T17:20:26.007" v="7057" actId="478"/>
          <ac:spMkLst>
            <pc:docMk/>
            <pc:sldMk cId="2479444811" sldId="686"/>
            <ac:spMk id="18" creationId="{C1F1602A-9C83-4D99-8ED0-00A4F406D35A}"/>
          </ac:spMkLst>
        </pc:spChg>
        <pc:spChg chg="add mod">
          <ac:chgData name="Jayne Donnelly" userId="5c8749b7-551c-40b7-a871-6b26170e24c5" providerId="ADAL" clId="{7C65F38C-D69D-4BD4-A162-EF2BA87A1120}" dt="2019-04-09T15:14:22.860" v="18078" actId="255"/>
          <ac:spMkLst>
            <pc:docMk/>
            <pc:sldMk cId="2479444811" sldId="686"/>
            <ac:spMk id="25" creationId="{1FA94E55-EFAB-490D-8A44-62E2684E395B}"/>
          </ac:spMkLst>
        </pc:spChg>
        <pc:spChg chg="add del mod">
          <ac:chgData name="Jayne Donnelly" userId="5c8749b7-551c-40b7-a871-6b26170e24c5" providerId="ADAL" clId="{7C65F38C-D69D-4BD4-A162-EF2BA87A1120}" dt="2019-03-26T16:04:40.098" v="5337" actId="478"/>
          <ac:spMkLst>
            <pc:docMk/>
            <pc:sldMk cId="2479444811" sldId="686"/>
            <ac:spMk id="26" creationId="{B565F956-F5B9-4E26-B727-4649AE4F06CB}"/>
          </ac:spMkLst>
        </pc:spChg>
        <pc:spChg chg="add mod">
          <ac:chgData name="Jayne Donnelly" userId="5c8749b7-551c-40b7-a871-6b26170e24c5" providerId="ADAL" clId="{7C65F38C-D69D-4BD4-A162-EF2BA87A1120}" dt="2019-04-09T15:06:45.351" v="17958" actId="207"/>
          <ac:spMkLst>
            <pc:docMk/>
            <pc:sldMk cId="2479444811" sldId="686"/>
            <ac:spMk id="28" creationId="{BB4D4B9A-81CC-4D0E-900E-47AE66148222}"/>
          </ac:spMkLst>
        </pc:spChg>
        <pc:spChg chg="add del mod">
          <ac:chgData name="Jayne Donnelly" userId="5c8749b7-551c-40b7-a871-6b26170e24c5" providerId="ADAL" clId="{7C65F38C-D69D-4BD4-A162-EF2BA87A1120}" dt="2019-03-26T16:07:07.806" v="5448"/>
          <ac:spMkLst>
            <pc:docMk/>
            <pc:sldMk cId="2479444811" sldId="686"/>
            <ac:spMk id="29" creationId="{6718B998-9F82-4349-A97C-76F7850415D6}"/>
          </ac:spMkLst>
        </pc:spChg>
        <pc:spChg chg="add del mod">
          <ac:chgData name="Jayne Donnelly" userId="5c8749b7-551c-40b7-a871-6b26170e24c5" providerId="ADAL" clId="{7C65F38C-D69D-4BD4-A162-EF2BA87A1120}" dt="2019-03-26T17:20:27.480" v="7058" actId="478"/>
          <ac:spMkLst>
            <pc:docMk/>
            <pc:sldMk cId="2479444811" sldId="686"/>
            <ac:spMk id="30" creationId="{87122CD2-D975-43F9-B689-EC97D22D8C8E}"/>
          </ac:spMkLst>
        </pc:spChg>
        <pc:spChg chg="add del mod">
          <ac:chgData name="Jayne Donnelly" userId="5c8749b7-551c-40b7-a871-6b26170e24c5" providerId="ADAL" clId="{7C65F38C-D69D-4BD4-A162-EF2BA87A1120}" dt="2019-03-26T17:20:40.118" v="7067" actId="478"/>
          <ac:spMkLst>
            <pc:docMk/>
            <pc:sldMk cId="2479444811" sldId="686"/>
            <ac:spMk id="34" creationId="{A653A8DE-A53F-400F-94A9-52E732F7C4F0}"/>
          </ac:spMkLst>
        </pc:spChg>
        <pc:spChg chg="add del mod">
          <ac:chgData name="Jayne Donnelly" userId="5c8749b7-551c-40b7-a871-6b26170e24c5" providerId="ADAL" clId="{7C65F38C-D69D-4BD4-A162-EF2BA87A1120}" dt="2019-03-26T17:20:35.854" v="7063" actId="478"/>
          <ac:spMkLst>
            <pc:docMk/>
            <pc:sldMk cId="2479444811" sldId="686"/>
            <ac:spMk id="35" creationId="{0B678CC3-E331-4989-AF09-8044790599FC}"/>
          </ac:spMkLst>
        </pc:spChg>
        <pc:spChg chg="add del mod">
          <ac:chgData name="Jayne Donnelly" userId="5c8749b7-551c-40b7-a871-6b26170e24c5" providerId="ADAL" clId="{7C65F38C-D69D-4BD4-A162-EF2BA87A1120}" dt="2019-03-26T17:20:37.072" v="7064" actId="478"/>
          <ac:spMkLst>
            <pc:docMk/>
            <pc:sldMk cId="2479444811" sldId="686"/>
            <ac:spMk id="36" creationId="{64E8379E-1442-47BD-87BC-11E273BCB858}"/>
          </ac:spMkLst>
        </pc:spChg>
        <pc:spChg chg="add del mod">
          <ac:chgData name="Jayne Donnelly" userId="5c8749b7-551c-40b7-a871-6b26170e24c5" providerId="ADAL" clId="{7C65F38C-D69D-4BD4-A162-EF2BA87A1120}" dt="2019-03-26T17:20:28.584" v="7059" actId="478"/>
          <ac:spMkLst>
            <pc:docMk/>
            <pc:sldMk cId="2479444811" sldId="686"/>
            <ac:spMk id="2062" creationId="{2F564475-CA30-4BDA-A120-6D1BB67FDD86}"/>
          </ac:spMkLst>
        </pc:spChg>
        <pc:spChg chg="add del mod">
          <ac:chgData name="Jayne Donnelly" userId="5c8749b7-551c-40b7-a871-6b26170e24c5" providerId="ADAL" clId="{7C65F38C-D69D-4BD4-A162-EF2BA87A1120}" dt="2019-04-09T15:06:03.080" v="17948" actId="478"/>
          <ac:spMkLst>
            <pc:docMk/>
            <pc:sldMk cId="2479444811" sldId="686"/>
            <ac:spMk id="2063" creationId="{3CD68610-EEFB-4626-BC2B-A984FA3DECA8}"/>
          </ac:spMkLst>
        </pc:spChg>
        <pc:spChg chg="add del mod">
          <ac:chgData name="Jayne Donnelly" userId="5c8749b7-551c-40b7-a871-6b26170e24c5" providerId="ADAL" clId="{7C65F38C-D69D-4BD4-A162-EF2BA87A1120}" dt="2019-03-26T17:58:36.806" v="7989" actId="478"/>
          <ac:spMkLst>
            <pc:docMk/>
            <pc:sldMk cId="2479444811" sldId="686"/>
            <ac:spMk id="2065" creationId="{B595D6AD-98E1-4EBF-AF4F-B669A75317A4}"/>
          </ac:spMkLst>
        </pc:spChg>
        <pc:picChg chg="mod">
          <ac:chgData name="Jayne Donnelly" userId="5c8749b7-551c-40b7-a871-6b26170e24c5" providerId="ADAL" clId="{7C65F38C-D69D-4BD4-A162-EF2BA87A1120}" dt="2019-04-09T15:05:12.643" v="17908" actId="1037"/>
          <ac:picMkLst>
            <pc:docMk/>
            <pc:sldMk cId="2479444811" sldId="686"/>
            <ac:picMk id="15" creationId="{F984FC53-2801-466B-9436-AF925B7DD1AB}"/>
          </ac:picMkLst>
        </pc:picChg>
        <pc:picChg chg="add del mod">
          <ac:chgData name="Jayne Donnelly" userId="5c8749b7-551c-40b7-a871-6b26170e24c5" providerId="ADAL" clId="{7C65F38C-D69D-4BD4-A162-EF2BA87A1120}" dt="2019-03-26T15:53:27.756" v="4799" actId="478"/>
          <ac:picMkLst>
            <pc:docMk/>
            <pc:sldMk cId="2479444811" sldId="686"/>
            <ac:picMk id="17" creationId="{E5F04F49-E659-480D-ACCE-3BFE34EE1CC8}"/>
          </ac:picMkLst>
        </pc:picChg>
        <pc:picChg chg="add del mod">
          <ac:chgData name="Jayne Donnelly" userId="5c8749b7-551c-40b7-a871-6b26170e24c5" providerId="ADAL" clId="{7C65F38C-D69D-4BD4-A162-EF2BA87A1120}" dt="2019-03-26T17:20:29.439" v="7060" actId="478"/>
          <ac:picMkLst>
            <pc:docMk/>
            <pc:sldMk cId="2479444811" sldId="686"/>
            <ac:picMk id="19" creationId="{53E8EABB-8AA7-4204-9A19-E5D0D32F56BB}"/>
          </ac:picMkLst>
        </pc:picChg>
        <pc:picChg chg="del">
          <ac:chgData name="Jayne Donnelly" userId="5c8749b7-551c-40b7-a871-6b26170e24c5" providerId="ADAL" clId="{7C65F38C-D69D-4BD4-A162-EF2BA87A1120}" dt="2019-03-26T15:48:12.312" v="4674" actId="478"/>
          <ac:picMkLst>
            <pc:docMk/>
            <pc:sldMk cId="2479444811" sldId="686"/>
            <ac:picMk id="20" creationId="{EC71377E-423B-433E-A1CA-81E0C4B3D85A}"/>
          </ac:picMkLst>
        </pc:picChg>
        <pc:picChg chg="del">
          <ac:chgData name="Jayne Donnelly" userId="5c8749b7-551c-40b7-a871-6b26170e24c5" providerId="ADAL" clId="{7C65F38C-D69D-4BD4-A162-EF2BA87A1120}" dt="2019-03-26T15:52:38.826" v="4789" actId="478"/>
          <ac:picMkLst>
            <pc:docMk/>
            <pc:sldMk cId="2479444811" sldId="686"/>
            <ac:picMk id="21" creationId="{5958F82D-B6A4-47E4-8F0F-685F57090A75}"/>
          </ac:picMkLst>
        </pc:picChg>
        <pc:picChg chg="add mod ord">
          <ac:chgData name="Jayne Donnelly" userId="5c8749b7-551c-40b7-a871-6b26170e24c5" providerId="ADAL" clId="{7C65F38C-D69D-4BD4-A162-EF2BA87A1120}" dt="2019-04-09T15:12:44.994" v="18062" actId="14100"/>
          <ac:picMkLst>
            <pc:docMk/>
            <pc:sldMk cId="2479444811" sldId="686"/>
            <ac:picMk id="23" creationId="{DFD57AB8-E2FA-425B-9776-7C79DE5CEA32}"/>
          </ac:picMkLst>
        </pc:picChg>
        <pc:picChg chg="add mod">
          <ac:chgData name="Jayne Donnelly" userId="5c8749b7-551c-40b7-a871-6b26170e24c5" providerId="ADAL" clId="{7C65F38C-D69D-4BD4-A162-EF2BA87A1120}" dt="2019-04-09T15:12:52.280" v="18064" actId="14100"/>
          <ac:picMkLst>
            <pc:docMk/>
            <pc:sldMk cId="2479444811" sldId="686"/>
            <ac:picMk id="24" creationId="{0BE53A5E-A443-4FBB-B8EF-2F09C15C63BA}"/>
          </ac:picMkLst>
        </pc:picChg>
        <pc:picChg chg="add del">
          <ac:chgData name="Jayne Donnelly" userId="5c8749b7-551c-40b7-a871-6b26170e24c5" providerId="ADAL" clId="{7C65F38C-D69D-4BD4-A162-EF2BA87A1120}" dt="2019-03-26T15:53:32.181" v="4801"/>
          <ac:picMkLst>
            <pc:docMk/>
            <pc:sldMk cId="2479444811" sldId="686"/>
            <ac:picMk id="2049" creationId="{BC7067C1-1B75-4BE0-B2B6-7F56A77C570A}"/>
          </ac:picMkLst>
        </pc:picChg>
        <pc:cxnChg chg="add del mod">
          <ac:chgData name="Jayne Donnelly" userId="5c8749b7-551c-40b7-a871-6b26170e24c5" providerId="ADAL" clId="{7C65F38C-D69D-4BD4-A162-EF2BA87A1120}" dt="2019-03-26T17:20:40.774" v="7068" actId="478"/>
          <ac:cxnSpMkLst>
            <pc:docMk/>
            <pc:sldMk cId="2479444811" sldId="686"/>
            <ac:cxnSpMk id="31" creationId="{543803B4-63A6-487D-B66E-F52F4D571FC4}"/>
          </ac:cxnSpMkLst>
        </pc:cxnChg>
        <pc:cxnChg chg="add del mod">
          <ac:chgData name="Jayne Donnelly" userId="5c8749b7-551c-40b7-a871-6b26170e24c5" providerId="ADAL" clId="{7C65F38C-D69D-4BD4-A162-EF2BA87A1120}" dt="2019-03-26T17:20:38.630" v="7066" actId="478"/>
          <ac:cxnSpMkLst>
            <pc:docMk/>
            <pc:sldMk cId="2479444811" sldId="686"/>
            <ac:cxnSpMk id="32" creationId="{C75AF750-D3A9-422B-81DB-549084604A4E}"/>
          </ac:cxnSpMkLst>
        </pc:cxnChg>
        <pc:cxnChg chg="add del mod">
          <ac:chgData name="Jayne Donnelly" userId="5c8749b7-551c-40b7-a871-6b26170e24c5" providerId="ADAL" clId="{7C65F38C-D69D-4BD4-A162-EF2BA87A1120}" dt="2019-03-26T16:17:02.205" v="5604" actId="478"/>
          <ac:cxnSpMkLst>
            <pc:docMk/>
            <pc:sldMk cId="2479444811" sldId="686"/>
            <ac:cxnSpMk id="33" creationId="{F5D15D62-DB31-427B-841C-81DFF2283F21}"/>
          </ac:cxnSpMkLst>
        </pc:cxnChg>
        <pc:cxnChg chg="add del mod">
          <ac:chgData name="Jayne Donnelly" userId="5c8749b7-551c-40b7-a871-6b26170e24c5" providerId="ADAL" clId="{7C65F38C-D69D-4BD4-A162-EF2BA87A1120}" dt="2019-03-26T17:20:32.147" v="7062" actId="478"/>
          <ac:cxnSpMkLst>
            <pc:docMk/>
            <pc:sldMk cId="2479444811" sldId="686"/>
            <ac:cxnSpMk id="43" creationId="{CDB91A83-9823-413C-89EC-20B7D64EEB4E}"/>
          </ac:cxnSpMkLst>
        </pc:cxnChg>
        <pc:cxnChg chg="add del mod">
          <ac:chgData name="Jayne Donnelly" userId="5c8749b7-551c-40b7-a871-6b26170e24c5" providerId="ADAL" clId="{7C65F38C-D69D-4BD4-A162-EF2BA87A1120}" dt="2019-03-26T17:20:37.845" v="7065" actId="478"/>
          <ac:cxnSpMkLst>
            <pc:docMk/>
            <pc:sldMk cId="2479444811" sldId="686"/>
            <ac:cxnSpMk id="44" creationId="{CFE29BD6-19CC-4813-BCD1-F4CCD7140EA1}"/>
          </ac:cxnSpMkLst>
        </pc:cxnChg>
        <pc:cxnChg chg="add del mod">
          <ac:chgData name="Jayne Donnelly" userId="5c8749b7-551c-40b7-a871-6b26170e24c5" providerId="ADAL" clId="{7C65F38C-D69D-4BD4-A162-EF2BA87A1120}" dt="2019-03-26T17:20:30.646" v="7061" actId="478"/>
          <ac:cxnSpMkLst>
            <pc:docMk/>
            <pc:sldMk cId="2479444811" sldId="686"/>
            <ac:cxnSpMk id="45" creationId="{7FE58610-603F-4590-8FC0-374F8A6B62F2}"/>
          </ac:cxnSpMkLst>
        </pc:cxnChg>
        <pc:cxnChg chg="add del mod">
          <ac:chgData name="Jayne Donnelly" userId="5c8749b7-551c-40b7-a871-6b26170e24c5" providerId="ADAL" clId="{7C65F38C-D69D-4BD4-A162-EF2BA87A1120}" dt="2019-03-26T16:20:11.472" v="5644" actId="478"/>
          <ac:cxnSpMkLst>
            <pc:docMk/>
            <pc:sldMk cId="2479444811" sldId="686"/>
            <ac:cxnSpMk id="52" creationId="{BF39EAB1-470B-4B5F-B199-9AC9AEFB6687}"/>
          </ac:cxnSpMkLst>
        </pc:cxnChg>
        <pc:cxnChg chg="add del mod">
          <ac:chgData name="Jayne Donnelly" userId="5c8749b7-551c-40b7-a871-6b26170e24c5" providerId="ADAL" clId="{7C65F38C-D69D-4BD4-A162-EF2BA87A1120}" dt="2019-03-26T16:20:12.086" v="5645" actId="478"/>
          <ac:cxnSpMkLst>
            <pc:docMk/>
            <pc:sldMk cId="2479444811" sldId="686"/>
            <ac:cxnSpMk id="54" creationId="{4D5A2402-C140-4DD3-A8B9-E588327BCE05}"/>
          </ac:cxnSpMkLst>
        </pc:cxnChg>
      </pc:sldChg>
      <pc:sldChg chg="addSp delSp modSp add">
        <pc:chgData name="Jayne Donnelly" userId="5c8749b7-551c-40b7-a871-6b26170e24c5" providerId="ADAL" clId="{7C65F38C-D69D-4BD4-A162-EF2BA87A1120}" dt="2019-04-09T15:57:22.419" v="19046" actId="1037"/>
        <pc:sldMkLst>
          <pc:docMk/>
          <pc:sldMk cId="2465738805" sldId="687"/>
        </pc:sldMkLst>
        <pc:spChg chg="add del mod">
          <ac:chgData name="Jayne Donnelly" userId="5c8749b7-551c-40b7-a871-6b26170e24c5" providerId="ADAL" clId="{7C65F38C-D69D-4BD4-A162-EF2BA87A1120}" dt="2019-03-26T16:25:26.803" v="5717" actId="478"/>
          <ac:spMkLst>
            <pc:docMk/>
            <pc:sldMk cId="2465738805" sldId="687"/>
            <ac:spMk id="3" creationId="{C07A3CCC-1D9E-4DB2-94F0-87D53F311032}"/>
          </ac:spMkLst>
        </pc:spChg>
        <pc:spChg chg="del">
          <ac:chgData name="Jayne Donnelly" userId="5c8749b7-551c-40b7-a871-6b26170e24c5" providerId="ADAL" clId="{7C65F38C-D69D-4BD4-A162-EF2BA87A1120}" dt="2019-04-08T15:08:06.987" v="15540" actId="478"/>
          <ac:spMkLst>
            <pc:docMk/>
            <pc:sldMk cId="2465738805" sldId="687"/>
            <ac:spMk id="6" creationId="{00000000-0000-0000-0000-000000000000}"/>
          </ac:spMkLst>
        </pc:spChg>
        <pc:spChg chg="add">
          <ac:chgData name="Jayne Donnelly" userId="5c8749b7-551c-40b7-a871-6b26170e24c5" providerId="ADAL" clId="{7C65F38C-D69D-4BD4-A162-EF2BA87A1120}" dt="2019-03-26T16:25:21.400" v="5716"/>
          <ac:spMkLst>
            <pc:docMk/>
            <pc:sldMk cId="2465738805" sldId="687"/>
            <ac:spMk id="8" creationId="{0182A47E-7BF2-46F1-890F-B96A6F91D528}"/>
          </ac:spMkLst>
        </pc:spChg>
        <pc:spChg chg="mod">
          <ac:chgData name="Jayne Donnelly" userId="5c8749b7-551c-40b7-a871-6b26170e24c5" providerId="ADAL" clId="{7C65F38C-D69D-4BD4-A162-EF2BA87A1120}" dt="2019-04-09T15:57:22.419" v="19046" actId="1037"/>
          <ac:spMkLst>
            <pc:docMk/>
            <pc:sldMk cId="2465738805" sldId="687"/>
            <ac:spMk id="9" creationId="{868FBEF8-1654-4854-A2B0-49448419B988}"/>
          </ac:spMkLst>
        </pc:spChg>
        <pc:spChg chg="del">
          <ac:chgData name="Jayne Donnelly" userId="5c8749b7-551c-40b7-a871-6b26170e24c5" providerId="ADAL" clId="{7C65F38C-D69D-4BD4-A162-EF2BA87A1120}" dt="2019-03-26T16:25:20.742" v="5715" actId="478"/>
          <ac:spMkLst>
            <pc:docMk/>
            <pc:sldMk cId="2465738805" sldId="687"/>
            <ac:spMk id="12" creationId="{627CF2AE-6B21-4686-B336-2E4D0EFB6044}"/>
          </ac:spMkLst>
        </pc:spChg>
        <pc:spChg chg="add">
          <ac:chgData name="Jayne Donnelly" userId="5c8749b7-551c-40b7-a871-6b26170e24c5" providerId="ADAL" clId="{7C65F38C-D69D-4BD4-A162-EF2BA87A1120}" dt="2019-03-26T16:36:26.536" v="6025"/>
          <ac:spMkLst>
            <pc:docMk/>
            <pc:sldMk cId="2465738805" sldId="687"/>
            <ac:spMk id="14" creationId="{73F044BD-BF43-488F-BB0A-3F7AE68747E5}"/>
          </ac:spMkLst>
        </pc:spChg>
        <pc:grpChg chg="add mod">
          <ac:chgData name="Jayne Donnelly" userId="5c8749b7-551c-40b7-a871-6b26170e24c5" providerId="ADAL" clId="{7C65F38C-D69D-4BD4-A162-EF2BA87A1120}" dt="2019-04-09T15:55:14.962" v="19000" actId="1076"/>
          <ac:grpSpMkLst>
            <pc:docMk/>
            <pc:sldMk cId="2465738805" sldId="687"/>
            <ac:grpSpMk id="11" creationId="{7CA216B7-8758-4534-A9BE-C44D548153AB}"/>
          </ac:grpSpMkLst>
        </pc:grpChg>
        <pc:picChg chg="mod">
          <ac:chgData name="Jayne Donnelly" userId="5c8749b7-551c-40b7-a871-6b26170e24c5" providerId="ADAL" clId="{7C65F38C-D69D-4BD4-A162-EF2BA87A1120}" dt="2019-04-09T15:14:44.591" v="18082" actId="1035"/>
          <ac:picMkLst>
            <pc:docMk/>
            <pc:sldMk cId="2465738805" sldId="687"/>
            <ac:picMk id="10" creationId="{3DF4ACA3-7B9D-49FA-B3C3-972AD478B527}"/>
          </ac:picMkLst>
        </pc:picChg>
        <pc:picChg chg="add">
          <ac:chgData name="Jayne Donnelly" userId="5c8749b7-551c-40b7-a871-6b26170e24c5" providerId="ADAL" clId="{7C65F38C-D69D-4BD4-A162-EF2BA87A1120}" dt="2019-03-26T16:36:26.536" v="6025"/>
          <ac:picMkLst>
            <pc:docMk/>
            <pc:sldMk cId="2465738805" sldId="687"/>
            <ac:picMk id="13" creationId="{EC4BC691-EDFD-481C-978E-DB574D5D11DD}"/>
          </ac:picMkLst>
        </pc:picChg>
      </pc:sldChg>
      <pc:sldChg chg="addSp delSp modSp add">
        <pc:chgData name="Jayne Donnelly" userId="5c8749b7-551c-40b7-a871-6b26170e24c5" providerId="ADAL" clId="{7C65F38C-D69D-4BD4-A162-EF2BA87A1120}" dt="2019-04-09T15:57:08.444" v="19041" actId="1037"/>
        <pc:sldMkLst>
          <pc:docMk/>
          <pc:sldMk cId="3089884919" sldId="688"/>
        </pc:sldMkLst>
        <pc:spChg chg="mod">
          <ac:chgData name="Jayne Donnelly" userId="5c8749b7-551c-40b7-a871-6b26170e24c5" providerId="ADAL" clId="{7C65F38C-D69D-4BD4-A162-EF2BA87A1120}" dt="2019-04-09T15:16:35.293" v="18125" actId="1076"/>
          <ac:spMkLst>
            <pc:docMk/>
            <pc:sldMk cId="3089884919" sldId="688"/>
            <ac:spMk id="2" creationId="{346552AA-0F08-453B-93BA-66B8765D8CC5}"/>
          </ac:spMkLst>
        </pc:spChg>
        <pc:spChg chg="add del mod">
          <ac:chgData name="Jayne Donnelly" userId="5c8749b7-551c-40b7-a871-6b26170e24c5" providerId="ADAL" clId="{7C65F38C-D69D-4BD4-A162-EF2BA87A1120}" dt="2019-03-26T16:25:33.404" v="5719" actId="478"/>
          <ac:spMkLst>
            <pc:docMk/>
            <pc:sldMk cId="3089884919" sldId="688"/>
            <ac:spMk id="4" creationId="{89AE8534-6BC1-4B3A-A8D0-C22B00AF2CA1}"/>
          </ac:spMkLst>
        </pc:spChg>
        <pc:spChg chg="del">
          <ac:chgData name="Jayne Donnelly" userId="5c8749b7-551c-40b7-a871-6b26170e24c5" providerId="ADAL" clId="{7C65F38C-D69D-4BD4-A162-EF2BA87A1120}" dt="2019-04-08T15:08:00.315" v="15539" actId="478"/>
          <ac:spMkLst>
            <pc:docMk/>
            <pc:sldMk cId="3089884919" sldId="688"/>
            <ac:spMk id="6" creationId="{00000000-0000-0000-0000-000000000000}"/>
          </ac:spMkLst>
        </pc:spChg>
        <pc:spChg chg="del">
          <ac:chgData name="Jayne Donnelly" userId="5c8749b7-551c-40b7-a871-6b26170e24c5" providerId="ADAL" clId="{7C65F38C-D69D-4BD4-A162-EF2BA87A1120}" dt="2019-03-26T16:25:31.002" v="5718" actId="478"/>
          <ac:spMkLst>
            <pc:docMk/>
            <pc:sldMk cId="3089884919" sldId="688"/>
            <ac:spMk id="7" creationId="{00000000-0000-0000-0000-000000000000}"/>
          </ac:spMkLst>
        </pc:spChg>
        <pc:spChg chg="mod">
          <ac:chgData name="Jayne Donnelly" userId="5c8749b7-551c-40b7-a871-6b26170e24c5" providerId="ADAL" clId="{7C65F38C-D69D-4BD4-A162-EF2BA87A1120}" dt="2019-04-09T15:17:51.882" v="18133" actId="255"/>
          <ac:spMkLst>
            <pc:docMk/>
            <pc:sldMk cId="3089884919" sldId="688"/>
            <ac:spMk id="9" creationId="{868FBEF8-1654-4854-A2B0-49448419B988}"/>
          </ac:spMkLst>
        </pc:spChg>
        <pc:spChg chg="add">
          <ac:chgData name="Jayne Donnelly" userId="5c8749b7-551c-40b7-a871-6b26170e24c5" providerId="ADAL" clId="{7C65F38C-D69D-4BD4-A162-EF2BA87A1120}" dt="2019-03-26T16:25:34.521" v="5720"/>
          <ac:spMkLst>
            <pc:docMk/>
            <pc:sldMk cId="3089884919" sldId="688"/>
            <ac:spMk id="11" creationId="{98647D58-6A31-4E41-9F0E-D696F1E649FB}"/>
          </ac:spMkLst>
        </pc:spChg>
        <pc:picChg chg="del">
          <ac:chgData name="Jayne Donnelly" userId="5c8749b7-551c-40b7-a871-6b26170e24c5" providerId="ADAL" clId="{7C65F38C-D69D-4BD4-A162-EF2BA87A1120}" dt="2019-03-26T16:33:02.175" v="5872" actId="478"/>
          <ac:picMkLst>
            <pc:docMk/>
            <pc:sldMk cId="3089884919" sldId="688"/>
            <ac:picMk id="8" creationId="{E7829AAC-18E1-4DA8-893A-D93575420707}"/>
          </ac:picMkLst>
        </pc:picChg>
        <pc:picChg chg="mod">
          <ac:chgData name="Jayne Donnelly" userId="5c8749b7-551c-40b7-a871-6b26170e24c5" providerId="ADAL" clId="{7C65F38C-D69D-4BD4-A162-EF2BA87A1120}" dt="2019-04-09T15:57:08.444" v="19041" actId="1037"/>
          <ac:picMkLst>
            <pc:docMk/>
            <pc:sldMk cId="3089884919" sldId="688"/>
            <ac:picMk id="10" creationId="{BBBD1D1A-758E-4A94-952F-1D715F6B6FD9}"/>
          </ac:picMkLst>
        </pc:picChg>
        <pc:picChg chg="add del mod">
          <ac:chgData name="Jayne Donnelly" userId="5c8749b7-551c-40b7-a871-6b26170e24c5" providerId="ADAL" clId="{7C65F38C-D69D-4BD4-A162-EF2BA87A1120}" dt="2019-03-26T16:39:49.574" v="6086" actId="478"/>
          <ac:picMkLst>
            <pc:docMk/>
            <pc:sldMk cId="3089884919" sldId="688"/>
            <ac:picMk id="12" creationId="{2297BD64-81F4-4C59-B626-7BBEFC7BF195}"/>
          </ac:picMkLst>
        </pc:picChg>
        <pc:picChg chg="add mod">
          <ac:chgData name="Jayne Donnelly" userId="5c8749b7-551c-40b7-a871-6b26170e24c5" providerId="ADAL" clId="{7C65F38C-D69D-4BD4-A162-EF2BA87A1120}" dt="2019-04-09T15:17:54.595" v="18136" actId="1036"/>
          <ac:picMkLst>
            <pc:docMk/>
            <pc:sldMk cId="3089884919" sldId="688"/>
            <ac:picMk id="13" creationId="{90E8203D-1CBB-4477-A843-EB3B0F44F84F}"/>
          </ac:picMkLst>
        </pc:picChg>
      </pc:sldChg>
      <pc:sldChg chg="delSp modSp add">
        <pc:chgData name="Jayne Donnelly" userId="5c8749b7-551c-40b7-a871-6b26170e24c5" providerId="ADAL" clId="{7C65F38C-D69D-4BD4-A162-EF2BA87A1120}" dt="2019-04-09T15:57:47.615" v="19051" actId="255"/>
        <pc:sldMkLst>
          <pc:docMk/>
          <pc:sldMk cId="1650871862" sldId="689"/>
        </pc:sldMkLst>
        <pc:spChg chg="del">
          <ac:chgData name="Jayne Donnelly" userId="5c8749b7-551c-40b7-a871-6b26170e24c5" providerId="ADAL" clId="{7C65F38C-D69D-4BD4-A162-EF2BA87A1120}" dt="2019-04-08T15:07:56.580" v="15538" actId="478"/>
          <ac:spMkLst>
            <pc:docMk/>
            <pc:sldMk cId="1650871862" sldId="689"/>
            <ac:spMk id="6" creationId="{00000000-0000-0000-0000-000000000000}"/>
          </ac:spMkLst>
        </pc:spChg>
        <pc:spChg chg="mod">
          <ac:chgData name="Jayne Donnelly" userId="5c8749b7-551c-40b7-a871-6b26170e24c5" providerId="ADAL" clId="{7C65F38C-D69D-4BD4-A162-EF2BA87A1120}" dt="2019-04-09T15:57:47.615" v="19051" actId="255"/>
          <ac:spMkLst>
            <pc:docMk/>
            <pc:sldMk cId="1650871862" sldId="689"/>
            <ac:spMk id="9" creationId="{868FBEF8-1654-4854-A2B0-49448419B988}"/>
          </ac:spMkLst>
        </pc:spChg>
        <pc:grpChg chg="del mod">
          <ac:chgData name="Jayne Donnelly" userId="5c8749b7-551c-40b7-a871-6b26170e24c5" providerId="ADAL" clId="{7C65F38C-D69D-4BD4-A162-EF2BA87A1120}" dt="2019-03-26T16:47:37.840" v="6489" actId="478"/>
          <ac:grpSpMkLst>
            <pc:docMk/>
            <pc:sldMk cId="1650871862" sldId="689"/>
            <ac:grpSpMk id="11" creationId="{7CA216B7-8758-4534-A9BE-C44D548153AB}"/>
          </ac:grpSpMkLst>
        </pc:grpChg>
        <pc:picChg chg="mod">
          <ac:chgData name="Jayne Donnelly" userId="5c8749b7-551c-40b7-a871-6b26170e24c5" providerId="ADAL" clId="{7C65F38C-D69D-4BD4-A162-EF2BA87A1120}" dt="2019-04-09T15:18:38.151" v="18157" actId="1037"/>
          <ac:picMkLst>
            <pc:docMk/>
            <pc:sldMk cId="1650871862" sldId="689"/>
            <ac:picMk id="10" creationId="{3DF4ACA3-7B9D-49FA-B3C3-972AD478B527}"/>
          </ac:picMkLst>
        </pc:picChg>
      </pc:sldChg>
      <pc:sldChg chg="addSp delSp modSp add">
        <pc:chgData name="Jayne Donnelly" userId="5c8749b7-551c-40b7-a871-6b26170e24c5" providerId="ADAL" clId="{7C65F38C-D69D-4BD4-A162-EF2BA87A1120}" dt="2019-04-09T16:14:37.059" v="19269" actId="1037"/>
        <pc:sldMkLst>
          <pc:docMk/>
          <pc:sldMk cId="3389168627" sldId="690"/>
        </pc:sldMkLst>
        <pc:spChg chg="mod">
          <ac:chgData name="Jayne Donnelly" userId="5c8749b7-551c-40b7-a871-6b26170e24c5" providerId="ADAL" clId="{7C65F38C-D69D-4BD4-A162-EF2BA87A1120}" dt="2019-04-09T15:21:24.785" v="18197" actId="1076"/>
          <ac:spMkLst>
            <pc:docMk/>
            <pc:sldMk cId="3389168627" sldId="690"/>
            <ac:spMk id="2" creationId="{346552AA-0F08-453B-93BA-66B8765D8CC5}"/>
          </ac:spMkLst>
        </pc:spChg>
        <pc:spChg chg="add del mod">
          <ac:chgData name="Jayne Donnelly" userId="5c8749b7-551c-40b7-a871-6b26170e24c5" providerId="ADAL" clId="{7C65F38C-D69D-4BD4-A162-EF2BA87A1120}" dt="2019-03-26T16:50:57.035" v="6568" actId="478"/>
          <ac:spMkLst>
            <pc:docMk/>
            <pc:sldMk cId="3389168627" sldId="690"/>
            <ac:spMk id="3" creationId="{22D075E6-E4B5-48F1-8028-4DF702EC55A1}"/>
          </ac:spMkLst>
        </pc:spChg>
        <pc:spChg chg="del mod">
          <ac:chgData name="Jayne Donnelly" userId="5c8749b7-551c-40b7-a871-6b26170e24c5" providerId="ADAL" clId="{7C65F38C-D69D-4BD4-A162-EF2BA87A1120}" dt="2019-04-08T15:07:52.567" v="15537" actId="478"/>
          <ac:spMkLst>
            <pc:docMk/>
            <pc:sldMk cId="3389168627" sldId="690"/>
            <ac:spMk id="6" creationId="{00000000-0000-0000-0000-000000000000}"/>
          </ac:spMkLst>
        </pc:spChg>
        <pc:spChg chg="mod">
          <ac:chgData name="Jayne Donnelly" userId="5c8749b7-551c-40b7-a871-6b26170e24c5" providerId="ADAL" clId="{7C65F38C-D69D-4BD4-A162-EF2BA87A1120}" dt="2019-04-09T15:22:54.060" v="18238" actId="20577"/>
          <ac:spMkLst>
            <pc:docMk/>
            <pc:sldMk cId="3389168627" sldId="690"/>
            <ac:spMk id="9" creationId="{868FBEF8-1654-4854-A2B0-49448419B988}"/>
          </ac:spMkLst>
        </pc:spChg>
        <pc:picChg chg="add mod">
          <ac:chgData name="Jayne Donnelly" userId="5c8749b7-551c-40b7-a871-6b26170e24c5" providerId="ADAL" clId="{7C65F38C-D69D-4BD4-A162-EF2BA87A1120}" dt="2019-04-09T15:21:26.146" v="18198" actId="1076"/>
          <ac:picMkLst>
            <pc:docMk/>
            <pc:sldMk cId="3389168627" sldId="690"/>
            <ac:picMk id="8" creationId="{E4A70577-C203-4669-84F8-9537BB86D596}"/>
          </ac:picMkLst>
        </pc:picChg>
        <pc:picChg chg="mod">
          <ac:chgData name="Jayne Donnelly" userId="5c8749b7-551c-40b7-a871-6b26170e24c5" providerId="ADAL" clId="{7C65F38C-D69D-4BD4-A162-EF2BA87A1120}" dt="2019-04-09T16:14:37.059" v="19269" actId="1037"/>
          <ac:picMkLst>
            <pc:docMk/>
            <pc:sldMk cId="3389168627" sldId="690"/>
            <ac:picMk id="10" creationId="{BBBD1D1A-758E-4A94-952F-1D715F6B6FD9}"/>
          </ac:picMkLst>
        </pc:picChg>
        <pc:picChg chg="del">
          <ac:chgData name="Jayne Donnelly" userId="5c8749b7-551c-40b7-a871-6b26170e24c5" providerId="ADAL" clId="{7C65F38C-D69D-4BD4-A162-EF2BA87A1120}" dt="2019-03-26T16:49:39.416" v="6538" actId="478"/>
          <ac:picMkLst>
            <pc:docMk/>
            <pc:sldMk cId="3389168627" sldId="690"/>
            <ac:picMk id="13" creationId="{90E8203D-1CBB-4477-A843-EB3B0F44F84F}"/>
          </ac:picMkLst>
        </pc:picChg>
      </pc:sldChg>
      <pc:sldChg chg="addSp delSp modSp add">
        <pc:chgData name="Jayne Donnelly" userId="5c8749b7-551c-40b7-a871-6b26170e24c5" providerId="ADAL" clId="{7C65F38C-D69D-4BD4-A162-EF2BA87A1120}" dt="2019-04-09T15:51:49.070" v="18925" actId="6549"/>
        <pc:sldMkLst>
          <pc:docMk/>
          <pc:sldMk cId="558433232" sldId="691"/>
        </pc:sldMkLst>
        <pc:spChg chg="del">
          <ac:chgData name="Jayne Donnelly" userId="5c8749b7-551c-40b7-a871-6b26170e24c5" providerId="ADAL" clId="{7C65F38C-D69D-4BD4-A162-EF2BA87A1120}" dt="2019-04-08T15:07:43.282" v="15535" actId="478"/>
          <ac:spMkLst>
            <pc:docMk/>
            <pc:sldMk cId="558433232" sldId="691"/>
            <ac:spMk id="6" creationId="{00000000-0000-0000-0000-000000000000}"/>
          </ac:spMkLst>
        </pc:spChg>
        <pc:spChg chg="mod">
          <ac:chgData name="Jayne Donnelly" userId="5c8749b7-551c-40b7-a871-6b26170e24c5" providerId="ADAL" clId="{7C65F38C-D69D-4BD4-A162-EF2BA87A1120}" dt="2019-04-09T15:51:49.070" v="18925" actId="6549"/>
          <ac:spMkLst>
            <pc:docMk/>
            <pc:sldMk cId="558433232" sldId="691"/>
            <ac:spMk id="9" creationId="{868FBEF8-1654-4854-A2B0-49448419B988}"/>
          </ac:spMkLst>
        </pc:spChg>
        <pc:spChg chg="add">
          <ac:chgData name="Jayne Donnelly" userId="5c8749b7-551c-40b7-a871-6b26170e24c5" providerId="ADAL" clId="{7C65F38C-D69D-4BD4-A162-EF2BA87A1120}" dt="2019-03-26T17:13:57.631" v="6974"/>
          <ac:spMkLst>
            <pc:docMk/>
            <pc:sldMk cId="558433232" sldId="691"/>
            <ac:spMk id="12" creationId="{5BDD8DD4-9FA6-4727-8529-5F121518C636}"/>
          </ac:spMkLst>
        </pc:spChg>
        <pc:grpChg chg="add mod">
          <ac:chgData name="Jayne Donnelly" userId="5c8749b7-551c-40b7-a871-6b26170e24c5" providerId="ADAL" clId="{7C65F38C-D69D-4BD4-A162-EF2BA87A1120}" dt="2019-04-09T15:25:54.805" v="18342" actId="14100"/>
          <ac:grpSpMkLst>
            <pc:docMk/>
            <pc:sldMk cId="558433232" sldId="691"/>
            <ac:grpSpMk id="7" creationId="{71892D21-0B4C-4998-B9D6-B3CDF113CE4E}"/>
          </ac:grpSpMkLst>
        </pc:grpChg>
        <pc:picChg chg="mod">
          <ac:chgData name="Jayne Donnelly" userId="5c8749b7-551c-40b7-a871-6b26170e24c5" providerId="ADAL" clId="{7C65F38C-D69D-4BD4-A162-EF2BA87A1120}" dt="2019-04-09T15:23:06.032" v="18239" actId="1076"/>
          <ac:picMkLst>
            <pc:docMk/>
            <pc:sldMk cId="558433232" sldId="691"/>
            <ac:picMk id="10" creationId="{3DF4ACA3-7B9D-49FA-B3C3-972AD478B527}"/>
          </ac:picMkLst>
        </pc:picChg>
        <pc:picChg chg="add">
          <ac:chgData name="Jayne Donnelly" userId="5c8749b7-551c-40b7-a871-6b26170e24c5" providerId="ADAL" clId="{7C65F38C-D69D-4BD4-A162-EF2BA87A1120}" dt="2019-03-26T17:13:57.631" v="6974"/>
          <ac:picMkLst>
            <pc:docMk/>
            <pc:sldMk cId="558433232" sldId="691"/>
            <ac:picMk id="11" creationId="{26437D83-C6BB-4D76-9DF2-DCF66E5CD05E}"/>
          </ac:picMkLst>
        </pc:picChg>
      </pc:sldChg>
      <pc:sldChg chg="addSp delSp modSp add">
        <pc:chgData name="Jayne Donnelly" userId="5c8749b7-551c-40b7-a871-6b26170e24c5" providerId="ADAL" clId="{7C65F38C-D69D-4BD4-A162-EF2BA87A1120}" dt="2019-04-09T15:32:03.752" v="18454" actId="1035"/>
        <pc:sldMkLst>
          <pc:docMk/>
          <pc:sldMk cId="299376884" sldId="692"/>
        </pc:sldMkLst>
        <pc:spChg chg="mod">
          <ac:chgData name="Jayne Donnelly" userId="5c8749b7-551c-40b7-a871-6b26170e24c5" providerId="ADAL" clId="{7C65F38C-D69D-4BD4-A162-EF2BA87A1120}" dt="2019-04-09T15:30:56.965" v="18424" actId="1036"/>
          <ac:spMkLst>
            <pc:docMk/>
            <pc:sldMk cId="299376884" sldId="692"/>
            <ac:spMk id="2" creationId="{346552AA-0F08-453B-93BA-66B8765D8CC5}"/>
          </ac:spMkLst>
        </pc:spChg>
        <pc:spChg chg="del">
          <ac:chgData name="Jayne Donnelly" userId="5c8749b7-551c-40b7-a871-6b26170e24c5" providerId="ADAL" clId="{7C65F38C-D69D-4BD4-A162-EF2BA87A1120}" dt="2019-04-08T15:07:39.617" v="15534" actId="478"/>
          <ac:spMkLst>
            <pc:docMk/>
            <pc:sldMk cId="299376884" sldId="692"/>
            <ac:spMk id="6" creationId="{00000000-0000-0000-0000-000000000000}"/>
          </ac:spMkLst>
        </pc:spChg>
        <pc:spChg chg="mod">
          <ac:chgData name="Jayne Donnelly" userId="5c8749b7-551c-40b7-a871-6b26170e24c5" providerId="ADAL" clId="{7C65F38C-D69D-4BD4-A162-EF2BA87A1120}" dt="2019-04-09T15:32:03.752" v="18454" actId="1035"/>
          <ac:spMkLst>
            <pc:docMk/>
            <pc:sldMk cId="299376884" sldId="692"/>
            <ac:spMk id="9" creationId="{868FBEF8-1654-4854-A2B0-49448419B988}"/>
          </ac:spMkLst>
        </pc:spChg>
        <pc:spChg chg="mod">
          <ac:chgData name="Jayne Donnelly" userId="5c8749b7-551c-40b7-a871-6b26170e24c5" providerId="ADAL" clId="{7C65F38C-D69D-4BD4-A162-EF2BA87A1120}" dt="2019-04-09T15:26:44.737" v="18359" actId="1076"/>
          <ac:spMkLst>
            <pc:docMk/>
            <pc:sldMk cId="299376884" sldId="692"/>
            <ac:spMk id="11" creationId="{98647D58-6A31-4E41-9F0E-D696F1E649FB}"/>
          </ac:spMkLst>
        </pc:spChg>
        <pc:picChg chg="del">
          <ac:chgData name="Jayne Donnelly" userId="5c8749b7-551c-40b7-a871-6b26170e24c5" providerId="ADAL" clId="{7C65F38C-D69D-4BD4-A162-EF2BA87A1120}" dt="2019-03-26T17:12:18.728" v="6884" actId="478"/>
          <ac:picMkLst>
            <pc:docMk/>
            <pc:sldMk cId="299376884" sldId="692"/>
            <ac:picMk id="8" creationId="{E4A70577-C203-4669-84F8-9537BB86D596}"/>
          </ac:picMkLst>
        </pc:picChg>
        <pc:picChg chg="mod">
          <ac:chgData name="Jayne Donnelly" userId="5c8749b7-551c-40b7-a871-6b26170e24c5" providerId="ADAL" clId="{7C65F38C-D69D-4BD4-A162-EF2BA87A1120}" dt="2019-04-09T15:28:28.638" v="18403" actId="1035"/>
          <ac:picMkLst>
            <pc:docMk/>
            <pc:sldMk cId="299376884" sldId="692"/>
            <ac:picMk id="10" creationId="{BBBD1D1A-758E-4A94-952F-1D715F6B6FD9}"/>
          </ac:picMkLst>
        </pc:picChg>
        <pc:picChg chg="add mod">
          <ac:chgData name="Jayne Donnelly" userId="5c8749b7-551c-40b7-a871-6b26170e24c5" providerId="ADAL" clId="{7C65F38C-D69D-4BD4-A162-EF2BA87A1120}" dt="2019-04-09T15:30:56.965" v="18424" actId="1036"/>
          <ac:picMkLst>
            <pc:docMk/>
            <pc:sldMk cId="299376884" sldId="692"/>
            <ac:picMk id="12" creationId="{F5168131-5F18-4D8C-BAC7-4B88B2562728}"/>
          </ac:picMkLst>
        </pc:picChg>
      </pc:sldChg>
      <pc:sldChg chg="addSp delSp modSp add">
        <pc:chgData name="Jayne Donnelly" userId="5c8749b7-551c-40b7-a871-6b26170e24c5" providerId="ADAL" clId="{7C65F38C-D69D-4BD4-A162-EF2BA87A1120}" dt="2019-04-09T15:51:10.372" v="18896" actId="6549"/>
        <pc:sldMkLst>
          <pc:docMk/>
          <pc:sldMk cId="2128126837" sldId="693"/>
        </pc:sldMkLst>
        <pc:spChg chg="del">
          <ac:chgData name="Jayne Donnelly" userId="5c8749b7-551c-40b7-a871-6b26170e24c5" providerId="ADAL" clId="{7C65F38C-D69D-4BD4-A162-EF2BA87A1120}" dt="2019-04-08T15:07:32.363" v="15532" actId="478"/>
          <ac:spMkLst>
            <pc:docMk/>
            <pc:sldMk cId="2128126837" sldId="693"/>
            <ac:spMk id="6" creationId="{00000000-0000-0000-0000-000000000000}"/>
          </ac:spMkLst>
        </pc:spChg>
        <pc:spChg chg="mod">
          <ac:chgData name="Jayne Donnelly" userId="5c8749b7-551c-40b7-a871-6b26170e24c5" providerId="ADAL" clId="{7C65F38C-D69D-4BD4-A162-EF2BA87A1120}" dt="2019-04-09T15:51:10.372" v="18896" actId="6549"/>
          <ac:spMkLst>
            <pc:docMk/>
            <pc:sldMk cId="2128126837" sldId="693"/>
            <ac:spMk id="9" creationId="{868FBEF8-1654-4854-A2B0-49448419B988}"/>
          </ac:spMkLst>
        </pc:spChg>
        <pc:spChg chg="add">
          <ac:chgData name="Jayne Donnelly" userId="5c8749b7-551c-40b7-a871-6b26170e24c5" providerId="ADAL" clId="{7C65F38C-D69D-4BD4-A162-EF2BA87A1120}" dt="2019-03-26T17:18:43.768" v="7036"/>
          <ac:spMkLst>
            <pc:docMk/>
            <pc:sldMk cId="2128126837" sldId="693"/>
            <ac:spMk id="15" creationId="{142C7F98-2733-4DEA-A41B-DF417D6CE7B2}"/>
          </ac:spMkLst>
        </pc:spChg>
        <pc:grpChg chg="del">
          <ac:chgData name="Jayne Donnelly" userId="5c8749b7-551c-40b7-a871-6b26170e24c5" providerId="ADAL" clId="{7C65F38C-D69D-4BD4-A162-EF2BA87A1120}" dt="2019-03-26T17:18:42.678" v="7035" actId="478"/>
          <ac:grpSpMkLst>
            <pc:docMk/>
            <pc:sldMk cId="2128126837" sldId="693"/>
            <ac:grpSpMk id="7" creationId="{71892D21-0B4C-4998-B9D6-B3CDF113CE4E}"/>
          </ac:grpSpMkLst>
        </pc:grpChg>
        <pc:grpChg chg="add mod">
          <ac:chgData name="Jayne Donnelly" userId="5c8749b7-551c-40b7-a871-6b26170e24c5" providerId="ADAL" clId="{7C65F38C-D69D-4BD4-A162-EF2BA87A1120}" dt="2019-04-09T15:35:30.495" v="18542" actId="1076"/>
          <ac:grpSpMkLst>
            <pc:docMk/>
            <pc:sldMk cId="2128126837" sldId="693"/>
            <ac:grpSpMk id="13" creationId="{D82E7A96-6569-4705-A85F-D86917C86A41}"/>
          </ac:grpSpMkLst>
        </pc:grpChg>
        <pc:picChg chg="mod">
          <ac:chgData name="Jayne Donnelly" userId="5c8749b7-551c-40b7-a871-6b26170e24c5" providerId="ADAL" clId="{7C65F38C-D69D-4BD4-A162-EF2BA87A1120}" dt="2019-04-09T15:32:40.783" v="18470" actId="1035"/>
          <ac:picMkLst>
            <pc:docMk/>
            <pc:sldMk cId="2128126837" sldId="693"/>
            <ac:picMk id="10" creationId="{3DF4ACA3-7B9D-49FA-B3C3-972AD478B527}"/>
          </ac:picMkLst>
        </pc:picChg>
        <pc:picChg chg="add">
          <ac:chgData name="Jayne Donnelly" userId="5c8749b7-551c-40b7-a871-6b26170e24c5" providerId="ADAL" clId="{7C65F38C-D69D-4BD4-A162-EF2BA87A1120}" dt="2019-03-26T17:18:43.768" v="7036"/>
          <ac:picMkLst>
            <pc:docMk/>
            <pc:sldMk cId="2128126837" sldId="693"/>
            <ac:picMk id="14" creationId="{7451B315-E68A-4EE1-B46C-A9CD07C272E2}"/>
          </ac:picMkLst>
        </pc:picChg>
        <pc:picChg chg="add">
          <ac:chgData name="Jayne Donnelly" userId="5c8749b7-551c-40b7-a871-6b26170e24c5" providerId="ADAL" clId="{7C65F38C-D69D-4BD4-A162-EF2BA87A1120}" dt="2019-03-26T17:36:53.282" v="7532"/>
          <ac:picMkLst>
            <pc:docMk/>
            <pc:sldMk cId="2128126837" sldId="693"/>
            <ac:picMk id="16" creationId="{F7C86A8C-2BE6-443D-B266-84A3788A9D4F}"/>
          </ac:picMkLst>
        </pc:picChg>
      </pc:sldChg>
      <pc:sldChg chg="addSp delSp modSp add">
        <pc:chgData name="Jayne Donnelly" userId="5c8749b7-551c-40b7-a871-6b26170e24c5" providerId="ADAL" clId="{7C65F38C-D69D-4BD4-A162-EF2BA87A1120}" dt="2019-04-09T15:35:55.085" v="18548" actId="255"/>
        <pc:sldMkLst>
          <pc:docMk/>
          <pc:sldMk cId="1987566924" sldId="694"/>
        </pc:sldMkLst>
        <pc:spChg chg="mod">
          <ac:chgData name="Jayne Donnelly" userId="5c8749b7-551c-40b7-a871-6b26170e24c5" providerId="ADAL" clId="{7C65F38C-D69D-4BD4-A162-EF2BA87A1120}" dt="2019-03-26T17:36:24.659" v="7526" actId="20577"/>
          <ac:spMkLst>
            <pc:docMk/>
            <pc:sldMk cId="1987566924" sldId="694"/>
            <ac:spMk id="2" creationId="{346552AA-0F08-453B-93BA-66B8765D8CC5}"/>
          </ac:spMkLst>
        </pc:spChg>
        <pc:spChg chg="del">
          <ac:chgData name="Jayne Donnelly" userId="5c8749b7-551c-40b7-a871-6b26170e24c5" providerId="ADAL" clId="{7C65F38C-D69D-4BD4-A162-EF2BA87A1120}" dt="2019-04-08T15:07:28.834" v="15531" actId="478"/>
          <ac:spMkLst>
            <pc:docMk/>
            <pc:sldMk cId="1987566924" sldId="694"/>
            <ac:spMk id="6" creationId="{00000000-0000-0000-0000-000000000000}"/>
          </ac:spMkLst>
        </pc:spChg>
        <pc:spChg chg="mod">
          <ac:chgData name="Jayne Donnelly" userId="5c8749b7-551c-40b7-a871-6b26170e24c5" providerId="ADAL" clId="{7C65F38C-D69D-4BD4-A162-EF2BA87A1120}" dt="2019-04-09T15:35:55.085" v="18548" actId="255"/>
          <ac:spMkLst>
            <pc:docMk/>
            <pc:sldMk cId="1987566924" sldId="694"/>
            <ac:spMk id="9" creationId="{868FBEF8-1654-4854-A2B0-49448419B988}"/>
          </ac:spMkLst>
        </pc:spChg>
        <pc:picChg chg="add mod">
          <ac:chgData name="Jayne Donnelly" userId="5c8749b7-551c-40b7-a871-6b26170e24c5" providerId="ADAL" clId="{7C65F38C-D69D-4BD4-A162-EF2BA87A1120}" dt="2019-03-26T17:36:20.676" v="7512" actId="1076"/>
          <ac:picMkLst>
            <pc:docMk/>
            <pc:sldMk cId="1987566924" sldId="694"/>
            <ac:picMk id="8" creationId="{EFF6C549-C9E9-4610-B2C8-FB3F519DB19B}"/>
          </ac:picMkLst>
        </pc:picChg>
        <pc:picChg chg="mod">
          <ac:chgData name="Jayne Donnelly" userId="5c8749b7-551c-40b7-a871-6b26170e24c5" providerId="ADAL" clId="{7C65F38C-D69D-4BD4-A162-EF2BA87A1120}" dt="2019-04-09T15:35:48.765" v="18547" actId="1076"/>
          <ac:picMkLst>
            <pc:docMk/>
            <pc:sldMk cId="1987566924" sldId="694"/>
            <ac:picMk id="10" creationId="{BBBD1D1A-758E-4A94-952F-1D715F6B6FD9}"/>
          </ac:picMkLst>
        </pc:picChg>
        <pc:picChg chg="del">
          <ac:chgData name="Jayne Donnelly" userId="5c8749b7-551c-40b7-a871-6b26170e24c5" providerId="ADAL" clId="{7C65F38C-D69D-4BD4-A162-EF2BA87A1120}" dt="2019-03-26T17:35:41.324" v="7495" actId="478"/>
          <ac:picMkLst>
            <pc:docMk/>
            <pc:sldMk cId="1987566924" sldId="694"/>
            <ac:picMk id="12" creationId="{F5168131-5F18-4D8C-BAC7-4B88B2562728}"/>
          </ac:picMkLst>
        </pc:picChg>
      </pc:sldChg>
      <pc:sldChg chg="addSp delSp modSp add">
        <pc:chgData name="Jayne Donnelly" userId="5c8749b7-551c-40b7-a871-6b26170e24c5" providerId="ADAL" clId="{7C65F38C-D69D-4BD4-A162-EF2BA87A1120}" dt="2019-04-09T15:13:59.623" v="18076" actId="14100"/>
        <pc:sldMkLst>
          <pc:docMk/>
          <pc:sldMk cId="4067660958" sldId="695"/>
        </pc:sldMkLst>
        <pc:spChg chg="mod">
          <ac:chgData name="Jayne Donnelly" userId="5c8749b7-551c-40b7-a871-6b26170e24c5" providerId="ADAL" clId="{7C65F38C-D69D-4BD4-A162-EF2BA87A1120}" dt="2019-04-08T15:08:20.480" v="15543" actId="1076"/>
          <ac:spMkLst>
            <pc:docMk/>
            <pc:sldMk cId="4067660958" sldId="695"/>
            <ac:spMk id="2" creationId="{D0F55D17-332C-41B2-A33E-B312A9B6C741}"/>
          </ac:spMkLst>
        </pc:spChg>
        <pc:spChg chg="add del mod">
          <ac:chgData name="Jayne Donnelly" userId="5c8749b7-551c-40b7-a871-6b26170e24c5" providerId="ADAL" clId="{7C65F38C-D69D-4BD4-A162-EF2BA87A1120}" dt="2019-03-26T17:19:18.379" v="7045" actId="478"/>
          <ac:spMkLst>
            <pc:docMk/>
            <pc:sldMk cId="4067660958" sldId="695"/>
            <ac:spMk id="3" creationId="{BF85BBA4-AC86-44D4-AC70-98010923128A}"/>
          </ac:spMkLst>
        </pc:spChg>
        <pc:spChg chg="mod">
          <ac:chgData name="Jayne Donnelly" userId="5c8749b7-551c-40b7-a871-6b26170e24c5" providerId="ADAL" clId="{7C65F38C-D69D-4BD4-A162-EF2BA87A1120}" dt="2019-04-09T15:08:23.446" v="17984" actId="113"/>
          <ac:spMkLst>
            <pc:docMk/>
            <pc:sldMk cId="4067660958" sldId="695"/>
            <ac:spMk id="4" creationId="{FDC47547-75E6-446D-B0E3-C017D5228585}"/>
          </ac:spMkLst>
        </pc:spChg>
        <pc:spChg chg="del">
          <ac:chgData name="Jayne Donnelly" userId="5c8749b7-551c-40b7-a871-6b26170e24c5" providerId="ADAL" clId="{7C65F38C-D69D-4BD4-A162-EF2BA87A1120}" dt="2019-04-08T15:08:15.123" v="15541" actId="478"/>
          <ac:spMkLst>
            <pc:docMk/>
            <pc:sldMk cId="4067660958" sldId="695"/>
            <ac:spMk id="6" creationId="{00000000-0000-0000-0000-000000000000}"/>
          </ac:spMkLst>
        </pc:spChg>
        <pc:spChg chg="add del mod">
          <ac:chgData name="Jayne Donnelly" userId="5c8749b7-551c-40b7-a871-6b26170e24c5" providerId="ADAL" clId="{7C65F38C-D69D-4BD4-A162-EF2BA87A1120}" dt="2019-03-26T17:59:46.434" v="8010" actId="478"/>
          <ac:spMkLst>
            <pc:docMk/>
            <pc:sldMk cId="4067660958" sldId="695"/>
            <ac:spMk id="8" creationId="{40668E79-711E-441E-B7A5-DFF325753537}"/>
          </ac:spMkLst>
        </pc:spChg>
        <pc:spChg chg="del">
          <ac:chgData name="Jayne Donnelly" userId="5c8749b7-551c-40b7-a871-6b26170e24c5" providerId="ADAL" clId="{7C65F38C-D69D-4BD4-A162-EF2BA87A1120}" dt="2019-03-26T17:19:13.087" v="7041" actId="478"/>
          <ac:spMkLst>
            <pc:docMk/>
            <pc:sldMk cId="4067660958" sldId="695"/>
            <ac:spMk id="11" creationId="{3D69D972-2812-491A-BB32-A18F22FD72F4}"/>
          </ac:spMkLst>
        </pc:spChg>
        <pc:spChg chg="del">
          <ac:chgData name="Jayne Donnelly" userId="5c8749b7-551c-40b7-a871-6b26170e24c5" providerId="ADAL" clId="{7C65F38C-D69D-4BD4-A162-EF2BA87A1120}" dt="2019-03-26T17:19:12.116" v="7040" actId="478"/>
          <ac:spMkLst>
            <pc:docMk/>
            <pc:sldMk cId="4067660958" sldId="695"/>
            <ac:spMk id="16" creationId="{DB8E2A12-49F8-4469-83F9-097861E94F34}"/>
          </ac:spMkLst>
        </pc:spChg>
        <pc:spChg chg="add mod">
          <ac:chgData name="Jayne Donnelly" userId="5c8749b7-551c-40b7-a871-6b26170e24c5" providerId="ADAL" clId="{7C65F38C-D69D-4BD4-A162-EF2BA87A1120}" dt="2019-04-09T15:13:59.623" v="18076" actId="14100"/>
          <ac:spMkLst>
            <pc:docMk/>
            <pc:sldMk cId="4067660958" sldId="695"/>
            <ac:spMk id="18" creationId="{04D2CA0B-607A-46DF-9603-17403B4A2940}"/>
          </ac:spMkLst>
        </pc:spChg>
        <pc:spChg chg="del mod">
          <ac:chgData name="Jayne Donnelly" userId="5c8749b7-551c-40b7-a871-6b26170e24c5" providerId="ADAL" clId="{7C65F38C-D69D-4BD4-A162-EF2BA87A1120}" dt="2019-03-26T17:59:44.201" v="8009" actId="478"/>
          <ac:spMkLst>
            <pc:docMk/>
            <pc:sldMk cId="4067660958" sldId="695"/>
            <ac:spMk id="18" creationId="{C1F1602A-9C83-4D99-8ED0-00A4F406D35A}"/>
          </ac:spMkLst>
        </pc:spChg>
        <pc:spChg chg="add mod">
          <ac:chgData name="Jayne Donnelly" userId="5c8749b7-551c-40b7-a871-6b26170e24c5" providerId="ADAL" clId="{7C65F38C-D69D-4BD4-A162-EF2BA87A1120}" dt="2019-04-09T15:13:51.956" v="18074" actId="14100"/>
          <ac:spMkLst>
            <pc:docMk/>
            <pc:sldMk cId="4067660958" sldId="695"/>
            <ac:spMk id="20" creationId="{8A77AA34-BF1C-4CA6-AED0-139CA5C87794}"/>
          </ac:spMkLst>
        </pc:spChg>
        <pc:spChg chg="del">
          <ac:chgData name="Jayne Donnelly" userId="5c8749b7-551c-40b7-a871-6b26170e24c5" providerId="ADAL" clId="{7C65F38C-D69D-4BD4-A162-EF2BA87A1120}" dt="2019-03-26T17:19:15.900" v="7044" actId="478"/>
          <ac:spMkLst>
            <pc:docMk/>
            <pc:sldMk cId="4067660958" sldId="695"/>
            <ac:spMk id="25" creationId="{1FA94E55-EFAB-490D-8A44-62E2684E395B}"/>
          </ac:spMkLst>
        </pc:spChg>
        <pc:spChg chg="add del mod">
          <ac:chgData name="Jayne Donnelly" userId="5c8749b7-551c-40b7-a871-6b26170e24c5" providerId="ADAL" clId="{7C65F38C-D69D-4BD4-A162-EF2BA87A1120}" dt="2019-04-09T15:07:08.742" v="17971" actId="478"/>
          <ac:spMkLst>
            <pc:docMk/>
            <pc:sldMk cId="4067660958" sldId="695"/>
            <ac:spMk id="27" creationId="{5E1ED977-CD7F-4768-A32E-1C9A796007EF}"/>
          </ac:spMkLst>
        </pc:spChg>
        <pc:spChg chg="mod ord">
          <ac:chgData name="Jayne Donnelly" userId="5c8749b7-551c-40b7-a871-6b26170e24c5" providerId="ADAL" clId="{7C65F38C-D69D-4BD4-A162-EF2BA87A1120}" dt="2019-04-09T15:13:44.946" v="18072" actId="1035"/>
          <ac:spMkLst>
            <pc:docMk/>
            <pc:sldMk cId="4067660958" sldId="695"/>
            <ac:spMk id="30" creationId="{87122CD2-D975-43F9-B689-EC97D22D8C8E}"/>
          </ac:spMkLst>
        </pc:spChg>
        <pc:spChg chg="mod">
          <ac:chgData name="Jayne Donnelly" userId="5c8749b7-551c-40b7-a871-6b26170e24c5" providerId="ADAL" clId="{7C65F38C-D69D-4BD4-A162-EF2BA87A1120}" dt="2019-03-26T17:19:53.419" v="7048" actId="164"/>
          <ac:spMkLst>
            <pc:docMk/>
            <pc:sldMk cId="4067660958" sldId="695"/>
            <ac:spMk id="34" creationId="{A653A8DE-A53F-400F-94A9-52E732F7C4F0}"/>
          </ac:spMkLst>
        </pc:spChg>
        <pc:spChg chg="mod">
          <ac:chgData name="Jayne Donnelly" userId="5c8749b7-551c-40b7-a871-6b26170e24c5" providerId="ADAL" clId="{7C65F38C-D69D-4BD4-A162-EF2BA87A1120}" dt="2019-03-26T17:19:53.419" v="7048" actId="164"/>
          <ac:spMkLst>
            <pc:docMk/>
            <pc:sldMk cId="4067660958" sldId="695"/>
            <ac:spMk id="35" creationId="{0B678CC3-E331-4989-AF09-8044790599FC}"/>
          </ac:spMkLst>
        </pc:spChg>
        <pc:spChg chg="mod">
          <ac:chgData name="Jayne Donnelly" userId="5c8749b7-551c-40b7-a871-6b26170e24c5" providerId="ADAL" clId="{7C65F38C-D69D-4BD4-A162-EF2BA87A1120}" dt="2019-03-26T17:19:53.419" v="7048" actId="164"/>
          <ac:spMkLst>
            <pc:docMk/>
            <pc:sldMk cId="4067660958" sldId="695"/>
            <ac:spMk id="36" creationId="{64E8379E-1442-47BD-87BC-11E273BCB858}"/>
          </ac:spMkLst>
        </pc:spChg>
        <pc:grpChg chg="add mod">
          <ac:chgData name="Jayne Donnelly" userId="5c8749b7-551c-40b7-a871-6b26170e24c5" providerId="ADAL" clId="{7C65F38C-D69D-4BD4-A162-EF2BA87A1120}" dt="2019-04-09T15:11:26.337" v="18047" actId="1038"/>
          <ac:grpSpMkLst>
            <pc:docMk/>
            <pc:sldMk cId="4067660958" sldId="695"/>
            <ac:grpSpMk id="5" creationId="{69C273B8-B356-4C97-893F-ECC12A19666B}"/>
          </ac:grpSpMkLst>
        </pc:grpChg>
        <pc:picChg chg="mod">
          <ac:chgData name="Jayne Donnelly" userId="5c8749b7-551c-40b7-a871-6b26170e24c5" providerId="ADAL" clId="{7C65F38C-D69D-4BD4-A162-EF2BA87A1120}" dt="2019-04-09T15:06:55.776" v="17960" actId="1037"/>
          <ac:picMkLst>
            <pc:docMk/>
            <pc:sldMk cId="4067660958" sldId="695"/>
            <ac:picMk id="15" creationId="{F984FC53-2801-466B-9436-AF925B7DD1AB}"/>
          </ac:picMkLst>
        </pc:picChg>
        <pc:picChg chg="mod">
          <ac:chgData name="Jayne Donnelly" userId="5c8749b7-551c-40b7-a871-6b26170e24c5" providerId="ADAL" clId="{7C65F38C-D69D-4BD4-A162-EF2BA87A1120}" dt="2019-04-09T15:08:05.099" v="17983" actId="208"/>
          <ac:picMkLst>
            <pc:docMk/>
            <pc:sldMk cId="4067660958" sldId="695"/>
            <ac:picMk id="19" creationId="{53E8EABB-8AA7-4204-9A19-E5D0D32F56BB}"/>
          </ac:picMkLst>
        </pc:picChg>
        <pc:picChg chg="del">
          <ac:chgData name="Jayne Donnelly" userId="5c8749b7-551c-40b7-a871-6b26170e24c5" providerId="ADAL" clId="{7C65F38C-D69D-4BD4-A162-EF2BA87A1120}" dt="2019-03-26T17:19:13.796" v="7042" actId="478"/>
          <ac:picMkLst>
            <pc:docMk/>
            <pc:sldMk cId="4067660958" sldId="695"/>
            <ac:picMk id="23" creationId="{DFD57AB8-E2FA-425B-9776-7C79DE5CEA32}"/>
          </ac:picMkLst>
        </pc:picChg>
        <pc:picChg chg="del">
          <ac:chgData name="Jayne Donnelly" userId="5c8749b7-551c-40b7-a871-6b26170e24c5" providerId="ADAL" clId="{7C65F38C-D69D-4BD4-A162-EF2BA87A1120}" dt="2019-03-26T17:19:14.612" v="7043" actId="478"/>
          <ac:picMkLst>
            <pc:docMk/>
            <pc:sldMk cId="4067660958" sldId="695"/>
            <ac:picMk id="24" creationId="{0BE53A5E-A443-4FBB-B8EF-2F09C15C63BA}"/>
          </ac:picMkLst>
        </pc:picChg>
        <pc:cxnChg chg="mod">
          <ac:chgData name="Jayne Donnelly" userId="5c8749b7-551c-40b7-a871-6b26170e24c5" providerId="ADAL" clId="{7C65F38C-D69D-4BD4-A162-EF2BA87A1120}" dt="2019-03-26T17:19:53.419" v="7048" actId="164"/>
          <ac:cxnSpMkLst>
            <pc:docMk/>
            <pc:sldMk cId="4067660958" sldId="695"/>
            <ac:cxnSpMk id="31" creationId="{543803B4-63A6-487D-B66E-F52F4D571FC4}"/>
          </ac:cxnSpMkLst>
        </pc:cxnChg>
        <pc:cxnChg chg="mod">
          <ac:chgData name="Jayne Donnelly" userId="5c8749b7-551c-40b7-a871-6b26170e24c5" providerId="ADAL" clId="{7C65F38C-D69D-4BD4-A162-EF2BA87A1120}" dt="2019-03-26T17:19:53.419" v="7048" actId="164"/>
          <ac:cxnSpMkLst>
            <pc:docMk/>
            <pc:sldMk cId="4067660958" sldId="695"/>
            <ac:cxnSpMk id="32" creationId="{C75AF750-D3A9-422B-81DB-549084604A4E}"/>
          </ac:cxnSpMkLst>
        </pc:cxnChg>
        <pc:cxnChg chg="mod">
          <ac:chgData name="Jayne Donnelly" userId="5c8749b7-551c-40b7-a871-6b26170e24c5" providerId="ADAL" clId="{7C65F38C-D69D-4BD4-A162-EF2BA87A1120}" dt="2019-03-26T17:19:53.419" v="7048" actId="164"/>
          <ac:cxnSpMkLst>
            <pc:docMk/>
            <pc:sldMk cId="4067660958" sldId="695"/>
            <ac:cxnSpMk id="43" creationId="{CDB91A83-9823-413C-89EC-20B7D64EEB4E}"/>
          </ac:cxnSpMkLst>
        </pc:cxnChg>
        <pc:cxnChg chg="mod">
          <ac:chgData name="Jayne Donnelly" userId="5c8749b7-551c-40b7-a871-6b26170e24c5" providerId="ADAL" clId="{7C65F38C-D69D-4BD4-A162-EF2BA87A1120}" dt="2019-03-26T17:19:53.419" v="7048" actId="164"/>
          <ac:cxnSpMkLst>
            <pc:docMk/>
            <pc:sldMk cId="4067660958" sldId="695"/>
            <ac:cxnSpMk id="44" creationId="{CFE29BD6-19CC-4813-BCD1-F4CCD7140EA1}"/>
          </ac:cxnSpMkLst>
        </pc:cxnChg>
        <pc:cxnChg chg="mod">
          <ac:chgData name="Jayne Donnelly" userId="5c8749b7-551c-40b7-a871-6b26170e24c5" providerId="ADAL" clId="{7C65F38C-D69D-4BD4-A162-EF2BA87A1120}" dt="2019-03-26T17:19:53.419" v="7048" actId="164"/>
          <ac:cxnSpMkLst>
            <pc:docMk/>
            <pc:sldMk cId="4067660958" sldId="695"/>
            <ac:cxnSpMk id="45" creationId="{7FE58610-603F-4590-8FC0-374F8A6B62F2}"/>
          </ac:cxnSpMkLst>
        </pc:cxnChg>
      </pc:sldChg>
      <pc:sldChg chg="addSp delSp modSp add">
        <pc:chgData name="Jayne Donnelly" userId="5c8749b7-551c-40b7-a871-6b26170e24c5" providerId="ADAL" clId="{7C65F38C-D69D-4BD4-A162-EF2BA87A1120}" dt="2019-04-09T15:32:28.959" v="18462" actId="255"/>
        <pc:sldMkLst>
          <pc:docMk/>
          <pc:sldMk cId="2954294319" sldId="696"/>
        </pc:sldMkLst>
        <pc:spChg chg="del">
          <ac:chgData name="Jayne Donnelly" userId="5c8749b7-551c-40b7-a871-6b26170e24c5" providerId="ADAL" clId="{7C65F38C-D69D-4BD4-A162-EF2BA87A1120}" dt="2019-04-08T15:07:36.154" v="15533" actId="478"/>
          <ac:spMkLst>
            <pc:docMk/>
            <pc:sldMk cId="2954294319" sldId="696"/>
            <ac:spMk id="6" creationId="{00000000-0000-0000-0000-000000000000}"/>
          </ac:spMkLst>
        </pc:spChg>
        <pc:spChg chg="mod">
          <ac:chgData name="Jayne Donnelly" userId="5c8749b7-551c-40b7-a871-6b26170e24c5" providerId="ADAL" clId="{7C65F38C-D69D-4BD4-A162-EF2BA87A1120}" dt="2019-04-09T15:32:28.959" v="18462" actId="255"/>
          <ac:spMkLst>
            <pc:docMk/>
            <pc:sldMk cId="2954294319" sldId="696"/>
            <ac:spMk id="9" creationId="{868FBEF8-1654-4854-A2B0-49448419B988}"/>
          </ac:spMkLst>
        </pc:spChg>
        <pc:spChg chg="mod">
          <ac:chgData name="Jayne Donnelly" userId="5c8749b7-551c-40b7-a871-6b26170e24c5" providerId="ADAL" clId="{7C65F38C-D69D-4BD4-A162-EF2BA87A1120}" dt="2019-03-26T17:47:56.618" v="7749"/>
          <ac:spMkLst>
            <pc:docMk/>
            <pc:sldMk cId="2954294319" sldId="696"/>
            <ac:spMk id="12" creationId="{627CF2AE-6B21-4686-B336-2E4D0EFB6044}"/>
          </ac:spMkLst>
        </pc:spChg>
        <pc:picChg chg="mod ord">
          <ac:chgData name="Jayne Donnelly" userId="5c8749b7-551c-40b7-a871-6b26170e24c5" providerId="ADAL" clId="{7C65F38C-D69D-4BD4-A162-EF2BA87A1120}" dt="2019-03-26T17:32:47.258" v="7459" actId="1076"/>
          <ac:picMkLst>
            <pc:docMk/>
            <pc:sldMk cId="2954294319" sldId="696"/>
            <ac:picMk id="3" creationId="{79288C14-34D4-4DB0-9113-DE3B2708FCD8}"/>
          </ac:picMkLst>
        </pc:picChg>
        <pc:picChg chg="del">
          <ac:chgData name="Jayne Donnelly" userId="5c8749b7-551c-40b7-a871-6b26170e24c5" providerId="ADAL" clId="{7C65F38C-D69D-4BD4-A162-EF2BA87A1120}" dt="2019-03-26T17:31:16.021" v="7438" actId="478"/>
          <ac:picMkLst>
            <pc:docMk/>
            <pc:sldMk cId="2954294319" sldId="696"/>
            <ac:picMk id="8" creationId="{1AF3B425-780D-4EBA-8305-025F5D3AD029}"/>
          </ac:picMkLst>
        </pc:picChg>
        <pc:picChg chg="add mod modCrop">
          <ac:chgData name="Jayne Donnelly" userId="5c8749b7-551c-40b7-a871-6b26170e24c5" providerId="ADAL" clId="{7C65F38C-D69D-4BD4-A162-EF2BA87A1120}" dt="2019-03-26T17:33:43.894" v="7462" actId="14100"/>
          <ac:picMkLst>
            <pc:docMk/>
            <pc:sldMk cId="2954294319" sldId="696"/>
            <ac:picMk id="10" creationId="{FAC2BC64-09C6-4E26-B122-FD39F29EF0A4}"/>
          </ac:picMkLst>
        </pc:picChg>
        <pc:picChg chg="mod">
          <ac:chgData name="Jayne Donnelly" userId="5c8749b7-551c-40b7-a871-6b26170e24c5" providerId="ADAL" clId="{7C65F38C-D69D-4BD4-A162-EF2BA87A1120}" dt="2019-04-09T15:32:10.172" v="18455" actId="1076"/>
          <ac:picMkLst>
            <pc:docMk/>
            <pc:sldMk cId="2954294319" sldId="696"/>
            <ac:picMk id="15" creationId="{F984FC53-2801-466B-9436-AF925B7DD1AB}"/>
          </ac:picMkLst>
        </pc:picChg>
      </pc:sldChg>
      <pc:sldChg chg="addSp delSp modSp add">
        <pc:chgData name="Jayne Donnelly" userId="5c8749b7-551c-40b7-a871-6b26170e24c5" providerId="ADAL" clId="{7C65F38C-D69D-4BD4-A162-EF2BA87A1120}" dt="2019-04-09T15:58:22.493" v="19057" actId="1037"/>
        <pc:sldMkLst>
          <pc:docMk/>
          <pc:sldMk cId="4162205799" sldId="697"/>
        </pc:sldMkLst>
        <pc:spChg chg="add del">
          <ac:chgData name="Jayne Donnelly" userId="5c8749b7-551c-40b7-a871-6b26170e24c5" providerId="ADAL" clId="{7C65F38C-D69D-4BD4-A162-EF2BA87A1120}" dt="2019-03-26T17:40:58.642" v="7629"/>
          <ac:spMkLst>
            <pc:docMk/>
            <pc:sldMk cId="4162205799" sldId="697"/>
            <ac:spMk id="3" creationId="{A93010FB-69A0-49AF-B5A0-1DC6BADF134A}"/>
          </ac:spMkLst>
        </pc:spChg>
        <pc:spChg chg="del">
          <ac:chgData name="Jayne Donnelly" userId="5c8749b7-551c-40b7-a871-6b26170e24c5" providerId="ADAL" clId="{7C65F38C-D69D-4BD4-A162-EF2BA87A1120}" dt="2019-04-08T15:07:17.178" v="15529" actId="478"/>
          <ac:spMkLst>
            <pc:docMk/>
            <pc:sldMk cId="4162205799" sldId="697"/>
            <ac:spMk id="6" creationId="{00000000-0000-0000-0000-000000000000}"/>
          </ac:spMkLst>
        </pc:spChg>
        <pc:spChg chg="mod">
          <ac:chgData name="Jayne Donnelly" userId="5c8749b7-551c-40b7-a871-6b26170e24c5" providerId="ADAL" clId="{7C65F38C-D69D-4BD4-A162-EF2BA87A1120}" dt="2019-04-09T15:58:22.493" v="19057" actId="1037"/>
          <ac:spMkLst>
            <pc:docMk/>
            <pc:sldMk cId="4162205799" sldId="697"/>
            <ac:spMk id="9" creationId="{868FBEF8-1654-4854-A2B0-49448419B988}"/>
          </ac:spMkLst>
        </pc:spChg>
        <pc:grpChg chg="del mod">
          <ac:chgData name="Jayne Donnelly" userId="5c8749b7-551c-40b7-a871-6b26170e24c5" providerId="ADAL" clId="{7C65F38C-D69D-4BD4-A162-EF2BA87A1120}" dt="2019-03-26T17:40:39.430" v="7625" actId="478"/>
          <ac:grpSpMkLst>
            <pc:docMk/>
            <pc:sldMk cId="4162205799" sldId="697"/>
            <ac:grpSpMk id="13" creationId="{D82E7A96-6569-4705-A85F-D86917C86A41}"/>
          </ac:grpSpMkLst>
        </pc:grpChg>
        <pc:graphicFrameChg chg="add del">
          <ac:chgData name="Jayne Donnelly" userId="5c8749b7-551c-40b7-a871-6b26170e24c5" providerId="ADAL" clId="{7C65F38C-D69D-4BD4-A162-EF2BA87A1120}" dt="2019-03-26T17:40:58.642" v="7629"/>
          <ac:graphicFrameMkLst>
            <pc:docMk/>
            <pc:sldMk cId="4162205799" sldId="697"/>
            <ac:graphicFrameMk id="2" creationId="{9ABC2AD9-85CC-4158-9ABB-BB411C254C66}"/>
          </ac:graphicFrameMkLst>
        </pc:graphicFrameChg>
        <pc:graphicFrameChg chg="add mod modGraphic">
          <ac:chgData name="Jayne Donnelly" userId="5c8749b7-551c-40b7-a871-6b26170e24c5" providerId="ADAL" clId="{7C65F38C-D69D-4BD4-A162-EF2BA87A1120}" dt="2019-04-09T15:38:39.605" v="18605" actId="1076"/>
          <ac:graphicFrameMkLst>
            <pc:docMk/>
            <pc:sldMk cId="4162205799" sldId="697"/>
            <ac:graphicFrameMk id="4" creationId="{956A93E6-59F7-4D57-976B-A14CB4047640}"/>
          </ac:graphicFrameMkLst>
        </pc:graphicFrameChg>
        <pc:picChg chg="mod">
          <ac:chgData name="Jayne Donnelly" userId="5c8749b7-551c-40b7-a871-6b26170e24c5" providerId="ADAL" clId="{7C65F38C-D69D-4BD4-A162-EF2BA87A1120}" dt="2019-04-09T15:36:23.566" v="18560" actId="1037"/>
          <ac:picMkLst>
            <pc:docMk/>
            <pc:sldMk cId="4162205799" sldId="697"/>
            <ac:picMk id="10" creationId="{3DF4ACA3-7B9D-49FA-B3C3-972AD478B527}"/>
          </ac:picMkLst>
        </pc:picChg>
      </pc:sldChg>
      <pc:sldChg chg="addSp delSp modSp add">
        <pc:chgData name="Jayne Donnelly" userId="5c8749b7-551c-40b7-a871-6b26170e24c5" providerId="ADAL" clId="{7C65F38C-D69D-4BD4-A162-EF2BA87A1120}" dt="2019-04-09T15:40:59.900" v="18634" actId="20577"/>
        <pc:sldMkLst>
          <pc:docMk/>
          <pc:sldMk cId="181473906" sldId="698"/>
        </pc:sldMkLst>
        <pc:spChg chg="mod">
          <ac:chgData name="Jayne Donnelly" userId="5c8749b7-551c-40b7-a871-6b26170e24c5" providerId="ADAL" clId="{7C65F38C-D69D-4BD4-A162-EF2BA87A1120}" dt="2019-03-26T17:38:28.154" v="7597" actId="20577"/>
          <ac:spMkLst>
            <pc:docMk/>
            <pc:sldMk cId="181473906" sldId="698"/>
            <ac:spMk id="2" creationId="{346552AA-0F08-453B-93BA-66B8765D8CC5}"/>
          </ac:spMkLst>
        </pc:spChg>
        <pc:spChg chg="del">
          <ac:chgData name="Jayne Donnelly" userId="5c8749b7-551c-40b7-a871-6b26170e24c5" providerId="ADAL" clId="{7C65F38C-D69D-4BD4-A162-EF2BA87A1120}" dt="2019-04-08T15:07:20.445" v="15530" actId="478"/>
          <ac:spMkLst>
            <pc:docMk/>
            <pc:sldMk cId="181473906" sldId="698"/>
            <ac:spMk id="6" creationId="{00000000-0000-0000-0000-000000000000}"/>
          </ac:spMkLst>
        </pc:spChg>
        <pc:spChg chg="mod">
          <ac:chgData name="Jayne Donnelly" userId="5c8749b7-551c-40b7-a871-6b26170e24c5" providerId="ADAL" clId="{7C65F38C-D69D-4BD4-A162-EF2BA87A1120}" dt="2019-04-09T15:40:59.900" v="18634" actId="20577"/>
          <ac:spMkLst>
            <pc:docMk/>
            <pc:sldMk cId="181473906" sldId="698"/>
            <ac:spMk id="9" creationId="{868FBEF8-1654-4854-A2B0-49448419B988}"/>
          </ac:spMkLst>
        </pc:spChg>
        <pc:picChg chg="del">
          <ac:chgData name="Jayne Donnelly" userId="5c8749b7-551c-40b7-a871-6b26170e24c5" providerId="ADAL" clId="{7C65F38C-D69D-4BD4-A162-EF2BA87A1120}" dt="2019-03-26T17:38:00.522" v="7591" actId="478"/>
          <ac:picMkLst>
            <pc:docMk/>
            <pc:sldMk cId="181473906" sldId="698"/>
            <ac:picMk id="8" creationId="{EFF6C549-C9E9-4610-B2C8-FB3F519DB19B}"/>
          </ac:picMkLst>
        </pc:picChg>
        <pc:picChg chg="mod">
          <ac:chgData name="Jayne Donnelly" userId="5c8749b7-551c-40b7-a871-6b26170e24c5" providerId="ADAL" clId="{7C65F38C-D69D-4BD4-A162-EF2BA87A1120}" dt="2019-04-09T15:38:51.431" v="18606" actId="1076"/>
          <ac:picMkLst>
            <pc:docMk/>
            <pc:sldMk cId="181473906" sldId="698"/>
            <ac:picMk id="10" creationId="{BBBD1D1A-758E-4A94-952F-1D715F6B6FD9}"/>
          </ac:picMkLst>
        </pc:picChg>
        <pc:picChg chg="add mod modCrop">
          <ac:chgData name="Jayne Donnelly" userId="5c8749b7-551c-40b7-a871-6b26170e24c5" providerId="ADAL" clId="{7C65F38C-D69D-4BD4-A162-EF2BA87A1120}" dt="2019-03-26T17:46:32.040" v="7739" actId="14100"/>
          <ac:picMkLst>
            <pc:docMk/>
            <pc:sldMk cId="181473906" sldId="698"/>
            <ac:picMk id="12" creationId="{F75A35D3-F35A-406B-90BE-386312AFEAD6}"/>
          </ac:picMkLst>
        </pc:picChg>
      </pc:sldChg>
      <pc:sldChg chg="addSp delSp modSp add">
        <pc:chgData name="Jayne Donnelly" userId="5c8749b7-551c-40b7-a871-6b26170e24c5" providerId="ADAL" clId="{7C65F38C-D69D-4BD4-A162-EF2BA87A1120}" dt="2019-04-09T15:41:26.487" v="18644" actId="255"/>
        <pc:sldMkLst>
          <pc:docMk/>
          <pc:sldMk cId="2091343280" sldId="699"/>
        </pc:sldMkLst>
        <pc:spChg chg="del">
          <ac:chgData name="Jayne Donnelly" userId="5c8749b7-551c-40b7-a871-6b26170e24c5" providerId="ADAL" clId="{7C65F38C-D69D-4BD4-A162-EF2BA87A1120}" dt="2019-04-08T15:07:10.042" v="15528" actId="478"/>
          <ac:spMkLst>
            <pc:docMk/>
            <pc:sldMk cId="2091343280" sldId="699"/>
            <ac:spMk id="6" creationId="{00000000-0000-0000-0000-000000000000}"/>
          </ac:spMkLst>
        </pc:spChg>
        <pc:spChg chg="mod">
          <ac:chgData name="Jayne Donnelly" userId="5c8749b7-551c-40b7-a871-6b26170e24c5" providerId="ADAL" clId="{7C65F38C-D69D-4BD4-A162-EF2BA87A1120}" dt="2019-04-09T15:41:26.487" v="18644" actId="255"/>
          <ac:spMkLst>
            <pc:docMk/>
            <pc:sldMk cId="2091343280" sldId="699"/>
            <ac:spMk id="9" creationId="{868FBEF8-1654-4854-A2B0-49448419B988}"/>
          </ac:spMkLst>
        </pc:spChg>
        <pc:spChg chg="mod">
          <ac:chgData name="Jayne Donnelly" userId="5c8749b7-551c-40b7-a871-6b26170e24c5" providerId="ADAL" clId="{7C65F38C-D69D-4BD4-A162-EF2BA87A1120}" dt="2019-03-26T17:47:47.920" v="7748"/>
          <ac:spMkLst>
            <pc:docMk/>
            <pc:sldMk cId="2091343280" sldId="699"/>
            <ac:spMk id="12" creationId="{627CF2AE-6B21-4686-B336-2E4D0EFB6044}"/>
          </ac:spMkLst>
        </pc:spChg>
        <pc:picChg chg="mod ord">
          <ac:chgData name="Jayne Donnelly" userId="5c8749b7-551c-40b7-a871-6b26170e24c5" providerId="ADAL" clId="{7C65F38C-D69D-4BD4-A162-EF2BA87A1120}" dt="2019-04-09T15:41:20.194" v="18643" actId="1076"/>
          <ac:picMkLst>
            <pc:docMk/>
            <pc:sldMk cId="2091343280" sldId="699"/>
            <ac:picMk id="3" creationId="{79288C14-34D4-4DB0-9113-DE3B2708FCD8}"/>
          </ac:picMkLst>
        </pc:picChg>
        <pc:picChg chg="add mod modCrop">
          <ac:chgData name="Jayne Donnelly" userId="5c8749b7-551c-40b7-a871-6b26170e24c5" providerId="ADAL" clId="{7C65F38C-D69D-4BD4-A162-EF2BA87A1120}" dt="2019-03-26T17:50:47.258" v="7830" actId="1076"/>
          <ac:picMkLst>
            <pc:docMk/>
            <pc:sldMk cId="2091343280" sldId="699"/>
            <ac:picMk id="8" creationId="{C69D4E69-4F0D-4F6E-941B-B60CA08BABB3}"/>
          </ac:picMkLst>
        </pc:picChg>
        <pc:picChg chg="del">
          <ac:chgData name="Jayne Donnelly" userId="5c8749b7-551c-40b7-a871-6b26170e24c5" providerId="ADAL" clId="{7C65F38C-D69D-4BD4-A162-EF2BA87A1120}" dt="2019-03-26T17:50:00.798" v="7814" actId="478"/>
          <ac:picMkLst>
            <pc:docMk/>
            <pc:sldMk cId="2091343280" sldId="699"/>
            <ac:picMk id="10" creationId="{FAC2BC64-09C6-4E26-B122-FD39F29EF0A4}"/>
          </ac:picMkLst>
        </pc:picChg>
        <pc:picChg chg="mod">
          <ac:chgData name="Jayne Donnelly" userId="5c8749b7-551c-40b7-a871-6b26170e24c5" providerId="ADAL" clId="{7C65F38C-D69D-4BD4-A162-EF2BA87A1120}" dt="2019-04-09T15:41:13.559" v="18642" actId="1037"/>
          <ac:picMkLst>
            <pc:docMk/>
            <pc:sldMk cId="2091343280" sldId="699"/>
            <ac:picMk id="15" creationId="{F984FC53-2801-466B-9436-AF925B7DD1AB}"/>
          </ac:picMkLst>
        </pc:picChg>
      </pc:sldChg>
      <pc:sldChg chg="addSp delSp modSp add">
        <pc:chgData name="Jayne Donnelly" userId="5c8749b7-551c-40b7-a871-6b26170e24c5" providerId="ADAL" clId="{7C65F38C-D69D-4BD4-A162-EF2BA87A1120}" dt="2019-04-09T15:50:16.514" v="18895" actId="6549"/>
        <pc:sldMkLst>
          <pc:docMk/>
          <pc:sldMk cId="1221781164" sldId="700"/>
        </pc:sldMkLst>
        <pc:spChg chg="del">
          <ac:chgData name="Jayne Donnelly" userId="5c8749b7-551c-40b7-a871-6b26170e24c5" providerId="ADAL" clId="{7C65F38C-D69D-4BD4-A162-EF2BA87A1120}" dt="2019-04-08T15:07:06.209" v="15527" actId="478"/>
          <ac:spMkLst>
            <pc:docMk/>
            <pc:sldMk cId="1221781164" sldId="700"/>
            <ac:spMk id="6" creationId="{00000000-0000-0000-0000-000000000000}"/>
          </ac:spMkLst>
        </pc:spChg>
        <pc:spChg chg="mod">
          <ac:chgData name="Jayne Donnelly" userId="5c8749b7-551c-40b7-a871-6b26170e24c5" providerId="ADAL" clId="{7C65F38C-D69D-4BD4-A162-EF2BA87A1120}" dt="2019-04-09T15:50:16.514" v="18895" actId="6549"/>
          <ac:spMkLst>
            <pc:docMk/>
            <pc:sldMk cId="1221781164" sldId="700"/>
            <ac:spMk id="9" creationId="{868FBEF8-1654-4854-A2B0-49448419B988}"/>
          </ac:spMkLst>
        </pc:spChg>
        <pc:spChg chg="add">
          <ac:chgData name="Jayne Donnelly" userId="5c8749b7-551c-40b7-a871-6b26170e24c5" providerId="ADAL" clId="{7C65F38C-D69D-4BD4-A162-EF2BA87A1120}" dt="2019-03-26T17:51:26.811" v="7846"/>
          <ac:spMkLst>
            <pc:docMk/>
            <pc:sldMk cId="1221781164" sldId="700"/>
            <ac:spMk id="16" creationId="{9D30C26E-CDD7-43A6-889B-47C2A4169869}"/>
          </ac:spMkLst>
        </pc:spChg>
        <pc:grpChg chg="add mod">
          <ac:chgData name="Jayne Donnelly" userId="5c8749b7-551c-40b7-a871-6b26170e24c5" providerId="ADAL" clId="{7C65F38C-D69D-4BD4-A162-EF2BA87A1120}" dt="2019-04-09T15:45:53.789" v="18793" actId="1076"/>
          <ac:grpSpMkLst>
            <pc:docMk/>
            <pc:sldMk cId="1221781164" sldId="700"/>
            <ac:grpSpMk id="11" creationId="{6B1FE492-9C44-4A44-BB8A-005AF09126B1}"/>
          </ac:grpSpMkLst>
        </pc:grpChg>
        <pc:grpChg chg="del">
          <ac:chgData name="Jayne Donnelly" userId="5c8749b7-551c-40b7-a871-6b26170e24c5" providerId="ADAL" clId="{7C65F38C-D69D-4BD4-A162-EF2BA87A1120}" dt="2019-03-26T17:51:17.721" v="7845" actId="478"/>
          <ac:grpSpMkLst>
            <pc:docMk/>
            <pc:sldMk cId="1221781164" sldId="700"/>
            <ac:grpSpMk id="13" creationId="{D82E7A96-6569-4705-A85F-D86917C86A41}"/>
          </ac:grpSpMkLst>
        </pc:grpChg>
        <pc:picChg chg="mod">
          <ac:chgData name="Jayne Donnelly" userId="5c8749b7-551c-40b7-a871-6b26170e24c5" providerId="ADAL" clId="{7C65F38C-D69D-4BD4-A162-EF2BA87A1120}" dt="2019-04-09T15:42:02.744" v="18658" actId="1035"/>
          <ac:picMkLst>
            <pc:docMk/>
            <pc:sldMk cId="1221781164" sldId="700"/>
            <ac:picMk id="10" creationId="{3DF4ACA3-7B9D-49FA-B3C3-972AD478B527}"/>
          </ac:picMkLst>
        </pc:picChg>
        <pc:picChg chg="add">
          <ac:chgData name="Jayne Donnelly" userId="5c8749b7-551c-40b7-a871-6b26170e24c5" providerId="ADAL" clId="{7C65F38C-D69D-4BD4-A162-EF2BA87A1120}" dt="2019-03-26T17:51:26.811" v="7846"/>
          <ac:picMkLst>
            <pc:docMk/>
            <pc:sldMk cId="1221781164" sldId="700"/>
            <ac:picMk id="12" creationId="{29476BE1-6D66-4E0A-935A-DBAD734751BE}"/>
          </ac:picMkLst>
        </pc:picChg>
      </pc:sldChg>
      <pc:sldChg chg="addSp delSp modSp add">
        <pc:chgData name="Jayne Donnelly" userId="5c8749b7-551c-40b7-a871-6b26170e24c5" providerId="ADAL" clId="{7C65F38C-D69D-4BD4-A162-EF2BA87A1120}" dt="2019-04-09T16:14:51.809" v="19270" actId="1037"/>
        <pc:sldMkLst>
          <pc:docMk/>
          <pc:sldMk cId="3995646980" sldId="701"/>
        </pc:sldMkLst>
        <pc:spChg chg="mod">
          <ac:chgData name="Jayne Donnelly" userId="5c8749b7-551c-40b7-a871-6b26170e24c5" providerId="ADAL" clId="{7C65F38C-D69D-4BD4-A162-EF2BA87A1120}" dt="2019-03-26T17:53:22.680" v="7895" actId="1076"/>
          <ac:spMkLst>
            <pc:docMk/>
            <pc:sldMk cId="3995646980" sldId="701"/>
            <ac:spMk id="2" creationId="{346552AA-0F08-453B-93BA-66B8765D8CC5}"/>
          </ac:spMkLst>
        </pc:spChg>
        <pc:spChg chg="del">
          <ac:chgData name="Jayne Donnelly" userId="5c8749b7-551c-40b7-a871-6b26170e24c5" providerId="ADAL" clId="{7C65F38C-D69D-4BD4-A162-EF2BA87A1120}" dt="2019-04-08T15:07:02.057" v="15526" actId="478"/>
          <ac:spMkLst>
            <pc:docMk/>
            <pc:sldMk cId="3995646980" sldId="701"/>
            <ac:spMk id="6" creationId="{00000000-0000-0000-0000-000000000000}"/>
          </ac:spMkLst>
        </pc:spChg>
        <pc:spChg chg="mod">
          <ac:chgData name="Jayne Donnelly" userId="5c8749b7-551c-40b7-a871-6b26170e24c5" providerId="ADAL" clId="{7C65F38C-D69D-4BD4-A162-EF2BA87A1120}" dt="2019-04-09T15:46:37.384" v="18803" actId="6549"/>
          <ac:spMkLst>
            <pc:docMk/>
            <pc:sldMk cId="3995646980" sldId="701"/>
            <ac:spMk id="9" creationId="{868FBEF8-1654-4854-A2B0-49448419B988}"/>
          </ac:spMkLst>
        </pc:spChg>
        <pc:picChg chg="del">
          <ac:chgData name="Jayne Donnelly" userId="5c8749b7-551c-40b7-a871-6b26170e24c5" providerId="ADAL" clId="{7C65F38C-D69D-4BD4-A162-EF2BA87A1120}" dt="2019-03-26T17:52:50.348" v="7882" actId="478"/>
          <ac:picMkLst>
            <pc:docMk/>
            <pc:sldMk cId="3995646980" sldId="701"/>
            <ac:picMk id="8" creationId="{EFF6C549-C9E9-4610-B2C8-FB3F519DB19B}"/>
          </ac:picMkLst>
        </pc:picChg>
        <pc:picChg chg="mod">
          <ac:chgData name="Jayne Donnelly" userId="5c8749b7-551c-40b7-a871-6b26170e24c5" providerId="ADAL" clId="{7C65F38C-D69D-4BD4-A162-EF2BA87A1120}" dt="2019-04-09T16:14:51.809" v="19270" actId="1037"/>
          <ac:picMkLst>
            <pc:docMk/>
            <pc:sldMk cId="3995646980" sldId="701"/>
            <ac:picMk id="10" creationId="{BBBD1D1A-758E-4A94-952F-1D715F6B6FD9}"/>
          </ac:picMkLst>
        </pc:picChg>
        <pc:picChg chg="add mod">
          <ac:chgData name="Jayne Donnelly" userId="5c8749b7-551c-40b7-a871-6b26170e24c5" providerId="ADAL" clId="{7C65F38C-D69D-4BD4-A162-EF2BA87A1120}" dt="2019-03-26T17:53:24.231" v="7896" actId="14100"/>
          <ac:picMkLst>
            <pc:docMk/>
            <pc:sldMk cId="3995646980" sldId="701"/>
            <ac:picMk id="12" creationId="{76C5F0CB-6260-454A-B34E-412F93959570}"/>
          </ac:picMkLst>
        </pc:picChg>
      </pc:sldChg>
      <pc:sldChg chg="addSp delSp modSp add modNotesTx">
        <pc:chgData name="Jayne Donnelly" userId="5c8749b7-551c-40b7-a871-6b26170e24c5" providerId="ADAL" clId="{7C65F38C-D69D-4BD4-A162-EF2BA87A1120}" dt="2019-04-09T15:47:32.070" v="18812" actId="1076"/>
        <pc:sldMkLst>
          <pc:docMk/>
          <pc:sldMk cId="1355135477" sldId="702"/>
        </pc:sldMkLst>
        <pc:spChg chg="del">
          <ac:chgData name="Jayne Donnelly" userId="5c8749b7-551c-40b7-a871-6b26170e24c5" providerId="ADAL" clId="{7C65F38C-D69D-4BD4-A162-EF2BA87A1120}" dt="2019-04-08T15:06:57.403" v="15525" actId="478"/>
          <ac:spMkLst>
            <pc:docMk/>
            <pc:sldMk cId="1355135477" sldId="702"/>
            <ac:spMk id="6" creationId="{00000000-0000-0000-0000-000000000000}"/>
          </ac:spMkLst>
        </pc:spChg>
        <pc:spChg chg="mod">
          <ac:chgData name="Jayne Donnelly" userId="5c8749b7-551c-40b7-a871-6b26170e24c5" providerId="ADAL" clId="{7C65F38C-D69D-4BD4-A162-EF2BA87A1120}" dt="2019-04-09T15:47:16.319" v="18811" actId="6549"/>
          <ac:spMkLst>
            <pc:docMk/>
            <pc:sldMk cId="1355135477" sldId="702"/>
            <ac:spMk id="9" creationId="{868FBEF8-1654-4854-A2B0-49448419B988}"/>
          </ac:spMkLst>
        </pc:spChg>
        <pc:grpChg chg="add mod">
          <ac:chgData name="Jayne Donnelly" userId="5c8749b7-551c-40b7-a871-6b26170e24c5" providerId="ADAL" clId="{7C65F38C-D69D-4BD4-A162-EF2BA87A1120}" dt="2019-04-09T15:47:32.070" v="18812" actId="1076"/>
          <ac:grpSpMkLst>
            <pc:docMk/>
            <pc:sldMk cId="1355135477" sldId="702"/>
            <ac:grpSpMk id="10" creationId="{93597150-D0A4-425C-82FE-B84F53234E4C}"/>
          </ac:grpSpMkLst>
        </pc:grpChg>
        <pc:picChg chg="add mod">
          <ac:chgData name="Jayne Donnelly" userId="5c8749b7-551c-40b7-a871-6b26170e24c5" providerId="ADAL" clId="{7C65F38C-D69D-4BD4-A162-EF2BA87A1120}" dt="2019-03-27T11:12:50.550" v="9465" actId="1076"/>
          <ac:picMkLst>
            <pc:docMk/>
            <pc:sldMk cId="1355135477" sldId="702"/>
            <ac:picMk id="3" creationId="{6791F9D4-69AB-47B2-BD15-853A7A201AD3}"/>
          </ac:picMkLst>
        </pc:picChg>
        <pc:picChg chg="del mod">
          <ac:chgData name="Jayne Donnelly" userId="5c8749b7-551c-40b7-a871-6b26170e24c5" providerId="ADAL" clId="{7C65F38C-D69D-4BD4-A162-EF2BA87A1120}" dt="2019-03-26T18:05:43.358" v="8380" actId="478"/>
          <ac:picMkLst>
            <pc:docMk/>
            <pc:sldMk cId="1355135477" sldId="702"/>
            <ac:picMk id="3" creationId="{79288C14-34D4-4DB0-9113-DE3B2708FCD8}"/>
          </ac:picMkLst>
        </pc:picChg>
        <pc:picChg chg="add mod">
          <ac:chgData name="Jayne Donnelly" userId="5c8749b7-551c-40b7-a871-6b26170e24c5" providerId="ADAL" clId="{7C65F38C-D69D-4BD4-A162-EF2BA87A1120}" dt="2019-03-27T11:12:50.550" v="9465" actId="1076"/>
          <ac:picMkLst>
            <pc:docMk/>
            <pc:sldMk cId="1355135477" sldId="702"/>
            <ac:picMk id="5" creationId="{63B81B08-5E2D-48F5-83C8-3E747AAB1017}"/>
          </ac:picMkLst>
        </pc:picChg>
        <pc:picChg chg="del">
          <ac:chgData name="Jayne Donnelly" userId="5c8749b7-551c-40b7-a871-6b26170e24c5" providerId="ADAL" clId="{7C65F38C-D69D-4BD4-A162-EF2BA87A1120}" dt="2019-03-26T18:05:41.397" v="8377" actId="478"/>
          <ac:picMkLst>
            <pc:docMk/>
            <pc:sldMk cId="1355135477" sldId="702"/>
            <ac:picMk id="8" creationId="{C69D4E69-4F0D-4F6E-941B-B60CA08BABB3}"/>
          </ac:picMkLst>
        </pc:picChg>
        <pc:picChg chg="mod">
          <ac:chgData name="Jayne Donnelly" userId="5c8749b7-551c-40b7-a871-6b26170e24c5" providerId="ADAL" clId="{7C65F38C-D69D-4BD4-A162-EF2BA87A1120}" dt="2019-04-09T15:46:51.153" v="18805" actId="1076"/>
          <ac:picMkLst>
            <pc:docMk/>
            <pc:sldMk cId="1355135477" sldId="702"/>
            <ac:picMk id="15" creationId="{F984FC53-2801-466B-9436-AF925B7DD1AB}"/>
          </ac:picMkLst>
        </pc:picChg>
      </pc:sldChg>
      <pc:sldChg chg="addSp delSp modSp add">
        <pc:chgData name="Jayne Donnelly" userId="5c8749b7-551c-40b7-a871-6b26170e24c5" providerId="ADAL" clId="{7C65F38C-D69D-4BD4-A162-EF2BA87A1120}" dt="2019-04-09T15:49:44.923" v="18867" actId="6549"/>
        <pc:sldMkLst>
          <pc:docMk/>
          <pc:sldMk cId="2113218253" sldId="703"/>
        </pc:sldMkLst>
        <pc:spChg chg="del">
          <ac:chgData name="Jayne Donnelly" userId="5c8749b7-551c-40b7-a871-6b26170e24c5" providerId="ADAL" clId="{7C65F38C-D69D-4BD4-A162-EF2BA87A1120}" dt="2019-04-08T15:06:51.971" v="15524" actId="478"/>
          <ac:spMkLst>
            <pc:docMk/>
            <pc:sldMk cId="2113218253" sldId="703"/>
            <ac:spMk id="6" creationId="{00000000-0000-0000-0000-000000000000}"/>
          </ac:spMkLst>
        </pc:spChg>
        <pc:spChg chg="mod">
          <ac:chgData name="Jayne Donnelly" userId="5c8749b7-551c-40b7-a871-6b26170e24c5" providerId="ADAL" clId="{7C65F38C-D69D-4BD4-A162-EF2BA87A1120}" dt="2019-04-09T15:49:44.923" v="18867" actId="6549"/>
          <ac:spMkLst>
            <pc:docMk/>
            <pc:sldMk cId="2113218253" sldId="703"/>
            <ac:spMk id="9" creationId="{868FBEF8-1654-4854-A2B0-49448419B988}"/>
          </ac:spMkLst>
        </pc:spChg>
        <pc:spChg chg="add">
          <ac:chgData name="Jayne Donnelly" userId="5c8749b7-551c-40b7-a871-6b26170e24c5" providerId="ADAL" clId="{7C65F38C-D69D-4BD4-A162-EF2BA87A1120}" dt="2019-03-26T18:06:57.239" v="8441"/>
          <ac:spMkLst>
            <pc:docMk/>
            <pc:sldMk cId="2113218253" sldId="703"/>
            <ac:spMk id="15" creationId="{3A678D96-8043-46F5-BDC2-D29D2FF3F9A0}"/>
          </ac:spMkLst>
        </pc:spChg>
        <pc:grpChg chg="del">
          <ac:chgData name="Jayne Donnelly" userId="5c8749b7-551c-40b7-a871-6b26170e24c5" providerId="ADAL" clId="{7C65F38C-D69D-4BD4-A162-EF2BA87A1120}" dt="2019-03-26T18:06:55.914" v="8440" actId="478"/>
          <ac:grpSpMkLst>
            <pc:docMk/>
            <pc:sldMk cId="2113218253" sldId="703"/>
            <ac:grpSpMk id="11" creationId="{6B1FE492-9C44-4A44-BB8A-005AF09126B1}"/>
          </ac:grpSpMkLst>
        </pc:grpChg>
        <pc:grpChg chg="add del mod">
          <ac:chgData name="Jayne Donnelly" userId="5c8749b7-551c-40b7-a871-6b26170e24c5" providerId="ADAL" clId="{7C65F38C-D69D-4BD4-A162-EF2BA87A1120}" dt="2019-03-27T11:12:41.296" v="9462"/>
          <ac:grpSpMkLst>
            <pc:docMk/>
            <pc:sldMk cId="2113218253" sldId="703"/>
            <ac:grpSpMk id="13" creationId="{417066E0-E57E-462A-BDFE-B8490C711621}"/>
          </ac:grpSpMkLst>
        </pc:grpChg>
        <pc:picChg chg="mod">
          <ac:chgData name="Jayne Donnelly" userId="5c8749b7-551c-40b7-a871-6b26170e24c5" providerId="ADAL" clId="{7C65F38C-D69D-4BD4-A162-EF2BA87A1120}" dt="2019-04-09T15:47:41.190" v="18813" actId="1076"/>
          <ac:picMkLst>
            <pc:docMk/>
            <pc:sldMk cId="2113218253" sldId="703"/>
            <ac:picMk id="10" creationId="{3DF4ACA3-7B9D-49FA-B3C3-972AD478B527}"/>
          </ac:picMkLst>
        </pc:picChg>
        <pc:picChg chg="add">
          <ac:chgData name="Jayne Donnelly" userId="5c8749b7-551c-40b7-a871-6b26170e24c5" providerId="ADAL" clId="{7C65F38C-D69D-4BD4-A162-EF2BA87A1120}" dt="2019-03-26T18:06:57.239" v="8441"/>
          <ac:picMkLst>
            <pc:docMk/>
            <pc:sldMk cId="2113218253" sldId="703"/>
            <ac:picMk id="14" creationId="{24E400DE-A5AC-4ABE-89D8-E1591C584C04}"/>
          </ac:picMkLst>
        </pc:picChg>
      </pc:sldChg>
      <pc:sldChg chg="addSp delSp modSp add">
        <pc:chgData name="Jayne Donnelly" userId="5c8749b7-551c-40b7-a871-6b26170e24c5" providerId="ADAL" clId="{7C65F38C-D69D-4BD4-A162-EF2BA87A1120}" dt="2019-04-09T15:59:19.488" v="19064" actId="1036"/>
        <pc:sldMkLst>
          <pc:docMk/>
          <pc:sldMk cId="1008000821" sldId="704"/>
        </pc:sldMkLst>
        <pc:spChg chg="mod">
          <ac:chgData name="Jayne Donnelly" userId="5c8749b7-551c-40b7-a871-6b26170e24c5" providerId="ADAL" clId="{7C65F38C-D69D-4BD4-A162-EF2BA87A1120}" dt="2019-04-09T15:59:19.488" v="19064" actId="1036"/>
          <ac:spMkLst>
            <pc:docMk/>
            <pc:sldMk cId="1008000821" sldId="704"/>
            <ac:spMk id="2" creationId="{346552AA-0F08-453B-93BA-66B8765D8CC5}"/>
          </ac:spMkLst>
        </pc:spChg>
        <pc:spChg chg="del">
          <ac:chgData name="Jayne Donnelly" userId="5c8749b7-551c-40b7-a871-6b26170e24c5" providerId="ADAL" clId="{7C65F38C-D69D-4BD4-A162-EF2BA87A1120}" dt="2019-04-08T15:06:43.562" v="15523" actId="478"/>
          <ac:spMkLst>
            <pc:docMk/>
            <pc:sldMk cId="1008000821" sldId="704"/>
            <ac:spMk id="6" creationId="{00000000-0000-0000-0000-000000000000}"/>
          </ac:spMkLst>
        </pc:spChg>
        <pc:spChg chg="mod">
          <ac:chgData name="Jayne Donnelly" userId="5c8749b7-551c-40b7-a871-6b26170e24c5" providerId="ADAL" clId="{7C65F38C-D69D-4BD4-A162-EF2BA87A1120}" dt="2019-04-09T15:59:13.771" v="19060" actId="255"/>
          <ac:spMkLst>
            <pc:docMk/>
            <pc:sldMk cId="1008000821" sldId="704"/>
            <ac:spMk id="9" creationId="{868FBEF8-1654-4854-A2B0-49448419B988}"/>
          </ac:spMkLst>
        </pc:spChg>
        <pc:spChg chg="add mod">
          <ac:chgData name="Jayne Donnelly" userId="5c8749b7-551c-40b7-a871-6b26170e24c5" providerId="ADAL" clId="{7C65F38C-D69D-4BD4-A162-EF2BA87A1120}" dt="2019-03-27T11:17:33.797" v="9640" actId="164"/>
          <ac:spMkLst>
            <pc:docMk/>
            <pc:sldMk cId="1008000821" sldId="704"/>
            <ac:spMk id="13" creationId="{D1782E8D-5E22-4CD8-952D-90B4249438DE}"/>
          </ac:spMkLst>
        </pc:spChg>
        <pc:grpChg chg="add mod">
          <ac:chgData name="Jayne Donnelly" userId="5c8749b7-551c-40b7-a871-6b26170e24c5" providerId="ADAL" clId="{7C65F38C-D69D-4BD4-A162-EF2BA87A1120}" dt="2019-04-09T15:59:19.488" v="19064" actId="1036"/>
          <ac:grpSpMkLst>
            <pc:docMk/>
            <pc:sldMk cId="1008000821" sldId="704"/>
            <ac:grpSpMk id="3" creationId="{8BD60DA6-36BD-4F8E-9E93-699A3F07FDEE}"/>
          </ac:grpSpMkLst>
        </pc:grpChg>
        <pc:picChg chg="add mod">
          <ac:chgData name="Jayne Donnelly" userId="5c8749b7-551c-40b7-a871-6b26170e24c5" providerId="ADAL" clId="{7C65F38C-D69D-4BD4-A162-EF2BA87A1120}" dt="2019-03-27T11:17:33.797" v="9640" actId="164"/>
          <ac:picMkLst>
            <pc:docMk/>
            <pc:sldMk cId="1008000821" sldId="704"/>
            <ac:picMk id="8" creationId="{6D4CF1A7-BB72-49CC-8B13-39039B3C2B2D}"/>
          </ac:picMkLst>
        </pc:picChg>
        <pc:picChg chg="mod">
          <ac:chgData name="Jayne Donnelly" userId="5c8749b7-551c-40b7-a871-6b26170e24c5" providerId="ADAL" clId="{7C65F38C-D69D-4BD4-A162-EF2BA87A1120}" dt="2019-04-09T15:58:52.627" v="19058" actId="1076"/>
          <ac:picMkLst>
            <pc:docMk/>
            <pc:sldMk cId="1008000821" sldId="704"/>
            <ac:picMk id="10" creationId="{BBBD1D1A-758E-4A94-952F-1D715F6B6FD9}"/>
          </ac:picMkLst>
        </pc:picChg>
        <pc:picChg chg="del">
          <ac:chgData name="Jayne Donnelly" userId="5c8749b7-551c-40b7-a871-6b26170e24c5" providerId="ADAL" clId="{7C65F38C-D69D-4BD4-A162-EF2BA87A1120}" dt="2019-03-27T11:14:01.529" v="9491" actId="478"/>
          <ac:picMkLst>
            <pc:docMk/>
            <pc:sldMk cId="1008000821" sldId="704"/>
            <ac:picMk id="12" creationId="{76C5F0CB-6260-454A-B34E-412F93959570}"/>
          </ac:picMkLst>
        </pc:picChg>
      </pc:sldChg>
      <pc:sldChg chg="addSp delSp modSp add ord">
        <pc:chgData name="Jayne Donnelly" userId="5c8749b7-551c-40b7-a871-6b26170e24c5" providerId="ADAL" clId="{7C65F38C-D69D-4BD4-A162-EF2BA87A1120}" dt="2019-04-08T15:39:50.759" v="15816" actId="1076"/>
        <pc:sldMkLst>
          <pc:docMk/>
          <pc:sldMk cId="1458325870" sldId="705"/>
        </pc:sldMkLst>
        <pc:spChg chg="mod">
          <ac:chgData name="Jayne Donnelly" userId="5c8749b7-551c-40b7-a871-6b26170e24c5" providerId="ADAL" clId="{7C65F38C-D69D-4BD4-A162-EF2BA87A1120}" dt="2019-04-08T14:05:59.156" v="15216" actId="20577"/>
          <ac:spMkLst>
            <pc:docMk/>
            <pc:sldMk cId="1458325870" sldId="705"/>
            <ac:spMk id="2" creationId="{00000000-0000-0000-0000-000000000000}"/>
          </ac:spMkLst>
        </pc:spChg>
        <pc:spChg chg="mod">
          <ac:chgData name="Jayne Donnelly" userId="5c8749b7-551c-40b7-a871-6b26170e24c5" providerId="ADAL" clId="{7C65F38C-D69D-4BD4-A162-EF2BA87A1120}" dt="2019-04-08T15:39:46.200" v="15815" actId="1076"/>
          <ac:spMkLst>
            <pc:docMk/>
            <pc:sldMk cId="1458325870" sldId="705"/>
            <ac:spMk id="3" creationId="{00000000-0000-0000-0000-000000000000}"/>
          </ac:spMkLst>
        </pc:spChg>
        <pc:spChg chg="del mod">
          <ac:chgData name="Jayne Donnelly" userId="5c8749b7-551c-40b7-a871-6b26170e24c5" providerId="ADAL" clId="{7C65F38C-D69D-4BD4-A162-EF2BA87A1120}" dt="2019-04-08T13:57:15.274" v="15072" actId="478"/>
          <ac:spMkLst>
            <pc:docMk/>
            <pc:sldMk cId="1458325870" sldId="705"/>
            <ac:spMk id="4" creationId="{00000000-0000-0000-0000-000000000000}"/>
          </ac:spMkLst>
        </pc:spChg>
        <pc:spChg chg="del mod">
          <ac:chgData name="Jayne Donnelly" userId="5c8749b7-551c-40b7-a871-6b26170e24c5" providerId="ADAL" clId="{7C65F38C-D69D-4BD4-A162-EF2BA87A1120}" dt="2019-04-08T14:01:34.483" v="15167" actId="478"/>
          <ac:spMkLst>
            <pc:docMk/>
            <pc:sldMk cId="1458325870" sldId="705"/>
            <ac:spMk id="5" creationId="{C249F041-4C05-4C5A-BA54-9D483DF09791}"/>
          </ac:spMkLst>
        </pc:spChg>
        <pc:spChg chg="add">
          <ac:chgData name="Jayne Donnelly" userId="5c8749b7-551c-40b7-a871-6b26170e24c5" providerId="ADAL" clId="{7C65F38C-D69D-4BD4-A162-EF2BA87A1120}" dt="2019-04-08T14:37:34.458" v="15329"/>
          <ac:spMkLst>
            <pc:docMk/>
            <pc:sldMk cId="1458325870" sldId="705"/>
            <ac:spMk id="8" creationId="{D827E541-DCD5-4B14-8829-C230288B1F29}"/>
          </ac:spMkLst>
        </pc:spChg>
        <pc:picChg chg="del">
          <ac:chgData name="Jayne Donnelly" userId="5c8749b7-551c-40b7-a871-6b26170e24c5" providerId="ADAL" clId="{7C65F38C-D69D-4BD4-A162-EF2BA87A1120}" dt="2019-03-27T10:39:56.981" v="8679" actId="478"/>
          <ac:picMkLst>
            <pc:docMk/>
            <pc:sldMk cId="1458325870" sldId="705"/>
            <ac:picMk id="5" creationId="{B1E4F642-086A-40E7-8ED8-9CAB6301C363}"/>
          </ac:picMkLst>
        </pc:picChg>
        <pc:picChg chg="add mod">
          <ac:chgData name="Jayne Donnelly" userId="5c8749b7-551c-40b7-a871-6b26170e24c5" providerId="ADAL" clId="{7C65F38C-D69D-4BD4-A162-EF2BA87A1120}" dt="2019-04-08T15:39:50.759" v="15816" actId="1076"/>
          <ac:picMkLst>
            <pc:docMk/>
            <pc:sldMk cId="1458325870" sldId="705"/>
            <ac:picMk id="7" creationId="{7A5CC175-5C07-4C47-9156-6176B62560D9}"/>
          </ac:picMkLst>
        </pc:picChg>
      </pc:sldChg>
      <pc:sldChg chg="addSp delSp modSp add setBg">
        <pc:chgData name="Jayne Donnelly" userId="5c8749b7-551c-40b7-a871-6b26170e24c5" providerId="ADAL" clId="{7C65F38C-D69D-4BD4-A162-EF2BA87A1120}" dt="2019-04-08T15:39:55.199" v="15817" actId="1076"/>
        <pc:sldMkLst>
          <pc:docMk/>
          <pc:sldMk cId="3130912735" sldId="706"/>
        </pc:sldMkLst>
        <pc:spChg chg="mod">
          <ac:chgData name="Jayne Donnelly" userId="5c8749b7-551c-40b7-a871-6b26170e24c5" providerId="ADAL" clId="{7C65F38C-D69D-4BD4-A162-EF2BA87A1120}" dt="2019-04-08T14:06:09.162" v="15220" actId="20577"/>
          <ac:spMkLst>
            <pc:docMk/>
            <pc:sldMk cId="3130912735" sldId="706"/>
            <ac:spMk id="2" creationId="{00000000-0000-0000-0000-000000000000}"/>
          </ac:spMkLst>
        </pc:spChg>
        <pc:spChg chg="mod">
          <ac:chgData name="Jayne Donnelly" userId="5c8749b7-551c-40b7-a871-6b26170e24c5" providerId="ADAL" clId="{7C65F38C-D69D-4BD4-A162-EF2BA87A1120}" dt="2019-04-08T15:39:38.104" v="15814" actId="1076"/>
          <ac:spMkLst>
            <pc:docMk/>
            <pc:sldMk cId="3130912735" sldId="706"/>
            <ac:spMk id="3" creationId="{00000000-0000-0000-0000-000000000000}"/>
          </ac:spMkLst>
        </pc:spChg>
        <pc:spChg chg="del">
          <ac:chgData name="Jayne Donnelly" userId="5c8749b7-551c-40b7-a871-6b26170e24c5" providerId="ADAL" clId="{7C65F38C-D69D-4BD4-A162-EF2BA87A1120}" dt="2019-04-08T14:01:31.171" v="15166" actId="478"/>
          <ac:spMkLst>
            <pc:docMk/>
            <pc:sldMk cId="3130912735" sldId="706"/>
            <ac:spMk id="4" creationId="{00000000-0000-0000-0000-000000000000}"/>
          </ac:spMkLst>
        </pc:spChg>
        <pc:spChg chg="add del">
          <ac:chgData name="Jayne Donnelly" userId="5c8749b7-551c-40b7-a871-6b26170e24c5" providerId="ADAL" clId="{7C65F38C-D69D-4BD4-A162-EF2BA87A1120}" dt="2019-04-08T14:01:29.329" v="15165" actId="478"/>
          <ac:spMkLst>
            <pc:docMk/>
            <pc:sldMk cId="3130912735" sldId="706"/>
            <ac:spMk id="6" creationId="{95490BC3-6130-4789-9C3A-FFF5A6D3AF10}"/>
          </ac:spMkLst>
        </pc:spChg>
        <pc:picChg chg="mod">
          <ac:chgData name="Jayne Donnelly" userId="5c8749b7-551c-40b7-a871-6b26170e24c5" providerId="ADAL" clId="{7C65F38C-D69D-4BD4-A162-EF2BA87A1120}" dt="2019-04-08T15:39:55.199" v="15817" actId="1076"/>
          <ac:picMkLst>
            <pc:docMk/>
            <pc:sldMk cId="3130912735" sldId="706"/>
            <ac:picMk id="5" creationId="{B1E4F642-086A-40E7-8ED8-9CAB6301C363}"/>
          </ac:picMkLst>
        </pc:picChg>
      </pc:sldChg>
      <pc:sldChg chg="delSp modSp add modNotesTx">
        <pc:chgData name="Jayne Donnelly" userId="5c8749b7-551c-40b7-a871-6b26170e24c5" providerId="ADAL" clId="{7C65F38C-D69D-4BD4-A162-EF2BA87A1120}" dt="2019-04-09T16:02:30.846" v="19186" actId="1038"/>
        <pc:sldMkLst>
          <pc:docMk/>
          <pc:sldMk cId="4041840754" sldId="707"/>
        </pc:sldMkLst>
        <pc:spChg chg="del">
          <ac:chgData name="Jayne Donnelly" userId="5c8749b7-551c-40b7-a871-6b26170e24c5" providerId="ADAL" clId="{7C65F38C-D69D-4BD4-A162-EF2BA87A1120}" dt="2019-04-08T15:06:40.061" v="15522" actId="478"/>
          <ac:spMkLst>
            <pc:docMk/>
            <pc:sldMk cId="4041840754" sldId="707"/>
            <ac:spMk id="6" creationId="{00000000-0000-0000-0000-000000000000}"/>
          </ac:spMkLst>
        </pc:spChg>
        <pc:spChg chg="mod">
          <ac:chgData name="Jayne Donnelly" userId="5c8749b7-551c-40b7-a871-6b26170e24c5" providerId="ADAL" clId="{7C65F38C-D69D-4BD4-A162-EF2BA87A1120}" dt="2019-04-09T16:02:30.846" v="19186" actId="1038"/>
          <ac:spMkLst>
            <pc:docMk/>
            <pc:sldMk cId="4041840754" sldId="707"/>
            <ac:spMk id="9" creationId="{868FBEF8-1654-4854-A2B0-49448419B988}"/>
          </ac:spMkLst>
        </pc:spChg>
        <pc:picChg chg="mod">
          <ac:chgData name="Jayne Donnelly" userId="5c8749b7-551c-40b7-a871-6b26170e24c5" providerId="ADAL" clId="{7C65F38C-D69D-4BD4-A162-EF2BA87A1120}" dt="2019-04-09T15:59:34.711" v="19073" actId="1037"/>
          <ac:picMkLst>
            <pc:docMk/>
            <pc:sldMk cId="4041840754" sldId="707"/>
            <ac:picMk id="10" creationId="{3DF4ACA3-7B9D-49FA-B3C3-972AD478B527}"/>
          </ac:picMkLst>
        </pc:picChg>
      </pc:sldChg>
      <pc:sldChg chg="addSp delSp modSp add">
        <pc:chgData name="Jayne Donnelly" userId="5c8749b7-551c-40b7-a871-6b26170e24c5" providerId="ADAL" clId="{7C65F38C-D69D-4BD4-A162-EF2BA87A1120}" dt="2019-04-09T16:02:19.154" v="19181" actId="255"/>
        <pc:sldMkLst>
          <pc:docMk/>
          <pc:sldMk cId="1044594196" sldId="708"/>
        </pc:sldMkLst>
        <pc:spChg chg="mod">
          <ac:chgData name="Jayne Donnelly" userId="5c8749b7-551c-40b7-a871-6b26170e24c5" providerId="ADAL" clId="{7C65F38C-D69D-4BD4-A162-EF2BA87A1120}" dt="2019-04-09T16:02:13.188" v="19180" actId="1036"/>
          <ac:spMkLst>
            <pc:docMk/>
            <pc:sldMk cId="1044594196" sldId="708"/>
            <ac:spMk id="2" creationId="{346552AA-0F08-453B-93BA-66B8765D8CC5}"/>
          </ac:spMkLst>
        </pc:spChg>
        <pc:spChg chg="del">
          <ac:chgData name="Jayne Donnelly" userId="5c8749b7-551c-40b7-a871-6b26170e24c5" providerId="ADAL" clId="{7C65F38C-D69D-4BD4-A162-EF2BA87A1120}" dt="2019-04-08T15:06:36.668" v="15521" actId="478"/>
          <ac:spMkLst>
            <pc:docMk/>
            <pc:sldMk cId="1044594196" sldId="708"/>
            <ac:spMk id="6" creationId="{00000000-0000-0000-0000-000000000000}"/>
          </ac:spMkLst>
        </pc:spChg>
        <pc:spChg chg="mod">
          <ac:chgData name="Jayne Donnelly" userId="5c8749b7-551c-40b7-a871-6b26170e24c5" providerId="ADAL" clId="{7C65F38C-D69D-4BD4-A162-EF2BA87A1120}" dt="2019-04-09T16:02:19.154" v="19181" actId="255"/>
          <ac:spMkLst>
            <pc:docMk/>
            <pc:sldMk cId="1044594196" sldId="708"/>
            <ac:spMk id="9" creationId="{868FBEF8-1654-4854-A2B0-49448419B988}"/>
          </ac:spMkLst>
        </pc:spChg>
        <pc:grpChg chg="del">
          <ac:chgData name="Jayne Donnelly" userId="5c8749b7-551c-40b7-a871-6b26170e24c5" providerId="ADAL" clId="{7C65F38C-D69D-4BD4-A162-EF2BA87A1120}" dt="2019-03-27T11:27:34.724" v="9738" actId="478"/>
          <ac:grpSpMkLst>
            <pc:docMk/>
            <pc:sldMk cId="1044594196" sldId="708"/>
            <ac:grpSpMk id="3" creationId="{8BD60DA6-36BD-4F8E-9E93-699A3F07FDEE}"/>
          </ac:grpSpMkLst>
        </pc:grpChg>
        <pc:picChg chg="mod">
          <ac:chgData name="Jayne Donnelly" userId="5c8749b7-551c-40b7-a871-6b26170e24c5" providerId="ADAL" clId="{7C65F38C-D69D-4BD4-A162-EF2BA87A1120}" dt="2019-04-09T16:02:03.549" v="19174" actId="1035"/>
          <ac:picMkLst>
            <pc:docMk/>
            <pc:sldMk cId="1044594196" sldId="708"/>
            <ac:picMk id="10" creationId="{BBBD1D1A-758E-4A94-952F-1D715F6B6FD9}"/>
          </ac:picMkLst>
        </pc:picChg>
        <pc:picChg chg="add mod">
          <ac:chgData name="Jayne Donnelly" userId="5c8749b7-551c-40b7-a871-6b26170e24c5" providerId="ADAL" clId="{7C65F38C-D69D-4BD4-A162-EF2BA87A1120}" dt="2019-04-09T16:02:13.188" v="19180" actId="1036"/>
          <ac:picMkLst>
            <pc:docMk/>
            <pc:sldMk cId="1044594196" sldId="708"/>
            <ac:picMk id="12" creationId="{C6792D32-C413-4981-AFFD-8B851FF0F6B8}"/>
          </ac:picMkLst>
        </pc:picChg>
      </pc:sldChg>
      <pc:sldChg chg="delSp modSp add del">
        <pc:chgData name="Jayne Donnelly" userId="5c8749b7-551c-40b7-a871-6b26170e24c5" providerId="ADAL" clId="{7C65F38C-D69D-4BD4-A162-EF2BA87A1120}" dt="2019-04-09T17:09:35.717" v="20267" actId="2696"/>
        <pc:sldMkLst>
          <pc:docMk/>
          <pc:sldMk cId="761735059" sldId="709"/>
        </pc:sldMkLst>
        <pc:spChg chg="mod">
          <ac:chgData name="Jayne Donnelly" userId="5c8749b7-551c-40b7-a871-6b26170e24c5" providerId="ADAL" clId="{7C65F38C-D69D-4BD4-A162-EF2BA87A1120}" dt="2019-03-27T11:31:52.435" v="9747"/>
          <ac:spMkLst>
            <pc:docMk/>
            <pc:sldMk cId="761735059" sldId="709"/>
            <ac:spMk id="2" creationId="{00000000-0000-0000-0000-000000000000}"/>
          </ac:spMkLst>
        </pc:spChg>
        <pc:spChg chg="mod">
          <ac:chgData name="Jayne Donnelly" userId="5c8749b7-551c-40b7-a871-6b26170e24c5" providerId="ADAL" clId="{7C65F38C-D69D-4BD4-A162-EF2BA87A1120}" dt="2019-03-27T16:45:48.260" v="14869" actId="20577"/>
          <ac:spMkLst>
            <pc:docMk/>
            <pc:sldMk cId="761735059" sldId="709"/>
            <ac:spMk id="3" creationId="{00000000-0000-0000-0000-000000000000}"/>
          </ac:spMkLst>
        </pc:spChg>
        <pc:spChg chg="del">
          <ac:chgData name="Jayne Donnelly" userId="5c8749b7-551c-40b7-a871-6b26170e24c5" providerId="ADAL" clId="{7C65F38C-D69D-4BD4-A162-EF2BA87A1120}" dt="2019-04-08T15:04:22.846" v="15504" actId="478"/>
          <ac:spMkLst>
            <pc:docMk/>
            <pc:sldMk cId="761735059" sldId="709"/>
            <ac:spMk id="4" creationId="{00000000-0000-0000-0000-000000000000}"/>
          </ac:spMkLst>
        </pc:spChg>
      </pc:sldChg>
      <pc:sldChg chg="delSp modSp add del modNotesTx">
        <pc:chgData name="Jayne Donnelly" userId="5c8749b7-551c-40b7-a871-6b26170e24c5" providerId="ADAL" clId="{7C65F38C-D69D-4BD4-A162-EF2BA87A1120}" dt="2019-04-09T17:10:00.058" v="20295" actId="2696"/>
        <pc:sldMkLst>
          <pc:docMk/>
          <pc:sldMk cId="2281007087" sldId="710"/>
        </pc:sldMkLst>
        <pc:spChg chg="mod">
          <ac:chgData name="Jayne Donnelly" userId="5c8749b7-551c-40b7-a871-6b26170e24c5" providerId="ADAL" clId="{7C65F38C-D69D-4BD4-A162-EF2BA87A1120}" dt="2019-03-27T16:47:18.344" v="14876" actId="20577"/>
          <ac:spMkLst>
            <pc:docMk/>
            <pc:sldMk cId="2281007087" sldId="710"/>
            <ac:spMk id="4" creationId="{00000000-0000-0000-0000-000000000000}"/>
          </ac:spMkLst>
        </pc:spChg>
        <pc:spChg chg="del">
          <ac:chgData name="Jayne Donnelly" userId="5c8749b7-551c-40b7-a871-6b26170e24c5" providerId="ADAL" clId="{7C65F38C-D69D-4BD4-A162-EF2BA87A1120}" dt="2019-04-08T14:31:07.115" v="15246" actId="478"/>
          <ac:spMkLst>
            <pc:docMk/>
            <pc:sldMk cId="2281007087" sldId="710"/>
            <ac:spMk id="5" creationId="{00000000-0000-0000-0000-000000000000}"/>
          </ac:spMkLst>
        </pc:spChg>
        <pc:spChg chg="mod">
          <ac:chgData name="Jayne Donnelly" userId="5c8749b7-551c-40b7-a871-6b26170e24c5" providerId="ADAL" clId="{7C65F38C-D69D-4BD4-A162-EF2BA87A1120}" dt="2019-03-27T11:32:20.951" v="9750"/>
          <ac:spMkLst>
            <pc:docMk/>
            <pc:sldMk cId="2281007087" sldId="710"/>
            <ac:spMk id="13" creationId="{15553EFD-0A36-4080-9921-E48F778CEC04}"/>
          </ac:spMkLst>
        </pc:spChg>
      </pc:sldChg>
      <pc:sldChg chg="addSp modSp add del ord modNotesTx">
        <pc:chgData name="Jayne Donnelly" userId="5c8749b7-551c-40b7-a871-6b26170e24c5" providerId="ADAL" clId="{7C65F38C-D69D-4BD4-A162-EF2BA87A1120}" dt="2019-04-08T14:35:26.035" v="15309" actId="2696"/>
        <pc:sldMkLst>
          <pc:docMk/>
          <pc:sldMk cId="562713829" sldId="711"/>
        </pc:sldMkLst>
        <pc:spChg chg="mod">
          <ac:chgData name="Jayne Donnelly" userId="5c8749b7-551c-40b7-a871-6b26170e24c5" providerId="ADAL" clId="{7C65F38C-D69D-4BD4-A162-EF2BA87A1120}" dt="2019-03-27T16:35:20.771" v="14699" actId="20577"/>
          <ac:spMkLst>
            <pc:docMk/>
            <pc:sldMk cId="562713829" sldId="711"/>
            <ac:spMk id="3" creationId="{00000000-0000-0000-0000-000000000000}"/>
          </ac:spMkLst>
        </pc:spChg>
        <pc:picChg chg="add mod">
          <ac:chgData name="Jayne Donnelly" userId="5c8749b7-551c-40b7-a871-6b26170e24c5" providerId="ADAL" clId="{7C65F38C-D69D-4BD4-A162-EF2BA87A1120}" dt="2019-03-27T16:35:30.239" v="14700" actId="1076"/>
          <ac:picMkLst>
            <pc:docMk/>
            <pc:sldMk cId="562713829" sldId="711"/>
            <ac:picMk id="4" creationId="{3E9F6946-BF04-41E4-B1F1-D60603861B5A}"/>
          </ac:picMkLst>
        </pc:picChg>
      </pc:sldChg>
      <pc:sldChg chg="addSp delSp modSp add">
        <pc:chgData name="Jayne Donnelly" userId="5c8749b7-551c-40b7-a871-6b26170e24c5" providerId="ADAL" clId="{7C65F38C-D69D-4BD4-A162-EF2BA87A1120}" dt="2019-04-09T17:08:10.642" v="20224" actId="1076"/>
        <pc:sldMkLst>
          <pc:docMk/>
          <pc:sldMk cId="1254826235" sldId="712"/>
        </pc:sldMkLst>
        <pc:spChg chg="del">
          <ac:chgData name="Jayne Donnelly" userId="5c8749b7-551c-40b7-a871-6b26170e24c5" providerId="ADAL" clId="{7C65F38C-D69D-4BD4-A162-EF2BA87A1120}" dt="2019-04-08T15:03:57.071" v="15500" actId="478"/>
          <ac:spMkLst>
            <pc:docMk/>
            <pc:sldMk cId="1254826235" sldId="712"/>
            <ac:spMk id="6" creationId="{00000000-0000-0000-0000-000000000000}"/>
          </ac:spMkLst>
        </pc:spChg>
        <pc:spChg chg="mod">
          <ac:chgData name="Jayne Donnelly" userId="5c8749b7-551c-40b7-a871-6b26170e24c5" providerId="ADAL" clId="{7C65F38C-D69D-4BD4-A162-EF2BA87A1120}" dt="2019-04-09T17:08:10.642" v="20224" actId="1076"/>
          <ac:spMkLst>
            <pc:docMk/>
            <pc:sldMk cId="1254826235" sldId="712"/>
            <ac:spMk id="9" creationId="{868FBEF8-1654-4854-A2B0-49448419B988}"/>
          </ac:spMkLst>
        </pc:spChg>
        <pc:spChg chg="mod">
          <ac:chgData name="Jayne Donnelly" userId="5c8749b7-551c-40b7-a871-6b26170e24c5" providerId="ADAL" clId="{7C65F38C-D69D-4BD4-A162-EF2BA87A1120}" dt="2019-03-27T16:55:19.837" v="15034" actId="6549"/>
          <ac:spMkLst>
            <pc:docMk/>
            <pc:sldMk cId="1254826235" sldId="712"/>
            <ac:spMk id="12" creationId="{627CF2AE-6B21-4686-B336-2E4D0EFB6044}"/>
          </ac:spMkLst>
        </pc:spChg>
        <pc:picChg chg="add mod">
          <ac:chgData name="Jayne Donnelly" userId="5c8749b7-551c-40b7-a871-6b26170e24c5" providerId="ADAL" clId="{7C65F38C-D69D-4BD4-A162-EF2BA87A1120}" dt="2019-03-27T16:40:04.534" v="14705" actId="1076"/>
          <ac:picMkLst>
            <pc:docMk/>
            <pc:sldMk cId="1254826235" sldId="712"/>
            <ac:picMk id="7" creationId="{1C52E61A-E575-43D9-ADB8-4334AC1D307C}"/>
          </ac:picMkLst>
        </pc:picChg>
        <pc:picChg chg="mod">
          <ac:chgData name="Jayne Donnelly" userId="5c8749b7-551c-40b7-a871-6b26170e24c5" providerId="ADAL" clId="{7C65F38C-D69D-4BD4-A162-EF2BA87A1120}" dt="2019-04-09T17:08:08.020" v="20223" actId="1076"/>
          <ac:picMkLst>
            <pc:docMk/>
            <pc:sldMk cId="1254826235" sldId="712"/>
            <ac:picMk id="15" creationId="{F984FC53-2801-466B-9436-AF925B7DD1AB}"/>
          </ac:picMkLst>
        </pc:picChg>
      </pc:sldChg>
      <pc:sldChg chg="addSp delSp modSp add">
        <pc:chgData name="Jayne Donnelly" userId="5c8749b7-551c-40b7-a871-6b26170e24c5" providerId="ADAL" clId="{7C65F38C-D69D-4BD4-A162-EF2BA87A1120}" dt="2019-04-09T16:33:11.059" v="19546" actId="6549"/>
        <pc:sldMkLst>
          <pc:docMk/>
          <pc:sldMk cId="906274948" sldId="717"/>
        </pc:sldMkLst>
        <pc:spChg chg="del">
          <ac:chgData name="Jayne Donnelly" userId="5c8749b7-551c-40b7-a871-6b26170e24c5" providerId="ADAL" clId="{7C65F38C-D69D-4BD4-A162-EF2BA87A1120}" dt="2019-04-08T15:06:03.382" v="15517" actId="478"/>
          <ac:spMkLst>
            <pc:docMk/>
            <pc:sldMk cId="906274948" sldId="717"/>
            <ac:spMk id="6" creationId="{00000000-0000-0000-0000-000000000000}"/>
          </ac:spMkLst>
        </pc:spChg>
        <pc:spChg chg="mod">
          <ac:chgData name="Jayne Donnelly" userId="5c8749b7-551c-40b7-a871-6b26170e24c5" providerId="ADAL" clId="{7C65F38C-D69D-4BD4-A162-EF2BA87A1120}" dt="2019-04-09T16:32:08.736" v="19542" actId="6549"/>
          <ac:spMkLst>
            <pc:docMk/>
            <pc:sldMk cId="906274948" sldId="717"/>
            <ac:spMk id="9" creationId="{868FBEF8-1654-4854-A2B0-49448419B988}"/>
          </ac:spMkLst>
        </pc:spChg>
        <pc:spChg chg="mod">
          <ac:chgData name="Jayne Donnelly" userId="5c8749b7-551c-40b7-a871-6b26170e24c5" providerId="ADAL" clId="{7C65F38C-D69D-4BD4-A162-EF2BA87A1120}" dt="2019-03-27T12:47:45.678" v="11135" actId="1076"/>
          <ac:spMkLst>
            <pc:docMk/>
            <pc:sldMk cId="906274948" sldId="717"/>
            <ac:spMk id="12" creationId="{627CF2AE-6B21-4686-B336-2E4D0EFB6044}"/>
          </ac:spMkLst>
        </pc:spChg>
        <pc:spChg chg="del mod topLvl">
          <ac:chgData name="Jayne Donnelly" userId="5c8749b7-551c-40b7-a871-6b26170e24c5" providerId="ADAL" clId="{7C65F38C-D69D-4BD4-A162-EF2BA87A1120}" dt="2019-04-09T16:22:38.650" v="19362" actId="478"/>
          <ac:spMkLst>
            <pc:docMk/>
            <pc:sldMk cId="906274948" sldId="717"/>
            <ac:spMk id="23" creationId="{BF9CE063-8B57-420B-AE4D-B9EA4E13FD9E}"/>
          </ac:spMkLst>
        </pc:spChg>
        <pc:spChg chg="del mod">
          <ac:chgData name="Jayne Donnelly" userId="5c8749b7-551c-40b7-a871-6b26170e24c5" providerId="ADAL" clId="{7C65F38C-D69D-4BD4-A162-EF2BA87A1120}" dt="2019-04-09T16:22:37.250" v="19361" actId="478"/>
          <ac:spMkLst>
            <pc:docMk/>
            <pc:sldMk cId="906274948" sldId="717"/>
            <ac:spMk id="27" creationId="{B0B1E738-46B6-471A-BC45-67C152AA5155}"/>
          </ac:spMkLst>
        </pc:spChg>
        <pc:spChg chg="add del mod">
          <ac:chgData name="Jayne Donnelly" userId="5c8749b7-551c-40b7-a871-6b26170e24c5" providerId="ADAL" clId="{7C65F38C-D69D-4BD4-A162-EF2BA87A1120}" dt="2019-04-09T16:20:37.765" v="19324" actId="478"/>
          <ac:spMkLst>
            <pc:docMk/>
            <pc:sldMk cId="906274948" sldId="717"/>
            <ac:spMk id="34" creationId="{F4626AAA-1813-4937-B261-BE828AA1CDDE}"/>
          </ac:spMkLst>
        </pc:spChg>
        <pc:spChg chg="add mod">
          <ac:chgData name="Jayne Donnelly" userId="5c8749b7-551c-40b7-a871-6b26170e24c5" providerId="ADAL" clId="{7C65F38C-D69D-4BD4-A162-EF2BA87A1120}" dt="2019-04-09T16:26:24.927" v="19429" actId="1076"/>
          <ac:spMkLst>
            <pc:docMk/>
            <pc:sldMk cId="906274948" sldId="717"/>
            <ac:spMk id="35" creationId="{3C19B03F-7C32-4E61-AFCB-3E3082A556A4}"/>
          </ac:spMkLst>
        </pc:spChg>
        <pc:spChg chg="add mod">
          <ac:chgData name="Jayne Donnelly" userId="5c8749b7-551c-40b7-a871-6b26170e24c5" providerId="ADAL" clId="{7C65F38C-D69D-4BD4-A162-EF2BA87A1120}" dt="2019-04-09T16:33:11.059" v="19546" actId="6549"/>
          <ac:spMkLst>
            <pc:docMk/>
            <pc:sldMk cId="906274948" sldId="717"/>
            <ac:spMk id="36" creationId="{E60741B4-F0FE-426A-B1AE-D3A0D4EA1EA3}"/>
          </ac:spMkLst>
        </pc:spChg>
        <pc:spChg chg="add mod">
          <ac:chgData name="Jayne Donnelly" userId="5c8749b7-551c-40b7-a871-6b26170e24c5" providerId="ADAL" clId="{7C65F38C-D69D-4BD4-A162-EF2BA87A1120}" dt="2019-04-09T16:26:56.650" v="19449" actId="1036"/>
          <ac:spMkLst>
            <pc:docMk/>
            <pc:sldMk cId="906274948" sldId="717"/>
            <ac:spMk id="37" creationId="{F63B9C2E-C249-40C0-930D-715F8C15831F}"/>
          </ac:spMkLst>
        </pc:spChg>
        <pc:spChg chg="add del">
          <ac:chgData name="Jayne Donnelly" userId="5c8749b7-551c-40b7-a871-6b26170e24c5" providerId="ADAL" clId="{7C65F38C-D69D-4BD4-A162-EF2BA87A1120}" dt="2019-03-27T14:24:45.722" v="11727"/>
          <ac:spMkLst>
            <pc:docMk/>
            <pc:sldMk cId="906274948" sldId="717"/>
            <ac:spMk id="38" creationId="{B590503A-34DA-44AC-8586-203394F7D7B9}"/>
          </ac:spMkLst>
        </pc:spChg>
        <pc:spChg chg="add del mod">
          <ac:chgData name="Jayne Donnelly" userId="5c8749b7-551c-40b7-a871-6b26170e24c5" providerId="ADAL" clId="{7C65F38C-D69D-4BD4-A162-EF2BA87A1120}" dt="2019-04-09T16:20:43.499" v="19327" actId="478"/>
          <ac:spMkLst>
            <pc:docMk/>
            <pc:sldMk cId="906274948" sldId="717"/>
            <ac:spMk id="39" creationId="{67BDB902-EC95-4713-B82A-A93D8CBADD3D}"/>
          </ac:spMkLst>
        </pc:spChg>
        <pc:spChg chg="add del mod">
          <ac:chgData name="Jayne Donnelly" userId="5c8749b7-551c-40b7-a871-6b26170e24c5" providerId="ADAL" clId="{7C65F38C-D69D-4BD4-A162-EF2BA87A1120}" dt="2019-04-09T16:22:11.781" v="19353" actId="478"/>
          <ac:spMkLst>
            <pc:docMk/>
            <pc:sldMk cId="906274948" sldId="717"/>
            <ac:spMk id="40" creationId="{6F47EFA3-1D73-41E6-BEF7-B46362C75BED}"/>
          </ac:spMkLst>
        </pc:spChg>
        <pc:grpChg chg="mod">
          <ac:chgData name="Jayne Donnelly" userId="5c8749b7-551c-40b7-a871-6b26170e24c5" providerId="ADAL" clId="{7C65F38C-D69D-4BD4-A162-EF2BA87A1120}" dt="2019-03-27T15:38:11.340" v="13287" actId="27803"/>
          <ac:grpSpMkLst>
            <pc:docMk/>
            <pc:sldMk cId="906274948" sldId="717"/>
            <ac:grpSpMk id="2" creationId="{756DA142-8CBA-4E3E-AE8A-1059FC9DE552}"/>
          </ac:grpSpMkLst>
        </pc:grpChg>
        <pc:grpChg chg="add mod">
          <ac:chgData name="Jayne Donnelly" userId="5c8749b7-551c-40b7-a871-6b26170e24c5" providerId="ADAL" clId="{7C65F38C-D69D-4BD4-A162-EF2BA87A1120}" dt="2019-04-09T16:26:53.236" v="19448" actId="1035"/>
          <ac:grpSpMkLst>
            <pc:docMk/>
            <pc:sldMk cId="906274948" sldId="717"/>
            <ac:grpSpMk id="3" creationId="{D33484F0-C655-4FE6-8054-2FE61C8DA633}"/>
          </ac:grpSpMkLst>
        </pc:grpChg>
        <pc:grpChg chg="add mod">
          <ac:chgData name="Jayne Donnelly" userId="5c8749b7-551c-40b7-a871-6b26170e24c5" providerId="ADAL" clId="{7C65F38C-D69D-4BD4-A162-EF2BA87A1120}" dt="2019-04-09T16:24:38.423" v="19383" actId="1076"/>
          <ac:grpSpMkLst>
            <pc:docMk/>
            <pc:sldMk cId="906274948" sldId="717"/>
            <ac:grpSpMk id="4" creationId="{C2BCCB83-9568-4FB1-9905-D8D7931759A7}"/>
          </ac:grpSpMkLst>
        </pc:grpChg>
        <pc:grpChg chg="del mod">
          <ac:chgData name="Jayne Donnelly" userId="5c8749b7-551c-40b7-a871-6b26170e24c5" providerId="ADAL" clId="{7C65F38C-D69D-4BD4-A162-EF2BA87A1120}" dt="2019-04-09T16:22:38.650" v="19362" actId="478"/>
          <ac:grpSpMkLst>
            <pc:docMk/>
            <pc:sldMk cId="906274948" sldId="717"/>
            <ac:grpSpMk id="20" creationId="{6F78D407-E625-46BF-A8B3-CA8FF8A66BBD}"/>
          </ac:grpSpMkLst>
        </pc:grpChg>
        <pc:grpChg chg="del mod topLvl">
          <ac:chgData name="Jayne Donnelly" userId="5c8749b7-551c-40b7-a871-6b26170e24c5" providerId="ADAL" clId="{7C65F38C-D69D-4BD4-A162-EF2BA87A1120}" dt="2019-04-09T16:25:04.127" v="19387" actId="165"/>
          <ac:grpSpMkLst>
            <pc:docMk/>
            <pc:sldMk cId="906274948" sldId="717"/>
            <ac:grpSpMk id="22" creationId="{35F4E939-38D0-4665-B249-592AFBAC389D}"/>
          </ac:grpSpMkLst>
        </pc:grpChg>
        <pc:grpChg chg="add del mod">
          <ac:chgData name="Jayne Donnelly" userId="5c8749b7-551c-40b7-a871-6b26170e24c5" providerId="ADAL" clId="{7C65F38C-D69D-4BD4-A162-EF2BA87A1120}" dt="2019-04-09T16:23:54.189" v="19371" actId="165"/>
          <ac:grpSpMkLst>
            <pc:docMk/>
            <pc:sldMk cId="906274948" sldId="717"/>
            <ac:grpSpMk id="29" creationId="{A21D26C3-6473-4088-9522-2099E2605730}"/>
          </ac:grpSpMkLst>
        </pc:grpChg>
        <pc:grpChg chg="mod">
          <ac:chgData name="Jayne Donnelly" userId="5c8749b7-551c-40b7-a871-6b26170e24c5" providerId="ADAL" clId="{7C65F38C-D69D-4BD4-A162-EF2BA87A1120}" dt="2019-04-09T16:31:54.805" v="19539" actId="1076"/>
          <ac:grpSpMkLst>
            <pc:docMk/>
            <pc:sldMk cId="906274948" sldId="717"/>
            <ac:grpSpMk id="69" creationId="{505BAB17-99FB-4F19-84A3-92F5D160FBD6}"/>
          </ac:grpSpMkLst>
        </pc:grpChg>
        <pc:grpChg chg="del">
          <ac:chgData name="Jayne Donnelly" userId="5c8749b7-551c-40b7-a871-6b26170e24c5" providerId="ADAL" clId="{7C65F38C-D69D-4BD4-A162-EF2BA87A1120}" dt="2019-03-27T12:53:32.059" v="11196" actId="478"/>
          <ac:grpSpMkLst>
            <pc:docMk/>
            <pc:sldMk cId="906274948" sldId="717"/>
            <ac:grpSpMk id="73" creationId="{C223A4C0-D595-4BB6-9002-71E7F7603694}"/>
          </ac:grpSpMkLst>
        </pc:grpChg>
        <pc:picChg chg="mod">
          <ac:chgData name="Jayne Donnelly" userId="5c8749b7-551c-40b7-a871-6b26170e24c5" providerId="ADAL" clId="{7C65F38C-D69D-4BD4-A162-EF2BA87A1120}" dt="2019-04-09T16:15:24.258" v="19280" actId="1076"/>
          <ac:picMkLst>
            <pc:docMk/>
            <pc:sldMk cId="906274948" sldId="717"/>
            <ac:picMk id="15" creationId="{F984FC53-2801-466B-9436-AF925B7DD1AB}"/>
          </ac:picMkLst>
        </pc:picChg>
        <pc:picChg chg="add del mod topLvl">
          <ac:chgData name="Jayne Donnelly" userId="5c8749b7-551c-40b7-a871-6b26170e24c5" providerId="ADAL" clId="{7C65F38C-D69D-4BD4-A162-EF2BA87A1120}" dt="2019-04-09T16:27:37.915" v="19460" actId="1037"/>
          <ac:picMkLst>
            <pc:docMk/>
            <pc:sldMk cId="906274948" sldId="717"/>
            <ac:picMk id="25" creationId="{756DA142-8CBA-4E3E-AE8A-1059FC9DE552}"/>
          </ac:picMkLst>
        </pc:picChg>
        <pc:picChg chg="mod topLvl">
          <ac:chgData name="Jayne Donnelly" userId="5c8749b7-551c-40b7-a871-6b26170e24c5" providerId="ADAL" clId="{7C65F38C-D69D-4BD4-A162-EF2BA87A1120}" dt="2019-04-09T16:27:26.868" v="19453" actId="14100"/>
          <ac:picMkLst>
            <pc:docMk/>
            <pc:sldMk cId="906274948" sldId="717"/>
            <ac:picMk id="28" creationId="{BAAE25F2-C34D-4C90-952C-77B060EAF658}"/>
          </ac:picMkLst>
        </pc:picChg>
        <pc:picChg chg="mod topLvl">
          <ac:chgData name="Jayne Donnelly" userId="5c8749b7-551c-40b7-a871-6b26170e24c5" providerId="ADAL" clId="{7C65F38C-D69D-4BD4-A162-EF2BA87A1120}" dt="2019-04-09T16:24:25.476" v="19378" actId="164"/>
          <ac:picMkLst>
            <pc:docMk/>
            <pc:sldMk cId="906274948" sldId="717"/>
            <ac:picMk id="30" creationId="{65F1095D-3069-4999-B561-73D77B5DD8E8}"/>
          </ac:picMkLst>
        </pc:picChg>
        <pc:picChg chg="mod topLvl">
          <ac:chgData name="Jayne Donnelly" userId="5c8749b7-551c-40b7-a871-6b26170e24c5" providerId="ADAL" clId="{7C65F38C-D69D-4BD4-A162-EF2BA87A1120}" dt="2019-04-09T16:24:01.561" v="19372" actId="164"/>
          <ac:picMkLst>
            <pc:docMk/>
            <pc:sldMk cId="906274948" sldId="717"/>
            <ac:picMk id="31" creationId="{E16A11F1-9DFB-4BD8-816C-A210DE3800F2}"/>
          </ac:picMkLst>
        </pc:picChg>
        <pc:picChg chg="mod topLvl">
          <ac:chgData name="Jayne Donnelly" userId="5c8749b7-551c-40b7-a871-6b26170e24c5" providerId="ADAL" clId="{7C65F38C-D69D-4BD4-A162-EF2BA87A1120}" dt="2019-04-09T16:24:01.561" v="19372" actId="164"/>
          <ac:picMkLst>
            <pc:docMk/>
            <pc:sldMk cId="906274948" sldId="717"/>
            <ac:picMk id="32" creationId="{09DDD94C-1F49-4468-AE7E-E78C6171C597}"/>
          </ac:picMkLst>
        </pc:picChg>
        <pc:picChg chg="mod topLvl">
          <ac:chgData name="Jayne Donnelly" userId="5c8749b7-551c-40b7-a871-6b26170e24c5" providerId="ADAL" clId="{7C65F38C-D69D-4BD4-A162-EF2BA87A1120}" dt="2019-04-09T16:27:16.757" v="19452" actId="1076"/>
          <ac:picMkLst>
            <pc:docMk/>
            <pc:sldMk cId="906274948" sldId="717"/>
            <ac:picMk id="33" creationId="{9A789B0A-C8EE-487F-80EA-092D793EE7E0}"/>
          </ac:picMkLst>
        </pc:picChg>
        <pc:picChg chg="add mod">
          <ac:chgData name="Jayne Donnelly" userId="5c8749b7-551c-40b7-a871-6b26170e24c5" providerId="ADAL" clId="{7C65F38C-D69D-4BD4-A162-EF2BA87A1120}" dt="2019-04-09T16:32:39.461" v="19544" actId="1076"/>
          <ac:picMkLst>
            <pc:docMk/>
            <pc:sldMk cId="906274948" sldId="717"/>
            <ac:picMk id="38" creationId="{3253E616-C281-4F7D-9DCB-66EE9BF2C44D}"/>
          </ac:picMkLst>
        </pc:picChg>
        <pc:picChg chg="add mod ord">
          <ac:chgData name="Jayne Donnelly" userId="5c8749b7-551c-40b7-a871-6b26170e24c5" providerId="ADAL" clId="{7C65F38C-D69D-4BD4-A162-EF2BA87A1120}" dt="2019-04-09T16:24:25.476" v="19378" actId="164"/>
          <ac:picMkLst>
            <pc:docMk/>
            <pc:sldMk cId="906274948" sldId="717"/>
            <ac:picMk id="41" creationId="{7D5F8D16-240E-487E-B42C-957D9E97670F}"/>
          </ac:picMkLst>
        </pc:picChg>
        <pc:picChg chg="mod">
          <ac:chgData name="Jayne Donnelly" userId="5c8749b7-551c-40b7-a871-6b26170e24c5" providerId="ADAL" clId="{7C65F38C-D69D-4BD4-A162-EF2BA87A1120}" dt="2019-03-27T15:36:09.325" v="13262" actId="207"/>
          <ac:picMkLst>
            <pc:docMk/>
            <pc:sldMk cId="906274948" sldId="717"/>
            <ac:picMk id="63" creationId="{EE968F7F-A2EB-47E8-8731-E97E0451FAAA}"/>
          </ac:picMkLst>
        </pc:picChg>
      </pc:sldChg>
      <pc:sldChg chg="delSp modSp add ord">
        <pc:chgData name="Jayne Donnelly" userId="5c8749b7-551c-40b7-a871-6b26170e24c5" providerId="ADAL" clId="{7C65F38C-D69D-4BD4-A162-EF2BA87A1120}" dt="2019-04-09T16:41:59.063" v="19686" actId="1038"/>
        <pc:sldMkLst>
          <pc:docMk/>
          <pc:sldMk cId="1930785321" sldId="718"/>
        </pc:sldMkLst>
        <pc:spChg chg="del">
          <ac:chgData name="Jayne Donnelly" userId="5c8749b7-551c-40b7-a871-6b26170e24c5" providerId="ADAL" clId="{7C65F38C-D69D-4BD4-A162-EF2BA87A1120}" dt="2019-04-08T15:05:57.384" v="15516" actId="478"/>
          <ac:spMkLst>
            <pc:docMk/>
            <pc:sldMk cId="1930785321" sldId="718"/>
            <ac:spMk id="6" creationId="{00000000-0000-0000-0000-000000000000}"/>
          </ac:spMkLst>
        </pc:spChg>
        <pc:spChg chg="mod">
          <ac:chgData name="Jayne Donnelly" userId="5c8749b7-551c-40b7-a871-6b26170e24c5" providerId="ADAL" clId="{7C65F38C-D69D-4BD4-A162-EF2BA87A1120}" dt="2019-03-27T12:44:28.765" v="11076"/>
          <ac:spMkLst>
            <pc:docMk/>
            <pc:sldMk cId="1930785321" sldId="718"/>
            <ac:spMk id="8" creationId="{0182A47E-7BF2-46F1-890F-B96A6F91D528}"/>
          </ac:spMkLst>
        </pc:spChg>
        <pc:spChg chg="mod">
          <ac:chgData name="Jayne Donnelly" userId="5c8749b7-551c-40b7-a871-6b26170e24c5" providerId="ADAL" clId="{7C65F38C-D69D-4BD4-A162-EF2BA87A1120}" dt="2019-04-09T16:41:59.063" v="19686" actId="1038"/>
          <ac:spMkLst>
            <pc:docMk/>
            <pc:sldMk cId="1930785321" sldId="718"/>
            <ac:spMk id="9" creationId="{868FBEF8-1654-4854-A2B0-49448419B988}"/>
          </ac:spMkLst>
        </pc:spChg>
        <pc:picChg chg="mod">
          <ac:chgData name="Jayne Donnelly" userId="5c8749b7-551c-40b7-a871-6b26170e24c5" providerId="ADAL" clId="{7C65F38C-D69D-4BD4-A162-EF2BA87A1120}" dt="2019-04-09T16:41:51.076" v="19684" actId="1076"/>
          <ac:picMkLst>
            <pc:docMk/>
            <pc:sldMk cId="1930785321" sldId="718"/>
            <ac:picMk id="10" creationId="{3DF4ACA3-7B9D-49FA-B3C3-972AD478B527}"/>
          </ac:picMkLst>
        </pc:picChg>
      </pc:sldChg>
      <pc:sldChg chg="addSp delSp modSp add">
        <pc:chgData name="Jayne Donnelly" userId="5c8749b7-551c-40b7-a871-6b26170e24c5" providerId="ADAL" clId="{7C65F38C-D69D-4BD4-A162-EF2BA87A1120}" dt="2019-04-09T16:44:38.423" v="19716" actId="1076"/>
        <pc:sldMkLst>
          <pc:docMk/>
          <pc:sldMk cId="3891658007" sldId="719"/>
        </pc:sldMkLst>
        <pc:spChg chg="del">
          <ac:chgData name="Jayne Donnelly" userId="5c8749b7-551c-40b7-a871-6b26170e24c5" providerId="ADAL" clId="{7C65F38C-D69D-4BD4-A162-EF2BA87A1120}" dt="2019-04-08T15:05:44.294" v="15515" actId="478"/>
          <ac:spMkLst>
            <pc:docMk/>
            <pc:sldMk cId="3891658007" sldId="719"/>
            <ac:spMk id="6" creationId="{00000000-0000-0000-0000-000000000000}"/>
          </ac:spMkLst>
        </pc:spChg>
        <pc:spChg chg="mod">
          <ac:chgData name="Jayne Donnelly" userId="5c8749b7-551c-40b7-a871-6b26170e24c5" providerId="ADAL" clId="{7C65F38C-D69D-4BD4-A162-EF2BA87A1120}" dt="2019-04-09T16:43:42.656" v="19706" actId="6549"/>
          <ac:spMkLst>
            <pc:docMk/>
            <pc:sldMk cId="3891658007" sldId="719"/>
            <ac:spMk id="9" creationId="{868FBEF8-1654-4854-A2B0-49448419B988}"/>
          </ac:spMkLst>
        </pc:spChg>
        <pc:spChg chg="mod">
          <ac:chgData name="Jayne Donnelly" userId="5c8749b7-551c-40b7-a871-6b26170e24c5" providerId="ADAL" clId="{7C65F38C-D69D-4BD4-A162-EF2BA87A1120}" dt="2019-04-09T16:44:22.145" v="19714" actId="14100"/>
          <ac:spMkLst>
            <pc:docMk/>
            <pc:sldMk cId="3891658007" sldId="719"/>
            <ac:spMk id="14" creationId="{C2782408-72B1-4557-80DE-187464C3DD13}"/>
          </ac:spMkLst>
        </pc:spChg>
        <pc:grpChg chg="add mod">
          <ac:chgData name="Jayne Donnelly" userId="5c8749b7-551c-40b7-a871-6b26170e24c5" providerId="ADAL" clId="{7C65F38C-D69D-4BD4-A162-EF2BA87A1120}" dt="2019-04-09T16:44:38.423" v="19716" actId="1076"/>
          <ac:grpSpMkLst>
            <pc:docMk/>
            <pc:sldMk cId="3891658007" sldId="719"/>
            <ac:grpSpMk id="11" creationId="{9D33D154-5843-4B88-8C69-BEE54BD60A4B}"/>
          </ac:grpSpMkLst>
        </pc:grpChg>
        <pc:grpChg chg="add mod">
          <ac:chgData name="Jayne Donnelly" userId="5c8749b7-551c-40b7-a871-6b26170e24c5" providerId="ADAL" clId="{7C65F38C-D69D-4BD4-A162-EF2BA87A1120}" dt="2019-04-09T16:43:23.922" v="19702" actId="1036"/>
          <ac:grpSpMkLst>
            <pc:docMk/>
            <pc:sldMk cId="3891658007" sldId="719"/>
            <ac:grpSpMk id="18" creationId="{5E5FEFBF-C933-4A32-9538-BC8E420C58BC}"/>
          </ac:grpSpMkLst>
        </pc:grpChg>
        <pc:picChg chg="add mod modCrop">
          <ac:chgData name="Jayne Donnelly" userId="5c8749b7-551c-40b7-a871-6b26170e24c5" providerId="ADAL" clId="{7C65F38C-D69D-4BD4-A162-EF2BA87A1120}" dt="2019-04-09T16:43:49.122" v="19707" actId="1076"/>
          <ac:picMkLst>
            <pc:docMk/>
            <pc:sldMk cId="3891658007" sldId="719"/>
            <ac:picMk id="7" creationId="{021C89EA-471E-4407-A086-0B8E756B3734}"/>
          </ac:picMkLst>
        </pc:picChg>
        <pc:picChg chg="mod">
          <ac:chgData name="Jayne Donnelly" userId="5c8749b7-551c-40b7-a871-6b26170e24c5" providerId="ADAL" clId="{7C65F38C-D69D-4BD4-A162-EF2BA87A1120}" dt="2019-04-09T16:42:28.933" v="19692" actId="1037"/>
          <ac:picMkLst>
            <pc:docMk/>
            <pc:sldMk cId="3891658007" sldId="719"/>
            <ac:picMk id="10" creationId="{3DF4ACA3-7B9D-49FA-B3C3-972AD478B527}"/>
          </ac:picMkLst>
        </pc:picChg>
      </pc:sldChg>
      <pc:sldChg chg="addSp delSp modSp add">
        <pc:chgData name="Jayne Donnelly" userId="5c8749b7-551c-40b7-a871-6b26170e24c5" providerId="ADAL" clId="{7C65F38C-D69D-4BD4-A162-EF2BA87A1120}" dt="2019-04-09T16:41:37.213" v="19683" actId="6549"/>
        <pc:sldMkLst>
          <pc:docMk/>
          <pc:sldMk cId="4190639409" sldId="720"/>
        </pc:sldMkLst>
        <pc:spChg chg="add mod">
          <ac:chgData name="Jayne Donnelly" userId="5c8749b7-551c-40b7-a871-6b26170e24c5" providerId="ADAL" clId="{7C65F38C-D69D-4BD4-A162-EF2BA87A1120}" dt="2019-04-09T16:41:37.213" v="19683" actId="6549"/>
          <ac:spMkLst>
            <pc:docMk/>
            <pc:sldMk cId="4190639409" sldId="720"/>
            <ac:spMk id="5" creationId="{B327A4E8-32E3-41CC-9F2F-81BE2580971A}"/>
          </ac:spMkLst>
        </pc:spChg>
        <pc:spChg chg="del">
          <ac:chgData name="Jayne Donnelly" userId="5c8749b7-551c-40b7-a871-6b26170e24c5" providerId="ADAL" clId="{7C65F38C-D69D-4BD4-A162-EF2BA87A1120}" dt="2019-04-08T14:16:26.139" v="15226" actId="478"/>
          <ac:spMkLst>
            <pc:docMk/>
            <pc:sldMk cId="4190639409" sldId="720"/>
            <ac:spMk id="6" creationId="{00000000-0000-0000-0000-000000000000}"/>
          </ac:spMkLst>
        </pc:spChg>
        <pc:spChg chg="add del mod">
          <ac:chgData name="Jayne Donnelly" userId="5c8749b7-551c-40b7-a871-6b26170e24c5" providerId="ADAL" clId="{7C65F38C-D69D-4BD4-A162-EF2BA87A1120}" dt="2019-04-09T16:41:07.069" v="19681"/>
          <ac:spMkLst>
            <pc:docMk/>
            <pc:sldMk cId="4190639409" sldId="720"/>
            <ac:spMk id="7" creationId="{352ECB63-F167-4FE8-A026-D2CB8825547D}"/>
          </ac:spMkLst>
        </pc:spChg>
        <pc:spChg chg="mod">
          <ac:chgData name="Jayne Donnelly" userId="5c8749b7-551c-40b7-a871-6b26170e24c5" providerId="ADAL" clId="{7C65F38C-D69D-4BD4-A162-EF2BA87A1120}" dt="2019-04-09T16:20:19.608" v="19323" actId="255"/>
          <ac:spMkLst>
            <pc:docMk/>
            <pc:sldMk cId="4190639409" sldId="720"/>
            <ac:spMk id="9" creationId="{868FBEF8-1654-4854-A2B0-49448419B988}"/>
          </ac:spMkLst>
        </pc:spChg>
        <pc:spChg chg="add del mod">
          <ac:chgData name="Jayne Donnelly" userId="5c8749b7-551c-40b7-a871-6b26170e24c5" providerId="ADAL" clId="{7C65F38C-D69D-4BD4-A162-EF2BA87A1120}" dt="2019-03-27T12:59:48.943" v="11388" actId="478"/>
          <ac:spMkLst>
            <pc:docMk/>
            <pc:sldMk cId="4190639409" sldId="720"/>
            <ac:spMk id="33" creationId="{B15F58E6-53CA-43CC-9FEF-1C4B02385779}"/>
          </ac:spMkLst>
        </pc:spChg>
        <pc:spChg chg="add mod">
          <ac:chgData name="Jayne Donnelly" userId="5c8749b7-551c-40b7-a871-6b26170e24c5" providerId="ADAL" clId="{7C65F38C-D69D-4BD4-A162-EF2BA87A1120}" dt="2019-04-09T16:33:35.556" v="19547" actId="12"/>
          <ac:spMkLst>
            <pc:docMk/>
            <pc:sldMk cId="4190639409" sldId="720"/>
            <ac:spMk id="39" creationId="{32FD3C05-7B5B-4262-A9EC-AF4AE54C21D4}"/>
          </ac:spMkLst>
        </pc:spChg>
        <pc:spChg chg="add mod">
          <ac:chgData name="Jayne Donnelly" userId="5c8749b7-551c-40b7-a871-6b26170e24c5" providerId="ADAL" clId="{7C65F38C-D69D-4BD4-A162-EF2BA87A1120}" dt="2019-04-09T16:38:18.321" v="19670" actId="6549"/>
          <ac:spMkLst>
            <pc:docMk/>
            <pc:sldMk cId="4190639409" sldId="720"/>
            <ac:spMk id="43" creationId="{C554FCD8-4C27-4FE6-B934-B9E39C54802B}"/>
          </ac:spMkLst>
        </pc:spChg>
        <pc:spChg chg="add del mod">
          <ac:chgData name="Jayne Donnelly" userId="5c8749b7-551c-40b7-a871-6b26170e24c5" providerId="ADAL" clId="{7C65F38C-D69D-4BD4-A162-EF2BA87A1120}" dt="2019-03-27T13:01:51.230" v="11432" actId="478"/>
          <ac:spMkLst>
            <pc:docMk/>
            <pc:sldMk cId="4190639409" sldId="720"/>
            <ac:spMk id="52" creationId="{74830048-20D4-4302-9EBC-2111F1BF73BA}"/>
          </ac:spMkLst>
        </pc:spChg>
        <pc:spChg chg="add del mod">
          <ac:chgData name="Jayne Donnelly" userId="5c8749b7-551c-40b7-a871-6b26170e24c5" providerId="ADAL" clId="{7C65F38C-D69D-4BD4-A162-EF2BA87A1120}" dt="2019-03-27T13:01:51.230" v="11432" actId="478"/>
          <ac:spMkLst>
            <pc:docMk/>
            <pc:sldMk cId="4190639409" sldId="720"/>
            <ac:spMk id="53" creationId="{CB45E11A-0A94-4ABE-9384-13337870F1B8}"/>
          </ac:spMkLst>
        </pc:spChg>
        <pc:spChg chg="del">
          <ac:chgData name="Jayne Donnelly" userId="5c8749b7-551c-40b7-a871-6b26170e24c5" providerId="ADAL" clId="{7C65F38C-D69D-4BD4-A162-EF2BA87A1120}" dt="2019-03-27T13:08:35.722" v="11520" actId="478"/>
          <ac:spMkLst>
            <pc:docMk/>
            <pc:sldMk cId="4190639409" sldId="720"/>
            <ac:spMk id="59" creationId="{7BD036A3-8A98-472D-BB72-F7ECA719DE3D}"/>
          </ac:spMkLst>
        </pc:spChg>
        <pc:spChg chg="del topLvl">
          <ac:chgData name="Jayne Donnelly" userId="5c8749b7-551c-40b7-a871-6b26170e24c5" providerId="ADAL" clId="{7C65F38C-D69D-4BD4-A162-EF2BA87A1120}" dt="2019-03-27T13:14:13.197" v="11609" actId="478"/>
          <ac:spMkLst>
            <pc:docMk/>
            <pc:sldMk cId="4190639409" sldId="720"/>
            <ac:spMk id="60" creationId="{7352386B-635D-42CF-B716-AC1DA117B099}"/>
          </ac:spMkLst>
        </pc:spChg>
        <pc:spChg chg="del">
          <ac:chgData name="Jayne Donnelly" userId="5c8749b7-551c-40b7-a871-6b26170e24c5" providerId="ADAL" clId="{7C65F38C-D69D-4BD4-A162-EF2BA87A1120}" dt="2019-03-27T13:08:15.262" v="11515" actId="478"/>
          <ac:spMkLst>
            <pc:docMk/>
            <pc:sldMk cId="4190639409" sldId="720"/>
            <ac:spMk id="61" creationId="{468DD468-3078-4E31-8CF7-7D8D26217013}"/>
          </ac:spMkLst>
        </pc:spChg>
        <pc:spChg chg="del mod topLvl">
          <ac:chgData name="Jayne Donnelly" userId="5c8749b7-551c-40b7-a871-6b26170e24c5" providerId="ADAL" clId="{7C65F38C-D69D-4BD4-A162-EF2BA87A1120}" dt="2019-03-27T15:04:35.935" v="12607" actId="478"/>
          <ac:spMkLst>
            <pc:docMk/>
            <pc:sldMk cId="4190639409" sldId="720"/>
            <ac:spMk id="62" creationId="{3EF2E961-4B1E-4F3D-8251-DDAD32C4B9B1}"/>
          </ac:spMkLst>
        </pc:spChg>
        <pc:spChg chg="del mod topLvl">
          <ac:chgData name="Jayne Donnelly" userId="5c8749b7-551c-40b7-a871-6b26170e24c5" providerId="ADAL" clId="{7C65F38C-D69D-4BD4-A162-EF2BA87A1120}" dt="2019-03-27T13:14:38.401" v="11617" actId="478"/>
          <ac:spMkLst>
            <pc:docMk/>
            <pc:sldMk cId="4190639409" sldId="720"/>
            <ac:spMk id="67" creationId="{0E40B0E4-1684-437A-931B-832C39DF3167}"/>
          </ac:spMkLst>
        </pc:spChg>
        <pc:spChg chg="del mod topLvl">
          <ac:chgData name="Jayne Donnelly" userId="5c8749b7-551c-40b7-a871-6b26170e24c5" providerId="ADAL" clId="{7C65F38C-D69D-4BD4-A162-EF2BA87A1120}" dt="2019-03-27T13:14:39.540" v="11618" actId="478"/>
          <ac:spMkLst>
            <pc:docMk/>
            <pc:sldMk cId="4190639409" sldId="720"/>
            <ac:spMk id="68" creationId="{C9A5D3FB-343B-4DF8-905C-BA20DA53338D}"/>
          </ac:spMkLst>
        </pc:spChg>
        <pc:spChg chg="del mod topLvl">
          <ac:chgData name="Jayne Donnelly" userId="5c8749b7-551c-40b7-a871-6b26170e24c5" providerId="ADAL" clId="{7C65F38C-D69D-4BD4-A162-EF2BA87A1120}" dt="2019-03-27T13:14:35.110" v="11614" actId="478"/>
          <ac:spMkLst>
            <pc:docMk/>
            <pc:sldMk cId="4190639409" sldId="720"/>
            <ac:spMk id="74" creationId="{B7DF6130-F6DB-4FE0-88F1-3C5DD5648E7F}"/>
          </ac:spMkLst>
        </pc:spChg>
        <pc:spChg chg="add del mod">
          <ac:chgData name="Jayne Donnelly" userId="5c8749b7-551c-40b7-a871-6b26170e24c5" providerId="ADAL" clId="{7C65F38C-D69D-4BD4-A162-EF2BA87A1120}" dt="2019-03-27T13:14:35.921" v="11615" actId="478"/>
          <ac:spMkLst>
            <pc:docMk/>
            <pc:sldMk cId="4190639409" sldId="720"/>
            <ac:spMk id="75" creationId="{98596957-8973-422D-97E3-C381E670A715}"/>
          </ac:spMkLst>
        </pc:spChg>
        <pc:spChg chg="add del mod">
          <ac:chgData name="Jayne Donnelly" userId="5c8749b7-551c-40b7-a871-6b26170e24c5" providerId="ADAL" clId="{7C65F38C-D69D-4BD4-A162-EF2BA87A1120}" dt="2019-03-27T13:14:36.560" v="11616" actId="478"/>
          <ac:spMkLst>
            <pc:docMk/>
            <pc:sldMk cId="4190639409" sldId="720"/>
            <ac:spMk id="76" creationId="{30399AF0-00C7-43C2-8FBD-307DC2464019}"/>
          </ac:spMkLst>
        </pc:spChg>
        <pc:spChg chg="mod">
          <ac:chgData name="Jayne Donnelly" userId="5c8749b7-551c-40b7-a871-6b26170e24c5" providerId="ADAL" clId="{7C65F38C-D69D-4BD4-A162-EF2BA87A1120}" dt="2019-04-09T16:34:16.919" v="19552" actId="1036"/>
          <ac:spMkLst>
            <pc:docMk/>
            <pc:sldMk cId="4190639409" sldId="720"/>
            <ac:spMk id="78" creationId="{E61E5143-C8F1-4C39-9889-C96FA42199C7}"/>
          </ac:spMkLst>
        </pc:spChg>
        <pc:spChg chg="mod">
          <ac:chgData name="Jayne Donnelly" userId="5c8749b7-551c-40b7-a871-6b26170e24c5" providerId="ADAL" clId="{7C65F38C-D69D-4BD4-A162-EF2BA87A1120}" dt="2019-04-09T16:34:26.299" v="19559" actId="1035"/>
          <ac:spMkLst>
            <pc:docMk/>
            <pc:sldMk cId="4190639409" sldId="720"/>
            <ac:spMk id="79" creationId="{382C0069-8309-42BB-89A8-83847BFCDAA6}"/>
          </ac:spMkLst>
        </pc:spChg>
        <pc:spChg chg="add mod topLvl">
          <ac:chgData name="Jayne Donnelly" userId="5c8749b7-551c-40b7-a871-6b26170e24c5" providerId="ADAL" clId="{7C65F38C-D69D-4BD4-A162-EF2BA87A1120}" dt="2019-04-09T16:34:16.919" v="19552" actId="1036"/>
          <ac:spMkLst>
            <pc:docMk/>
            <pc:sldMk cId="4190639409" sldId="720"/>
            <ac:spMk id="81" creationId="{75D80E02-2AA0-44DF-97E3-1062F7F1E311}"/>
          </ac:spMkLst>
        </pc:spChg>
        <pc:spChg chg="add mod">
          <ac:chgData name="Jayne Donnelly" userId="5c8749b7-551c-40b7-a871-6b26170e24c5" providerId="ADAL" clId="{7C65F38C-D69D-4BD4-A162-EF2BA87A1120}" dt="2019-04-09T16:34:55.323" v="19570" actId="1038"/>
          <ac:spMkLst>
            <pc:docMk/>
            <pc:sldMk cId="4190639409" sldId="720"/>
            <ac:spMk id="82" creationId="{522E2EC6-3797-4886-B73C-1D0A3A65D23B}"/>
          </ac:spMkLst>
        </pc:spChg>
        <pc:spChg chg="add mod">
          <ac:chgData name="Jayne Donnelly" userId="5c8749b7-551c-40b7-a871-6b26170e24c5" providerId="ADAL" clId="{7C65F38C-D69D-4BD4-A162-EF2BA87A1120}" dt="2019-03-27T15:06:14.735" v="12623" actId="164"/>
          <ac:spMkLst>
            <pc:docMk/>
            <pc:sldMk cId="4190639409" sldId="720"/>
            <ac:spMk id="83" creationId="{025F4402-F4B2-40B5-B74B-B8E5B27FA784}"/>
          </ac:spMkLst>
        </pc:spChg>
        <pc:spChg chg="add del mod">
          <ac:chgData name="Jayne Donnelly" userId="5c8749b7-551c-40b7-a871-6b26170e24c5" providerId="ADAL" clId="{7C65F38C-D69D-4BD4-A162-EF2BA87A1120}" dt="2019-04-08T14:18:54.387" v="15233" actId="478"/>
          <ac:spMkLst>
            <pc:docMk/>
            <pc:sldMk cId="4190639409" sldId="720"/>
            <ac:spMk id="84" creationId="{11102659-60E6-4674-A3C1-DC5457F75F9A}"/>
          </ac:spMkLst>
        </pc:spChg>
        <pc:spChg chg="add mod topLvl">
          <ac:chgData name="Jayne Donnelly" userId="5c8749b7-551c-40b7-a871-6b26170e24c5" providerId="ADAL" clId="{7C65F38C-D69D-4BD4-A162-EF2BA87A1120}" dt="2019-03-27T15:35:20.589" v="13255" actId="165"/>
          <ac:spMkLst>
            <pc:docMk/>
            <pc:sldMk cId="4190639409" sldId="720"/>
            <ac:spMk id="85" creationId="{02CBD568-F4A6-45B8-9955-01551A1CDC16}"/>
          </ac:spMkLst>
        </pc:spChg>
        <pc:spChg chg="add del mod">
          <ac:chgData name="Jayne Donnelly" userId="5c8749b7-551c-40b7-a871-6b26170e24c5" providerId="ADAL" clId="{7C65F38C-D69D-4BD4-A162-EF2BA87A1120}" dt="2019-03-27T14:59:12.339" v="12569" actId="478"/>
          <ac:spMkLst>
            <pc:docMk/>
            <pc:sldMk cId="4190639409" sldId="720"/>
            <ac:spMk id="86" creationId="{FD559730-E581-49EE-9E77-6F382AC5317F}"/>
          </ac:spMkLst>
        </pc:spChg>
        <pc:spChg chg="add del mod">
          <ac:chgData name="Jayne Donnelly" userId="5c8749b7-551c-40b7-a871-6b26170e24c5" providerId="ADAL" clId="{7C65F38C-D69D-4BD4-A162-EF2BA87A1120}" dt="2019-04-09T16:18:54.842" v="19311" actId="478"/>
          <ac:spMkLst>
            <pc:docMk/>
            <pc:sldMk cId="4190639409" sldId="720"/>
            <ac:spMk id="92" creationId="{578EF6A4-8D82-4BC7-B63D-249C81D3DFBD}"/>
          </ac:spMkLst>
        </pc:spChg>
        <pc:spChg chg="add mod">
          <ac:chgData name="Jayne Donnelly" userId="5c8749b7-551c-40b7-a871-6b26170e24c5" providerId="ADAL" clId="{7C65F38C-D69D-4BD4-A162-EF2BA87A1120}" dt="2019-04-09T16:18:14.052" v="19305" actId="164"/>
          <ac:spMkLst>
            <pc:docMk/>
            <pc:sldMk cId="4190639409" sldId="720"/>
            <ac:spMk id="93" creationId="{D9459C8F-DD88-4516-B09F-4F9C22C0CF7D}"/>
          </ac:spMkLst>
        </pc:spChg>
        <pc:spChg chg="add del mod">
          <ac:chgData name="Jayne Donnelly" userId="5c8749b7-551c-40b7-a871-6b26170e24c5" providerId="ADAL" clId="{7C65F38C-D69D-4BD4-A162-EF2BA87A1120}" dt="2019-03-27T15:33:50.046" v="13238" actId="478"/>
          <ac:spMkLst>
            <pc:docMk/>
            <pc:sldMk cId="4190639409" sldId="720"/>
            <ac:spMk id="94" creationId="{7552E72B-FC69-4113-8E03-7A95D8E3A99F}"/>
          </ac:spMkLst>
        </pc:spChg>
        <pc:spChg chg="add mod">
          <ac:chgData name="Jayne Donnelly" userId="5c8749b7-551c-40b7-a871-6b26170e24c5" providerId="ADAL" clId="{7C65F38C-D69D-4BD4-A162-EF2BA87A1120}" dt="2019-04-09T16:18:20.200" v="19306" actId="164"/>
          <ac:spMkLst>
            <pc:docMk/>
            <pc:sldMk cId="4190639409" sldId="720"/>
            <ac:spMk id="95" creationId="{9C0115B5-0790-4B39-BEC8-F205774EB016}"/>
          </ac:spMkLst>
        </pc:spChg>
        <pc:spChg chg="add mod topLvl">
          <ac:chgData name="Jayne Donnelly" userId="5c8749b7-551c-40b7-a871-6b26170e24c5" providerId="ADAL" clId="{7C65F38C-D69D-4BD4-A162-EF2BA87A1120}" dt="2019-04-09T16:34:39.598" v="19561" actId="165"/>
          <ac:spMkLst>
            <pc:docMk/>
            <pc:sldMk cId="4190639409" sldId="720"/>
            <ac:spMk id="96" creationId="{8AB4F10C-6CE3-467D-8BCF-5842D9D4F162}"/>
          </ac:spMkLst>
        </pc:spChg>
        <pc:grpChg chg="add mod">
          <ac:chgData name="Jayne Donnelly" userId="5c8749b7-551c-40b7-a871-6b26170e24c5" providerId="ADAL" clId="{7C65F38C-D69D-4BD4-A162-EF2BA87A1120}" dt="2019-04-09T16:19:32.975" v="19322" actId="1037"/>
          <ac:grpSpMkLst>
            <pc:docMk/>
            <pc:sldMk cId="4190639409" sldId="720"/>
            <ac:grpSpMk id="3" creationId="{9FBAB8CF-D4BE-4792-95F8-D28E2A9892EF}"/>
          </ac:grpSpMkLst>
        </pc:grpChg>
        <pc:grpChg chg="add mod">
          <ac:chgData name="Jayne Donnelly" userId="5c8749b7-551c-40b7-a871-6b26170e24c5" providerId="ADAL" clId="{7C65F38C-D69D-4BD4-A162-EF2BA87A1120}" dt="2019-04-09T16:19:31.841" v="19321" actId="1037"/>
          <ac:grpSpMkLst>
            <pc:docMk/>
            <pc:sldMk cId="4190639409" sldId="720"/>
            <ac:grpSpMk id="4" creationId="{D135D12A-09BD-4E08-8E38-EA6E0191575B}"/>
          </ac:grpSpMkLst>
        </pc:grpChg>
        <pc:grpChg chg="add del mod">
          <ac:chgData name="Jayne Donnelly" userId="5c8749b7-551c-40b7-a871-6b26170e24c5" providerId="ADAL" clId="{7C65F38C-D69D-4BD4-A162-EF2BA87A1120}" dt="2019-04-09T16:34:39.598" v="19561" actId="165"/>
          <ac:grpSpMkLst>
            <pc:docMk/>
            <pc:sldMk cId="4190639409" sldId="720"/>
            <ac:grpSpMk id="6" creationId="{70C28D34-B64A-42C3-AA3F-2F47D0171FCD}"/>
          </ac:grpSpMkLst>
        </pc:grpChg>
        <pc:grpChg chg="add del">
          <ac:chgData name="Jayne Donnelly" userId="5c8749b7-551c-40b7-a871-6b26170e24c5" providerId="ADAL" clId="{7C65F38C-D69D-4BD4-A162-EF2BA87A1120}" dt="2019-03-27T12:59:04.731" v="11377" actId="478"/>
          <ac:grpSpMkLst>
            <pc:docMk/>
            <pc:sldMk cId="4190639409" sldId="720"/>
            <ac:grpSpMk id="20" creationId="{6F78D407-E625-46BF-A8B3-CA8FF8A66BBD}"/>
          </ac:grpSpMkLst>
        </pc:grpChg>
        <pc:grpChg chg="add del mod">
          <ac:chgData name="Jayne Donnelly" userId="5c8749b7-551c-40b7-a871-6b26170e24c5" providerId="ADAL" clId="{7C65F38C-D69D-4BD4-A162-EF2BA87A1120}" dt="2019-03-27T12:59:47.273" v="11387" actId="478"/>
          <ac:grpSpMkLst>
            <pc:docMk/>
            <pc:sldMk cId="4190639409" sldId="720"/>
            <ac:grpSpMk id="29" creationId="{3CEDC74F-ADE3-4C05-81BD-A196DB748A0C}"/>
          </ac:grpSpMkLst>
        </pc:grpChg>
        <pc:grpChg chg="add mod">
          <ac:chgData name="Jayne Donnelly" userId="5c8749b7-551c-40b7-a871-6b26170e24c5" providerId="ADAL" clId="{7C65F38C-D69D-4BD4-A162-EF2BA87A1120}" dt="2019-04-09T16:18:14.052" v="19305" actId="164"/>
          <ac:grpSpMkLst>
            <pc:docMk/>
            <pc:sldMk cId="4190639409" sldId="720"/>
            <ac:grpSpMk id="34" creationId="{7336D378-F0B2-4149-857F-F0F3B8CF6A63}"/>
          </ac:grpSpMkLst>
        </pc:grpChg>
        <pc:grpChg chg="add del mod">
          <ac:chgData name="Jayne Donnelly" userId="5c8749b7-551c-40b7-a871-6b26170e24c5" providerId="ADAL" clId="{7C65F38C-D69D-4BD4-A162-EF2BA87A1120}" dt="2019-03-27T12:58:40.503" v="11361" actId="478"/>
          <ac:grpSpMkLst>
            <pc:docMk/>
            <pc:sldMk cId="4190639409" sldId="720"/>
            <ac:grpSpMk id="40" creationId="{5072613E-6C15-4758-BCD7-5509761093C6}"/>
          </ac:grpSpMkLst>
        </pc:grpChg>
        <pc:grpChg chg="add mod topLvl">
          <ac:chgData name="Jayne Donnelly" userId="5c8749b7-551c-40b7-a871-6b26170e24c5" providerId="ADAL" clId="{7C65F38C-D69D-4BD4-A162-EF2BA87A1120}" dt="2019-03-27T15:35:20.589" v="13255" actId="165"/>
          <ac:grpSpMkLst>
            <pc:docMk/>
            <pc:sldMk cId="4190639409" sldId="720"/>
            <ac:grpSpMk id="47" creationId="{1099CEE7-BDD3-4F7D-BCDD-5F59F84F3B1A}"/>
          </ac:grpSpMkLst>
        </pc:grpChg>
        <pc:grpChg chg="del mod">
          <ac:chgData name="Jayne Donnelly" userId="5c8749b7-551c-40b7-a871-6b26170e24c5" providerId="ADAL" clId="{7C65F38C-D69D-4BD4-A162-EF2BA87A1120}" dt="2019-03-27T13:14:13.197" v="11609" actId="478"/>
          <ac:grpSpMkLst>
            <pc:docMk/>
            <pc:sldMk cId="4190639409" sldId="720"/>
            <ac:grpSpMk id="58" creationId="{5880CB50-E009-41BD-A1E8-2E94ACEC5525}"/>
          </ac:grpSpMkLst>
        </pc:grpChg>
        <pc:grpChg chg="add del mod">
          <ac:chgData name="Jayne Donnelly" userId="5c8749b7-551c-40b7-a871-6b26170e24c5" providerId="ADAL" clId="{7C65F38C-D69D-4BD4-A162-EF2BA87A1120}" dt="2019-03-27T13:12:24.202" v="11573" actId="165"/>
          <ac:grpSpMkLst>
            <pc:docMk/>
            <pc:sldMk cId="4190639409" sldId="720"/>
            <ac:grpSpMk id="65" creationId="{D6D876B7-FB57-4A23-BBB0-416000B4999D}"/>
          </ac:grpSpMkLst>
        </pc:grpChg>
        <pc:grpChg chg="mod">
          <ac:chgData name="Jayne Donnelly" userId="5c8749b7-551c-40b7-a871-6b26170e24c5" providerId="ADAL" clId="{7C65F38C-D69D-4BD4-A162-EF2BA87A1120}" dt="2019-03-27T15:06:14.735" v="12623" actId="164"/>
          <ac:grpSpMkLst>
            <pc:docMk/>
            <pc:sldMk cId="4190639409" sldId="720"/>
            <ac:grpSpMk id="69" creationId="{505BAB17-99FB-4F19-84A3-92F5D160FBD6}"/>
          </ac:grpSpMkLst>
        </pc:grpChg>
        <pc:grpChg chg="del">
          <ac:chgData name="Jayne Donnelly" userId="5c8749b7-551c-40b7-a871-6b26170e24c5" providerId="ADAL" clId="{7C65F38C-D69D-4BD4-A162-EF2BA87A1120}" dt="2019-03-27T12:59:10.879" v="11379" actId="478"/>
          <ac:grpSpMkLst>
            <pc:docMk/>
            <pc:sldMk cId="4190639409" sldId="720"/>
            <ac:grpSpMk id="72" creationId="{948DAE30-F47E-4374-A039-A154843C6806}"/>
          </ac:grpSpMkLst>
        </pc:grpChg>
        <pc:grpChg chg="del mod">
          <ac:chgData name="Jayne Donnelly" userId="5c8749b7-551c-40b7-a871-6b26170e24c5" providerId="ADAL" clId="{7C65F38C-D69D-4BD4-A162-EF2BA87A1120}" dt="2019-03-27T12:59:20.757" v="11380" actId="478"/>
          <ac:grpSpMkLst>
            <pc:docMk/>
            <pc:sldMk cId="4190639409" sldId="720"/>
            <ac:grpSpMk id="73" creationId="{C223A4C0-D595-4BB6-9002-71E7F7603694}"/>
          </ac:grpSpMkLst>
        </pc:grpChg>
        <pc:grpChg chg="mod">
          <ac:chgData name="Jayne Donnelly" userId="5c8749b7-551c-40b7-a871-6b26170e24c5" providerId="ADAL" clId="{7C65F38C-D69D-4BD4-A162-EF2BA87A1120}" dt="2019-03-27T13:11:41.559" v="11565" actId="164"/>
          <ac:grpSpMkLst>
            <pc:docMk/>
            <pc:sldMk cId="4190639409" sldId="720"/>
            <ac:grpSpMk id="77" creationId="{73B170D3-EFBD-4915-933B-716802F928B7}"/>
          </ac:grpSpMkLst>
        </pc:grpChg>
        <pc:grpChg chg="add mod topLvl">
          <ac:chgData name="Jayne Donnelly" userId="5c8749b7-551c-40b7-a871-6b26170e24c5" providerId="ADAL" clId="{7C65F38C-D69D-4BD4-A162-EF2BA87A1120}" dt="2019-03-27T15:35:20.589" v="13255" actId="165"/>
          <ac:grpSpMkLst>
            <pc:docMk/>
            <pc:sldMk cId="4190639409" sldId="720"/>
            <ac:grpSpMk id="80" creationId="{0F774C11-9DCA-48DE-B408-65D098D7F539}"/>
          </ac:grpSpMkLst>
        </pc:grpChg>
        <pc:grpChg chg="add mod">
          <ac:chgData name="Jayne Donnelly" userId="5c8749b7-551c-40b7-a871-6b26170e24c5" providerId="ADAL" clId="{7C65F38C-D69D-4BD4-A162-EF2BA87A1120}" dt="2019-04-09T16:18:20.200" v="19306" actId="164"/>
          <ac:grpSpMkLst>
            <pc:docMk/>
            <pc:sldMk cId="4190639409" sldId="720"/>
            <ac:grpSpMk id="90" creationId="{5AB2E2F6-E71B-4C81-AC1D-2F2CD745D874}"/>
          </ac:grpSpMkLst>
        </pc:grpChg>
        <pc:grpChg chg="add del mod topLvl">
          <ac:chgData name="Jayne Donnelly" userId="5c8749b7-551c-40b7-a871-6b26170e24c5" providerId="ADAL" clId="{7C65F38C-D69D-4BD4-A162-EF2BA87A1120}" dt="2019-04-09T16:34:39.598" v="19561" actId="165"/>
          <ac:grpSpMkLst>
            <pc:docMk/>
            <pc:sldMk cId="4190639409" sldId="720"/>
            <ac:grpSpMk id="91" creationId="{9879802A-3A5C-4520-AFBF-61523DFACE01}"/>
          </ac:grpSpMkLst>
        </pc:grpChg>
        <pc:picChg chg="add del mod">
          <ac:chgData name="Jayne Donnelly" userId="5c8749b7-551c-40b7-a871-6b26170e24c5" providerId="ADAL" clId="{7C65F38C-D69D-4BD4-A162-EF2BA87A1120}" dt="2019-03-27T14:59:04.837" v="12565" actId="478"/>
          <ac:picMkLst>
            <pc:docMk/>
            <pc:sldMk cId="4190639409" sldId="720"/>
            <ac:picMk id="4" creationId="{785D02DE-FD16-4D06-A3AF-6D8589899FC1}"/>
          </ac:picMkLst>
        </pc:picChg>
        <pc:picChg chg="add mod">
          <ac:chgData name="Jayne Donnelly" userId="5c8749b7-551c-40b7-a871-6b26170e24c5" providerId="ADAL" clId="{7C65F38C-D69D-4BD4-A162-EF2BA87A1120}" dt="2019-04-09T16:34:26.299" v="19559" actId="1035"/>
          <ac:picMkLst>
            <pc:docMk/>
            <pc:sldMk cId="4190639409" sldId="720"/>
            <ac:picMk id="8" creationId="{048E58EB-0F4D-4F00-B711-4C846BC9957F}"/>
          </ac:picMkLst>
        </pc:picChg>
        <pc:picChg chg="add del mod">
          <ac:chgData name="Jayne Donnelly" userId="5c8749b7-551c-40b7-a871-6b26170e24c5" providerId="ADAL" clId="{7C65F38C-D69D-4BD4-A162-EF2BA87A1120}" dt="2019-03-27T13:04:02.697" v="11487" actId="478"/>
          <ac:picMkLst>
            <pc:docMk/>
            <pc:sldMk cId="4190639409" sldId="720"/>
            <ac:picMk id="11" creationId="{CFC5C226-5D64-48FA-8AF3-244D82740E62}"/>
          </ac:picMkLst>
        </pc:picChg>
        <pc:picChg chg="add del mod">
          <ac:chgData name="Jayne Donnelly" userId="5c8749b7-551c-40b7-a871-6b26170e24c5" providerId="ADAL" clId="{7C65F38C-D69D-4BD4-A162-EF2BA87A1120}" dt="2019-03-27T13:04:36.217" v="11491" actId="478"/>
          <ac:picMkLst>
            <pc:docMk/>
            <pc:sldMk cId="4190639409" sldId="720"/>
            <ac:picMk id="14" creationId="{476BB2C2-7D3C-4546-8350-8C2B82C1C52D}"/>
          </ac:picMkLst>
        </pc:picChg>
        <pc:picChg chg="mod">
          <ac:chgData name="Jayne Donnelly" userId="5c8749b7-551c-40b7-a871-6b26170e24c5" providerId="ADAL" clId="{7C65F38C-D69D-4BD4-A162-EF2BA87A1120}" dt="2019-04-09T16:29:48.492" v="19483" actId="1037"/>
          <ac:picMkLst>
            <pc:docMk/>
            <pc:sldMk cId="4190639409" sldId="720"/>
            <ac:picMk id="15" creationId="{F984FC53-2801-466B-9436-AF925B7DD1AB}"/>
          </ac:picMkLst>
        </pc:picChg>
        <pc:picChg chg="add del mod">
          <ac:chgData name="Jayne Donnelly" userId="5c8749b7-551c-40b7-a871-6b26170e24c5" providerId="ADAL" clId="{7C65F38C-D69D-4BD4-A162-EF2BA87A1120}" dt="2019-03-27T13:06:43.957" v="11501" actId="478"/>
          <ac:picMkLst>
            <pc:docMk/>
            <pc:sldMk cId="4190639409" sldId="720"/>
            <ac:picMk id="17" creationId="{E3EAE358-573A-4461-8C31-71DD16D641AD}"/>
          </ac:picMkLst>
        </pc:picChg>
        <pc:picChg chg="add del mod">
          <ac:chgData name="Jayne Donnelly" userId="5c8749b7-551c-40b7-a871-6b26170e24c5" providerId="ADAL" clId="{7C65F38C-D69D-4BD4-A162-EF2BA87A1120}" dt="2019-03-27T13:10:31.071" v="11546" actId="27803"/>
          <ac:picMkLst>
            <pc:docMk/>
            <pc:sldMk cId="4190639409" sldId="720"/>
            <ac:picMk id="24" creationId="{73B170D3-EFBD-4915-933B-716802F928B7}"/>
          </ac:picMkLst>
        </pc:picChg>
        <pc:picChg chg="mod">
          <ac:chgData name="Jayne Donnelly" userId="5c8749b7-551c-40b7-a871-6b26170e24c5" providerId="ADAL" clId="{7C65F38C-D69D-4BD4-A162-EF2BA87A1120}" dt="2019-03-27T15:36:12.715" v="13263" actId="207"/>
          <ac:picMkLst>
            <pc:docMk/>
            <pc:sldMk cId="4190639409" sldId="720"/>
            <ac:picMk id="38" creationId="{A2CEF24C-C44B-4960-B63C-D786899B14C1}"/>
          </ac:picMkLst>
        </pc:picChg>
        <pc:picChg chg="add del">
          <ac:chgData name="Jayne Donnelly" userId="5c8749b7-551c-40b7-a871-6b26170e24c5" providerId="ADAL" clId="{7C65F38C-D69D-4BD4-A162-EF2BA87A1120}" dt="2019-03-27T12:59:25.194" v="11382"/>
          <ac:picMkLst>
            <pc:docMk/>
            <pc:sldMk cId="4190639409" sldId="720"/>
            <ac:picMk id="44" creationId="{4AC8926C-53CD-4EAC-955F-9574B835F1F5}"/>
          </ac:picMkLst>
        </pc:picChg>
        <pc:picChg chg="add del">
          <ac:chgData name="Jayne Donnelly" userId="5c8749b7-551c-40b7-a871-6b26170e24c5" providerId="ADAL" clId="{7C65F38C-D69D-4BD4-A162-EF2BA87A1120}" dt="2019-03-27T12:59:25.194" v="11382"/>
          <ac:picMkLst>
            <pc:docMk/>
            <pc:sldMk cId="4190639409" sldId="720"/>
            <ac:picMk id="45" creationId="{D17874EC-A71E-4ADA-8EF8-2E4E2D27FC1D}"/>
          </ac:picMkLst>
        </pc:picChg>
        <pc:picChg chg="add del">
          <ac:chgData name="Jayne Donnelly" userId="5c8749b7-551c-40b7-a871-6b26170e24c5" providerId="ADAL" clId="{7C65F38C-D69D-4BD4-A162-EF2BA87A1120}" dt="2019-03-27T12:59:25.194" v="11382"/>
          <ac:picMkLst>
            <pc:docMk/>
            <pc:sldMk cId="4190639409" sldId="720"/>
            <ac:picMk id="46" creationId="{4C47B1C0-0D06-483B-B686-52324BF97049}"/>
          </ac:picMkLst>
        </pc:picChg>
        <pc:picChg chg="add del">
          <ac:chgData name="Jayne Donnelly" userId="5c8749b7-551c-40b7-a871-6b26170e24c5" providerId="ADAL" clId="{7C65F38C-D69D-4BD4-A162-EF2BA87A1120}" dt="2019-03-27T13:13:56.327" v="11602" actId="478"/>
          <ac:picMkLst>
            <pc:docMk/>
            <pc:sldMk cId="4190639409" sldId="720"/>
            <ac:picMk id="48" creationId="{A52D4078-8C48-46A4-BA1D-DC5B0427C7FE}"/>
          </ac:picMkLst>
        </pc:picChg>
        <pc:picChg chg="mod">
          <ac:chgData name="Jayne Donnelly" userId="5c8749b7-551c-40b7-a871-6b26170e24c5" providerId="ADAL" clId="{7C65F38C-D69D-4BD4-A162-EF2BA87A1120}" dt="2019-03-27T13:13:41.100" v="11593" actId="1036"/>
          <ac:picMkLst>
            <pc:docMk/>
            <pc:sldMk cId="4190639409" sldId="720"/>
            <ac:picMk id="49" creationId="{56D7622E-4D2F-4EA2-A1C4-AE26F4C6CAA5}"/>
          </ac:picMkLst>
        </pc:picChg>
        <pc:picChg chg="mod">
          <ac:chgData name="Jayne Donnelly" userId="5c8749b7-551c-40b7-a871-6b26170e24c5" providerId="ADAL" clId="{7C65F38C-D69D-4BD4-A162-EF2BA87A1120}" dt="2019-03-27T14:34:17.624" v="11931" actId="14100"/>
          <ac:picMkLst>
            <pc:docMk/>
            <pc:sldMk cId="4190639409" sldId="720"/>
            <ac:picMk id="50" creationId="{7AD2EC01-1C57-48EA-BBED-4AEF20871F11}"/>
          </ac:picMkLst>
        </pc:picChg>
        <pc:picChg chg="del">
          <ac:chgData name="Jayne Donnelly" userId="5c8749b7-551c-40b7-a871-6b26170e24c5" providerId="ADAL" clId="{7C65F38C-D69D-4BD4-A162-EF2BA87A1120}" dt="2019-03-27T13:13:29.588" v="11582" actId="478"/>
          <ac:picMkLst>
            <pc:docMk/>
            <pc:sldMk cId="4190639409" sldId="720"/>
            <ac:picMk id="51" creationId="{3E5E19A8-A3E9-4735-B172-06C375F57649}"/>
          </ac:picMkLst>
        </pc:picChg>
        <pc:picChg chg="add del mod">
          <ac:chgData name="Jayne Donnelly" userId="5c8749b7-551c-40b7-a871-6b26170e24c5" providerId="ADAL" clId="{7C65F38C-D69D-4BD4-A162-EF2BA87A1120}" dt="2019-03-27T13:08:26.855" v="11517" actId="27803"/>
          <ac:picMkLst>
            <pc:docMk/>
            <pc:sldMk cId="4190639409" sldId="720"/>
            <ac:picMk id="55" creationId="{D6D876B7-FB57-4A23-BBB0-416000B4999D}"/>
          </ac:picMkLst>
        </pc:picChg>
        <pc:picChg chg="add del mod">
          <ac:chgData name="Jayne Donnelly" userId="5c8749b7-551c-40b7-a871-6b26170e24c5" providerId="ADAL" clId="{7C65F38C-D69D-4BD4-A162-EF2BA87A1120}" dt="2019-03-27T13:08:12.617" v="11514" actId="27803"/>
          <ac:picMkLst>
            <pc:docMk/>
            <pc:sldMk cId="4190639409" sldId="720"/>
            <ac:picMk id="57" creationId="{5880CB50-E009-41BD-A1E8-2E94ACEC5525}"/>
          </ac:picMkLst>
        </pc:picChg>
        <pc:picChg chg="del mod">
          <ac:chgData name="Jayne Donnelly" userId="5c8749b7-551c-40b7-a871-6b26170e24c5" providerId="ADAL" clId="{7C65F38C-D69D-4BD4-A162-EF2BA87A1120}" dt="2019-03-27T12:55:54.100" v="11234" actId="478"/>
          <ac:picMkLst>
            <pc:docMk/>
            <pc:sldMk cId="4190639409" sldId="720"/>
            <ac:picMk id="63" creationId="{EE968F7F-A2EB-47E8-8731-E97E0451FAAA}"/>
          </ac:picMkLst>
        </pc:picChg>
        <pc:picChg chg="mod">
          <ac:chgData name="Jayne Donnelly" userId="5c8749b7-551c-40b7-a871-6b26170e24c5" providerId="ADAL" clId="{7C65F38C-D69D-4BD4-A162-EF2BA87A1120}" dt="2019-03-27T14:34:21.087" v="11932" actId="14100"/>
          <ac:picMkLst>
            <pc:docMk/>
            <pc:sldMk cId="4190639409" sldId="720"/>
            <ac:picMk id="66" creationId="{9EC1284A-CD70-455C-B899-067F62274F80}"/>
          </ac:picMkLst>
        </pc:picChg>
        <pc:picChg chg="del">
          <ac:chgData name="Jayne Donnelly" userId="5c8749b7-551c-40b7-a871-6b26170e24c5" providerId="ADAL" clId="{7C65F38C-D69D-4BD4-A162-EF2BA87A1120}" dt="2019-03-27T12:59:10.879" v="11379" actId="478"/>
          <ac:picMkLst>
            <pc:docMk/>
            <pc:sldMk cId="4190639409" sldId="720"/>
            <ac:picMk id="71" creationId="{56102FB9-025A-42D1-9F57-4B6BA2ABC4C2}"/>
          </ac:picMkLst>
        </pc:picChg>
        <pc:picChg chg="add mod modCrop">
          <ac:chgData name="Jayne Donnelly" userId="5c8749b7-551c-40b7-a871-6b26170e24c5" providerId="ADAL" clId="{7C65F38C-D69D-4BD4-A162-EF2BA87A1120}" dt="2019-04-09T16:34:49.697" v="19566" actId="1036"/>
          <ac:picMkLst>
            <pc:docMk/>
            <pc:sldMk cId="4190639409" sldId="720"/>
            <ac:picMk id="88" creationId="{D83A218E-649A-47ED-AB7F-88330BF62F4D}"/>
          </ac:picMkLst>
        </pc:picChg>
        <pc:picChg chg="add mod topLvl">
          <ac:chgData name="Jayne Donnelly" userId="5c8749b7-551c-40b7-a871-6b26170e24c5" providerId="ADAL" clId="{7C65F38C-D69D-4BD4-A162-EF2BA87A1120}" dt="2019-04-09T16:34:46.297" v="19564" actId="1036"/>
          <ac:picMkLst>
            <pc:docMk/>
            <pc:sldMk cId="4190639409" sldId="720"/>
            <ac:picMk id="89" creationId="{A4DFA42E-8769-4AA9-A95B-CE9CFD930E77}"/>
          </ac:picMkLst>
        </pc:picChg>
      </pc:sldChg>
      <pc:sldChg chg="addSp delSp modSp add">
        <pc:chgData name="Jayne Donnelly" userId="5c8749b7-551c-40b7-a871-6b26170e24c5" providerId="ADAL" clId="{7C65F38C-D69D-4BD4-A162-EF2BA87A1120}" dt="2019-04-09T16:53:08.218" v="19861" actId="478"/>
        <pc:sldMkLst>
          <pc:docMk/>
          <pc:sldMk cId="2731437493" sldId="722"/>
        </pc:sldMkLst>
        <pc:spChg chg="mod">
          <ac:chgData name="Jayne Donnelly" userId="5c8749b7-551c-40b7-a871-6b26170e24c5" providerId="ADAL" clId="{7C65F38C-D69D-4BD4-A162-EF2BA87A1120}" dt="2019-03-27T14:47:49.294" v="12310" actId="1036"/>
          <ac:spMkLst>
            <pc:docMk/>
            <pc:sldMk cId="2731437493" sldId="722"/>
            <ac:spMk id="2" creationId="{346552AA-0F08-453B-93BA-66B8765D8CC5}"/>
          </ac:spMkLst>
        </pc:spChg>
        <pc:spChg chg="add mod">
          <ac:chgData name="Jayne Donnelly" userId="5c8749b7-551c-40b7-a871-6b26170e24c5" providerId="ADAL" clId="{7C65F38C-D69D-4BD4-A162-EF2BA87A1120}" dt="2019-03-27T14:47:52.156" v="12312" actId="1036"/>
          <ac:spMkLst>
            <pc:docMk/>
            <pc:sldMk cId="2731437493" sldId="722"/>
            <ac:spMk id="4" creationId="{08E37BB4-5274-4340-9785-61A9A9F5D552}"/>
          </ac:spMkLst>
        </pc:spChg>
        <pc:spChg chg="del">
          <ac:chgData name="Jayne Donnelly" userId="5c8749b7-551c-40b7-a871-6b26170e24c5" providerId="ADAL" clId="{7C65F38C-D69D-4BD4-A162-EF2BA87A1120}" dt="2019-04-08T15:05:41.711" v="15514" actId="478"/>
          <ac:spMkLst>
            <pc:docMk/>
            <pc:sldMk cId="2731437493" sldId="722"/>
            <ac:spMk id="6" creationId="{00000000-0000-0000-0000-000000000000}"/>
          </ac:spMkLst>
        </pc:spChg>
        <pc:spChg chg="mod">
          <ac:chgData name="Jayne Donnelly" userId="5c8749b7-551c-40b7-a871-6b26170e24c5" providerId="ADAL" clId="{7C65F38C-D69D-4BD4-A162-EF2BA87A1120}" dt="2019-04-09T16:46:17.696" v="19731" actId="6549"/>
          <ac:spMkLst>
            <pc:docMk/>
            <pc:sldMk cId="2731437493" sldId="722"/>
            <ac:spMk id="9" creationId="{868FBEF8-1654-4854-A2B0-49448419B988}"/>
          </ac:spMkLst>
        </pc:spChg>
        <pc:spChg chg="mod">
          <ac:chgData name="Jayne Donnelly" userId="5c8749b7-551c-40b7-a871-6b26170e24c5" providerId="ADAL" clId="{7C65F38C-D69D-4BD4-A162-EF2BA87A1120}" dt="2019-03-27T14:44:23.765" v="12105"/>
          <ac:spMkLst>
            <pc:docMk/>
            <pc:sldMk cId="2731437493" sldId="722"/>
            <ac:spMk id="11" creationId="{98647D58-6A31-4E41-9F0E-D696F1E649FB}"/>
          </ac:spMkLst>
        </pc:spChg>
        <pc:spChg chg="add mod">
          <ac:chgData name="Jayne Donnelly" userId="5c8749b7-551c-40b7-a871-6b26170e24c5" providerId="ADAL" clId="{7C65F38C-D69D-4BD4-A162-EF2BA87A1120}" dt="2019-03-27T14:50:01.913" v="12344" actId="14100"/>
          <ac:spMkLst>
            <pc:docMk/>
            <pc:sldMk cId="2731437493" sldId="722"/>
            <ac:spMk id="15" creationId="{BC9F9473-2C26-463D-961F-40DB9E339B1F}"/>
          </ac:spMkLst>
        </pc:spChg>
        <pc:grpChg chg="del">
          <ac:chgData name="Jayne Donnelly" userId="5c8749b7-551c-40b7-a871-6b26170e24c5" providerId="ADAL" clId="{7C65F38C-D69D-4BD4-A162-EF2BA87A1120}" dt="2019-03-27T14:41:15.966" v="12017" actId="478"/>
          <ac:grpSpMkLst>
            <pc:docMk/>
            <pc:sldMk cId="2731437493" sldId="722"/>
            <ac:grpSpMk id="3" creationId="{8BD60DA6-36BD-4F8E-9E93-699A3F07FDEE}"/>
          </ac:grpSpMkLst>
        </pc:grpChg>
        <pc:grpChg chg="add del mod">
          <ac:chgData name="Jayne Donnelly" userId="5c8749b7-551c-40b7-a871-6b26170e24c5" providerId="ADAL" clId="{7C65F38C-D69D-4BD4-A162-EF2BA87A1120}" dt="2019-03-27T15:39:18.832" v="13297" actId="478"/>
          <ac:grpSpMkLst>
            <pc:docMk/>
            <pc:sldMk cId="2731437493" sldId="722"/>
            <ac:grpSpMk id="16" creationId="{798B489C-A54E-4E0E-8B87-F83C6EB02B3E}"/>
          </ac:grpSpMkLst>
        </pc:grpChg>
        <pc:grpChg chg="add del">
          <ac:chgData name="Jayne Donnelly" userId="5c8749b7-551c-40b7-a871-6b26170e24c5" providerId="ADAL" clId="{7C65F38C-D69D-4BD4-A162-EF2BA87A1120}" dt="2019-04-09T16:53:08.218" v="19861" actId="478"/>
          <ac:grpSpMkLst>
            <pc:docMk/>
            <pc:sldMk cId="2731437493" sldId="722"/>
            <ac:grpSpMk id="18" creationId="{FEF8C8FE-86EE-4DBC-A5AB-67C004134E4F}"/>
          </ac:grpSpMkLst>
        </pc:grpChg>
        <pc:grpChg chg="add del">
          <ac:chgData name="Jayne Donnelly" userId="5c8749b7-551c-40b7-a871-6b26170e24c5" providerId="ADAL" clId="{7C65F38C-D69D-4BD4-A162-EF2BA87A1120}" dt="2019-04-09T16:44:46.405" v="19717" actId="478"/>
          <ac:grpSpMkLst>
            <pc:docMk/>
            <pc:sldMk cId="2731437493" sldId="722"/>
            <ac:grpSpMk id="23" creationId="{2D1C9D81-BB88-4957-9FC1-8916A77B9D0D}"/>
          </ac:grpSpMkLst>
        </pc:grpChg>
        <pc:picChg chg="mod">
          <ac:chgData name="Jayne Donnelly" userId="5c8749b7-551c-40b7-a871-6b26170e24c5" providerId="ADAL" clId="{7C65F38C-D69D-4BD4-A162-EF2BA87A1120}" dt="2019-04-09T16:44:59.499" v="19727" actId="1037"/>
          <ac:picMkLst>
            <pc:docMk/>
            <pc:sldMk cId="2731437493" sldId="722"/>
            <ac:picMk id="10" creationId="{BBBD1D1A-758E-4A94-952F-1D715F6B6FD9}"/>
          </ac:picMkLst>
        </pc:picChg>
        <pc:picChg chg="add mod">
          <ac:chgData name="Jayne Donnelly" userId="5c8749b7-551c-40b7-a871-6b26170e24c5" providerId="ADAL" clId="{7C65F38C-D69D-4BD4-A162-EF2BA87A1120}" dt="2019-03-27T14:47:45.334" v="12308" actId="1036"/>
          <ac:picMkLst>
            <pc:docMk/>
            <pc:sldMk cId="2731437493" sldId="722"/>
            <ac:picMk id="12" creationId="{75D33921-E0A2-4D08-A3E2-CA7614717B05}"/>
          </ac:picMkLst>
        </pc:picChg>
        <pc:picChg chg="add mod">
          <ac:chgData name="Jayne Donnelly" userId="5c8749b7-551c-40b7-a871-6b26170e24c5" providerId="ADAL" clId="{7C65F38C-D69D-4BD4-A162-EF2BA87A1120}" dt="2019-03-27T14:48:01.176" v="12316" actId="1076"/>
          <ac:picMkLst>
            <pc:docMk/>
            <pc:sldMk cId="2731437493" sldId="722"/>
            <ac:picMk id="14" creationId="{4D0259AF-7C25-4E01-9230-7DB8A14B0E8F}"/>
          </ac:picMkLst>
        </pc:picChg>
      </pc:sldChg>
      <pc:sldChg chg="addSp delSp modSp add">
        <pc:chgData name="Jayne Donnelly" userId="5c8749b7-551c-40b7-a871-6b26170e24c5" providerId="ADAL" clId="{7C65F38C-D69D-4BD4-A162-EF2BA87A1120}" dt="2019-04-09T16:54:55.563" v="19894" actId="20577"/>
        <pc:sldMkLst>
          <pc:docMk/>
          <pc:sldMk cId="3875164621" sldId="723"/>
        </pc:sldMkLst>
        <pc:spChg chg="del">
          <ac:chgData name="Jayne Donnelly" userId="5c8749b7-551c-40b7-a871-6b26170e24c5" providerId="ADAL" clId="{7C65F38C-D69D-4BD4-A162-EF2BA87A1120}" dt="2019-04-08T15:05:38.302" v="15513" actId="478"/>
          <ac:spMkLst>
            <pc:docMk/>
            <pc:sldMk cId="3875164621" sldId="723"/>
            <ac:spMk id="6" creationId="{00000000-0000-0000-0000-000000000000}"/>
          </ac:spMkLst>
        </pc:spChg>
        <pc:spChg chg="add mod">
          <ac:chgData name="Jayne Donnelly" userId="5c8749b7-551c-40b7-a871-6b26170e24c5" providerId="ADAL" clId="{7C65F38C-D69D-4BD4-A162-EF2BA87A1120}" dt="2019-04-09T16:48:27.365" v="19764" actId="1076"/>
          <ac:spMkLst>
            <pc:docMk/>
            <pc:sldMk cId="3875164621" sldId="723"/>
            <ac:spMk id="6" creationId="{26B6220C-6885-4FCE-B150-E00D9B7D626F}"/>
          </ac:spMkLst>
        </pc:spChg>
        <pc:spChg chg="mod">
          <ac:chgData name="Jayne Donnelly" userId="5c8749b7-551c-40b7-a871-6b26170e24c5" providerId="ADAL" clId="{7C65F38C-D69D-4BD4-A162-EF2BA87A1120}" dt="2019-04-09T16:54:55.563" v="19894" actId="20577"/>
          <ac:spMkLst>
            <pc:docMk/>
            <pc:sldMk cId="3875164621" sldId="723"/>
            <ac:spMk id="9" creationId="{868FBEF8-1654-4854-A2B0-49448419B988}"/>
          </ac:spMkLst>
        </pc:spChg>
        <pc:spChg chg="add mod">
          <ac:chgData name="Jayne Donnelly" userId="5c8749b7-551c-40b7-a871-6b26170e24c5" providerId="ADAL" clId="{7C65F38C-D69D-4BD4-A162-EF2BA87A1120}" dt="2019-04-09T16:48:24.661" v="19763" actId="1076"/>
          <ac:spMkLst>
            <pc:docMk/>
            <pc:sldMk cId="3875164621" sldId="723"/>
            <ac:spMk id="11" creationId="{DCA6D63D-0D4F-4191-ACAE-2BA47583D26E}"/>
          </ac:spMkLst>
        </pc:spChg>
        <pc:picChg chg="add mod">
          <ac:chgData name="Jayne Donnelly" userId="5c8749b7-551c-40b7-a871-6b26170e24c5" providerId="ADAL" clId="{7C65F38C-D69D-4BD4-A162-EF2BA87A1120}" dt="2019-04-09T16:48:22.470" v="19762" actId="14100"/>
          <ac:picMkLst>
            <pc:docMk/>
            <pc:sldMk cId="3875164621" sldId="723"/>
            <ac:picMk id="7" creationId="{0A5893D1-DFEE-4932-9406-A6C711F3FF90}"/>
          </ac:picMkLst>
        </pc:picChg>
        <pc:picChg chg="mod">
          <ac:chgData name="Jayne Donnelly" userId="5c8749b7-551c-40b7-a871-6b26170e24c5" providerId="ADAL" clId="{7C65F38C-D69D-4BD4-A162-EF2BA87A1120}" dt="2019-04-09T16:45:21.230" v="19728" actId="1076"/>
          <ac:picMkLst>
            <pc:docMk/>
            <pc:sldMk cId="3875164621" sldId="723"/>
            <ac:picMk id="10" creationId="{3DF4ACA3-7B9D-49FA-B3C3-972AD478B527}"/>
          </ac:picMkLst>
        </pc:picChg>
      </pc:sldChg>
      <pc:sldChg chg="addSp delSp modSp add">
        <pc:chgData name="Jayne Donnelly" userId="5c8749b7-551c-40b7-a871-6b26170e24c5" providerId="ADAL" clId="{7C65F38C-D69D-4BD4-A162-EF2BA87A1120}" dt="2019-04-09T16:48:46.270" v="19766" actId="255"/>
        <pc:sldMkLst>
          <pc:docMk/>
          <pc:sldMk cId="3819138459" sldId="724"/>
        </pc:sldMkLst>
        <pc:spChg chg="del mod">
          <ac:chgData name="Jayne Donnelly" userId="5c8749b7-551c-40b7-a871-6b26170e24c5" providerId="ADAL" clId="{7C65F38C-D69D-4BD4-A162-EF2BA87A1120}" dt="2019-04-09T16:47:21.800" v="19740"/>
          <ac:spMkLst>
            <pc:docMk/>
            <pc:sldMk cId="3819138459" sldId="724"/>
            <ac:spMk id="2" creationId="{346552AA-0F08-453B-93BA-66B8765D8CC5}"/>
          </ac:spMkLst>
        </pc:spChg>
        <pc:spChg chg="del">
          <ac:chgData name="Jayne Donnelly" userId="5c8749b7-551c-40b7-a871-6b26170e24c5" providerId="ADAL" clId="{7C65F38C-D69D-4BD4-A162-EF2BA87A1120}" dt="2019-04-08T15:05:31.168" v="15512" actId="478"/>
          <ac:spMkLst>
            <pc:docMk/>
            <pc:sldMk cId="3819138459" sldId="724"/>
            <ac:spMk id="6" creationId="{00000000-0000-0000-0000-000000000000}"/>
          </ac:spMkLst>
        </pc:spChg>
        <pc:spChg chg="mod">
          <ac:chgData name="Jayne Donnelly" userId="5c8749b7-551c-40b7-a871-6b26170e24c5" providerId="ADAL" clId="{7C65F38C-D69D-4BD4-A162-EF2BA87A1120}" dt="2019-04-09T16:48:46.270" v="19766" actId="255"/>
          <ac:spMkLst>
            <pc:docMk/>
            <pc:sldMk cId="3819138459" sldId="724"/>
            <ac:spMk id="9" creationId="{868FBEF8-1654-4854-A2B0-49448419B988}"/>
          </ac:spMkLst>
        </pc:spChg>
        <pc:spChg chg="mod">
          <ac:chgData name="Jayne Donnelly" userId="5c8749b7-551c-40b7-a871-6b26170e24c5" providerId="ADAL" clId="{7C65F38C-D69D-4BD4-A162-EF2BA87A1120}" dt="2019-03-27T14:44:39.803" v="12106"/>
          <ac:spMkLst>
            <pc:docMk/>
            <pc:sldMk cId="3819138459" sldId="724"/>
            <ac:spMk id="11" creationId="{98647D58-6A31-4E41-9F0E-D696F1E649FB}"/>
          </ac:spMkLst>
        </pc:spChg>
        <pc:spChg chg="add mod">
          <ac:chgData name="Jayne Donnelly" userId="5c8749b7-551c-40b7-a871-6b26170e24c5" providerId="ADAL" clId="{7C65F38C-D69D-4BD4-A162-EF2BA87A1120}" dt="2019-04-09T16:48:37.470" v="19765" actId="1076"/>
          <ac:spMkLst>
            <pc:docMk/>
            <pc:sldMk cId="3819138459" sldId="724"/>
            <ac:spMk id="14" creationId="{C738206A-40AD-4C57-841E-6F74D6EB0B00}"/>
          </ac:spMkLst>
        </pc:spChg>
        <pc:spChg chg="add del mod">
          <ac:chgData name="Jayne Donnelly" userId="5c8749b7-551c-40b7-a871-6b26170e24c5" providerId="ADAL" clId="{7C65F38C-D69D-4BD4-A162-EF2BA87A1120}" dt="2019-04-09T16:47:21.800" v="19740"/>
          <ac:spMkLst>
            <pc:docMk/>
            <pc:sldMk cId="3819138459" sldId="724"/>
            <ac:spMk id="15" creationId="{1972C5D3-0962-4489-B223-CC0162C5BED1}"/>
          </ac:spMkLst>
        </pc:spChg>
        <pc:picChg chg="add del mod">
          <ac:chgData name="Jayne Donnelly" userId="5c8749b7-551c-40b7-a871-6b26170e24c5" providerId="ADAL" clId="{7C65F38C-D69D-4BD4-A162-EF2BA87A1120}" dt="2019-04-09T16:47:21.800" v="19740"/>
          <ac:picMkLst>
            <pc:docMk/>
            <pc:sldMk cId="3819138459" sldId="724"/>
            <ac:picMk id="8" creationId="{C6D77C33-D761-469C-A7DF-940DDB167F94}"/>
          </ac:picMkLst>
        </pc:picChg>
        <pc:picChg chg="mod">
          <ac:chgData name="Jayne Donnelly" userId="5c8749b7-551c-40b7-a871-6b26170e24c5" providerId="ADAL" clId="{7C65F38C-D69D-4BD4-A162-EF2BA87A1120}" dt="2019-04-09T16:46:56.054" v="19737" actId="1035"/>
          <ac:picMkLst>
            <pc:docMk/>
            <pc:sldMk cId="3819138459" sldId="724"/>
            <ac:picMk id="10" creationId="{BBBD1D1A-758E-4A94-952F-1D715F6B6FD9}"/>
          </ac:picMkLst>
        </pc:picChg>
        <pc:picChg chg="del">
          <ac:chgData name="Jayne Donnelly" userId="5c8749b7-551c-40b7-a871-6b26170e24c5" providerId="ADAL" clId="{7C65F38C-D69D-4BD4-A162-EF2BA87A1120}" dt="2019-03-27T14:53:10.370" v="12398" actId="478"/>
          <ac:picMkLst>
            <pc:docMk/>
            <pc:sldMk cId="3819138459" sldId="724"/>
            <ac:picMk id="12" creationId="{75D33921-E0A2-4D08-A3E2-CA7614717B05}"/>
          </ac:picMkLst>
        </pc:picChg>
        <pc:picChg chg="add mod">
          <ac:chgData name="Jayne Donnelly" userId="5c8749b7-551c-40b7-a871-6b26170e24c5" providerId="ADAL" clId="{7C65F38C-D69D-4BD4-A162-EF2BA87A1120}" dt="2019-04-09T16:48:37.470" v="19765" actId="1076"/>
          <ac:picMkLst>
            <pc:docMk/>
            <pc:sldMk cId="3819138459" sldId="724"/>
            <ac:picMk id="13" creationId="{C2E7644B-B21B-4287-96C5-918D5943D9C7}"/>
          </ac:picMkLst>
        </pc:picChg>
      </pc:sldChg>
      <pc:sldChg chg="addSp delSp modSp add">
        <pc:chgData name="Jayne Donnelly" userId="5c8749b7-551c-40b7-a871-6b26170e24c5" providerId="ADAL" clId="{7C65F38C-D69D-4BD4-A162-EF2BA87A1120}" dt="2019-04-09T17:01:30.420" v="20097" actId="1038"/>
        <pc:sldMkLst>
          <pc:docMk/>
          <pc:sldMk cId="1922866932" sldId="725"/>
        </pc:sldMkLst>
        <pc:spChg chg="add del mod">
          <ac:chgData name="Jayne Donnelly" userId="5c8749b7-551c-40b7-a871-6b26170e24c5" providerId="ADAL" clId="{7C65F38C-D69D-4BD4-A162-EF2BA87A1120}" dt="2019-04-09T16:55:36.419" v="19914" actId="478"/>
          <ac:spMkLst>
            <pc:docMk/>
            <pc:sldMk cId="1922866932" sldId="725"/>
            <ac:spMk id="3" creationId="{FDB9C1DE-F889-4E64-9E5F-6A90A01E358D}"/>
          </ac:spMkLst>
        </pc:spChg>
        <pc:spChg chg="add del mod">
          <ac:chgData name="Jayne Donnelly" userId="5c8749b7-551c-40b7-a871-6b26170e24c5" providerId="ADAL" clId="{7C65F38C-D69D-4BD4-A162-EF2BA87A1120}" dt="2019-04-09T16:55:37.912" v="19915" actId="478"/>
          <ac:spMkLst>
            <pc:docMk/>
            <pc:sldMk cId="1922866932" sldId="725"/>
            <ac:spMk id="4" creationId="{9D9A46AB-E6FD-4318-9091-BA4419CC7D7D}"/>
          </ac:spMkLst>
        </pc:spChg>
        <pc:spChg chg="del">
          <ac:chgData name="Jayne Donnelly" userId="5c8749b7-551c-40b7-a871-6b26170e24c5" providerId="ADAL" clId="{7C65F38C-D69D-4BD4-A162-EF2BA87A1120}" dt="2019-04-08T15:05:27.700" v="15511" actId="478"/>
          <ac:spMkLst>
            <pc:docMk/>
            <pc:sldMk cId="1922866932" sldId="725"/>
            <ac:spMk id="6" creationId="{00000000-0000-0000-0000-000000000000}"/>
          </ac:spMkLst>
        </pc:spChg>
        <pc:spChg chg="mod">
          <ac:chgData name="Jayne Donnelly" userId="5c8749b7-551c-40b7-a871-6b26170e24c5" providerId="ADAL" clId="{7C65F38C-D69D-4BD4-A162-EF2BA87A1120}" dt="2019-04-09T17:01:30.420" v="20097" actId="1038"/>
          <ac:spMkLst>
            <pc:docMk/>
            <pc:sldMk cId="1922866932" sldId="725"/>
            <ac:spMk id="9" creationId="{868FBEF8-1654-4854-A2B0-49448419B988}"/>
          </ac:spMkLst>
        </pc:spChg>
        <pc:spChg chg="add del">
          <ac:chgData name="Jayne Donnelly" userId="5c8749b7-551c-40b7-a871-6b26170e24c5" providerId="ADAL" clId="{7C65F38C-D69D-4BD4-A162-EF2BA87A1120}" dt="2019-03-27T15:10:48.206" v="12674" actId="478"/>
          <ac:spMkLst>
            <pc:docMk/>
            <pc:sldMk cId="1922866932" sldId="725"/>
            <ac:spMk id="13" creationId="{A04D6C0B-EFF9-4F95-AA41-42BCD77E7459}"/>
          </ac:spMkLst>
        </pc:spChg>
        <pc:spChg chg="del topLvl">
          <ac:chgData name="Jayne Donnelly" userId="5c8749b7-551c-40b7-a871-6b26170e24c5" providerId="ADAL" clId="{7C65F38C-D69D-4BD4-A162-EF2BA87A1120}" dt="2019-04-09T16:49:46.412" v="19775" actId="478"/>
          <ac:spMkLst>
            <pc:docMk/>
            <pc:sldMk cId="1922866932" sldId="725"/>
            <ac:spMk id="25" creationId="{BB4E4A9A-4341-4E66-BD12-BD87697E6162}"/>
          </ac:spMkLst>
        </pc:spChg>
        <pc:spChg chg="del">
          <ac:chgData name="Jayne Donnelly" userId="5c8749b7-551c-40b7-a871-6b26170e24c5" providerId="ADAL" clId="{7C65F38C-D69D-4BD4-A162-EF2BA87A1120}" dt="2019-04-09T16:49:48.723" v="19776" actId="478"/>
          <ac:spMkLst>
            <pc:docMk/>
            <pc:sldMk cId="1922866932" sldId="725"/>
            <ac:spMk id="28" creationId="{BB8DEBF4-3953-4A74-909E-5DD6C69CCE6D}"/>
          </ac:spMkLst>
        </pc:spChg>
        <pc:spChg chg="add del mod">
          <ac:chgData name="Jayne Donnelly" userId="5c8749b7-551c-40b7-a871-6b26170e24c5" providerId="ADAL" clId="{7C65F38C-D69D-4BD4-A162-EF2BA87A1120}" dt="2019-04-09T16:56:16.081" v="19932" actId="478"/>
          <ac:spMkLst>
            <pc:docMk/>
            <pc:sldMk cId="1922866932" sldId="725"/>
            <ac:spMk id="37" creationId="{A520EF34-A38D-4188-9387-9A1A8546C296}"/>
          </ac:spMkLst>
        </pc:spChg>
        <pc:spChg chg="add mod">
          <ac:chgData name="Jayne Donnelly" userId="5c8749b7-551c-40b7-a871-6b26170e24c5" providerId="ADAL" clId="{7C65F38C-D69D-4BD4-A162-EF2BA87A1120}" dt="2019-04-09T16:56:46.375" v="19936" actId="1076"/>
          <ac:spMkLst>
            <pc:docMk/>
            <pc:sldMk cId="1922866932" sldId="725"/>
            <ac:spMk id="39" creationId="{ECB88BCE-187F-443D-96F9-7AC4E293DEAE}"/>
          </ac:spMkLst>
        </pc:spChg>
        <pc:grpChg chg="add del mod">
          <ac:chgData name="Jayne Donnelly" userId="5c8749b7-551c-40b7-a871-6b26170e24c5" providerId="ADAL" clId="{7C65F38C-D69D-4BD4-A162-EF2BA87A1120}" dt="2019-04-09T16:49:13.629" v="19772" actId="478"/>
          <ac:grpSpMkLst>
            <pc:docMk/>
            <pc:sldMk cId="1922866932" sldId="725"/>
            <ac:grpSpMk id="7" creationId="{05337E6D-77E9-4770-8D65-A8C7B85C9BCA}"/>
          </ac:grpSpMkLst>
        </pc:grpChg>
        <pc:grpChg chg="add del mod">
          <ac:chgData name="Jayne Donnelly" userId="5c8749b7-551c-40b7-a871-6b26170e24c5" providerId="ADAL" clId="{7C65F38C-D69D-4BD4-A162-EF2BA87A1120}" dt="2019-04-09T16:49:46.412" v="19775" actId="478"/>
          <ac:grpSpMkLst>
            <pc:docMk/>
            <pc:sldMk cId="1922866932" sldId="725"/>
            <ac:grpSpMk id="23" creationId="{387563DE-C611-4F48-A637-D83C2DA4B813}"/>
          </ac:grpSpMkLst>
        </pc:grpChg>
        <pc:grpChg chg="mod topLvl">
          <ac:chgData name="Jayne Donnelly" userId="5c8749b7-551c-40b7-a871-6b26170e24c5" providerId="ADAL" clId="{7C65F38C-D69D-4BD4-A162-EF2BA87A1120}" dt="2019-04-09T16:52:48.791" v="19857" actId="1076"/>
          <ac:grpSpMkLst>
            <pc:docMk/>
            <pc:sldMk cId="1922866932" sldId="725"/>
            <ac:grpSpMk id="24" creationId="{9978C569-9D16-4175-BE5C-9D88F1BACAE0}"/>
          </ac:grpSpMkLst>
        </pc:grpChg>
        <pc:picChg chg="mod">
          <ac:chgData name="Jayne Donnelly" userId="5c8749b7-551c-40b7-a871-6b26170e24c5" providerId="ADAL" clId="{7C65F38C-D69D-4BD4-A162-EF2BA87A1120}" dt="2019-04-09T16:51:08.719" v="19819" actId="1035"/>
          <ac:picMkLst>
            <pc:docMk/>
            <pc:sldMk cId="1922866932" sldId="725"/>
            <ac:picMk id="10" creationId="{3DF4ACA3-7B9D-49FA-B3C3-972AD478B527}"/>
          </ac:picMkLst>
        </pc:picChg>
        <pc:picChg chg="add del mod">
          <ac:chgData name="Jayne Donnelly" userId="5c8749b7-551c-40b7-a871-6b26170e24c5" providerId="ADAL" clId="{7C65F38C-D69D-4BD4-A162-EF2BA87A1120}" dt="2019-04-09T16:50:30.656" v="19789" actId="478"/>
          <ac:picMkLst>
            <pc:docMk/>
            <pc:sldMk cId="1922866932" sldId="725"/>
            <ac:picMk id="22" creationId="{EF41A063-E8B2-4E28-B344-66ACF745FC53}"/>
          </ac:picMkLst>
        </pc:picChg>
        <pc:picChg chg="add mod modCrop">
          <ac:chgData name="Jayne Donnelly" userId="5c8749b7-551c-40b7-a871-6b26170e24c5" providerId="ADAL" clId="{7C65F38C-D69D-4BD4-A162-EF2BA87A1120}" dt="2019-04-09T16:56:56.740" v="19942" actId="1038"/>
          <ac:picMkLst>
            <pc:docMk/>
            <pc:sldMk cId="1922866932" sldId="725"/>
            <ac:picMk id="38" creationId="{ABFA3BA8-2175-4060-99B2-D9529B201BDF}"/>
          </ac:picMkLst>
        </pc:picChg>
      </pc:sldChg>
      <pc:sldChg chg="addSp delSp modSp add">
        <pc:chgData name="Jayne Donnelly" userId="5c8749b7-551c-40b7-a871-6b26170e24c5" providerId="ADAL" clId="{7C65F38C-D69D-4BD4-A162-EF2BA87A1120}" dt="2019-04-09T16:57:40.448" v="20018" actId="20577"/>
        <pc:sldMkLst>
          <pc:docMk/>
          <pc:sldMk cId="2767215950" sldId="726"/>
        </pc:sldMkLst>
        <pc:spChg chg="del mod">
          <ac:chgData name="Jayne Donnelly" userId="5c8749b7-551c-40b7-a871-6b26170e24c5" providerId="ADAL" clId="{7C65F38C-D69D-4BD4-A162-EF2BA87A1120}" dt="2019-04-09T16:53:46.113" v="19869"/>
          <ac:spMkLst>
            <pc:docMk/>
            <pc:sldMk cId="2767215950" sldId="726"/>
            <ac:spMk id="2" creationId="{346552AA-0F08-453B-93BA-66B8765D8CC5}"/>
          </ac:spMkLst>
        </pc:spChg>
        <pc:spChg chg="del">
          <ac:chgData name="Jayne Donnelly" userId="5c8749b7-551c-40b7-a871-6b26170e24c5" providerId="ADAL" clId="{7C65F38C-D69D-4BD4-A162-EF2BA87A1120}" dt="2019-04-08T15:05:24.314" v="15510" actId="478"/>
          <ac:spMkLst>
            <pc:docMk/>
            <pc:sldMk cId="2767215950" sldId="726"/>
            <ac:spMk id="6" creationId="{00000000-0000-0000-0000-000000000000}"/>
          </ac:spMkLst>
        </pc:spChg>
        <pc:spChg chg="mod">
          <ac:chgData name="Jayne Donnelly" userId="5c8749b7-551c-40b7-a871-6b26170e24c5" providerId="ADAL" clId="{7C65F38C-D69D-4BD4-A162-EF2BA87A1120}" dt="2019-04-09T16:57:40.448" v="20018" actId="20577"/>
          <ac:spMkLst>
            <pc:docMk/>
            <pc:sldMk cId="2767215950" sldId="726"/>
            <ac:spMk id="9" creationId="{868FBEF8-1654-4854-A2B0-49448419B988}"/>
          </ac:spMkLst>
        </pc:spChg>
        <pc:spChg chg="mod">
          <ac:chgData name="Jayne Donnelly" userId="5c8749b7-551c-40b7-a871-6b26170e24c5" providerId="ADAL" clId="{7C65F38C-D69D-4BD4-A162-EF2BA87A1120}" dt="2019-04-09T16:57:22.029" v="19983" actId="1037"/>
          <ac:spMkLst>
            <pc:docMk/>
            <pc:sldMk cId="2767215950" sldId="726"/>
            <ac:spMk id="14" creationId="{C738206A-40AD-4C57-841E-6F74D6EB0B00}"/>
          </ac:spMkLst>
        </pc:spChg>
        <pc:spChg chg="del mod">
          <ac:chgData name="Jayne Donnelly" userId="5c8749b7-551c-40b7-a871-6b26170e24c5" providerId="ADAL" clId="{7C65F38C-D69D-4BD4-A162-EF2BA87A1120}" dt="2019-04-09T16:53:46.113" v="19869"/>
          <ac:spMkLst>
            <pc:docMk/>
            <pc:sldMk cId="2767215950" sldId="726"/>
            <ac:spMk id="15" creationId="{1972C5D3-0962-4489-B223-CC0162C5BED1}"/>
          </ac:spMkLst>
        </pc:spChg>
        <pc:spChg chg="add mod">
          <ac:chgData name="Jayne Donnelly" userId="5c8749b7-551c-40b7-a871-6b26170e24c5" providerId="ADAL" clId="{7C65F38C-D69D-4BD4-A162-EF2BA87A1120}" dt="2019-04-09T16:57:22.029" v="19983" actId="1037"/>
          <ac:spMkLst>
            <pc:docMk/>
            <pc:sldMk cId="2767215950" sldId="726"/>
            <ac:spMk id="27" creationId="{87350417-6ACA-4AB3-817A-2E824C587128}"/>
          </ac:spMkLst>
        </pc:spChg>
        <pc:spChg chg="add mod">
          <ac:chgData name="Jayne Donnelly" userId="5c8749b7-551c-40b7-a871-6b26170e24c5" providerId="ADAL" clId="{7C65F38C-D69D-4BD4-A162-EF2BA87A1120}" dt="2019-04-09T16:57:22.029" v="19983" actId="1037"/>
          <ac:spMkLst>
            <pc:docMk/>
            <pc:sldMk cId="2767215950" sldId="726"/>
            <ac:spMk id="28" creationId="{E83EE83F-367A-4668-82EC-6DB3B6C63971}"/>
          </ac:spMkLst>
        </pc:spChg>
        <pc:grpChg chg="add del mod">
          <ac:chgData name="Jayne Donnelly" userId="5c8749b7-551c-40b7-a871-6b26170e24c5" providerId="ADAL" clId="{7C65F38C-D69D-4BD4-A162-EF2BA87A1120}" dt="2019-04-09T16:52:54.037" v="19859" actId="478"/>
          <ac:grpSpMkLst>
            <pc:docMk/>
            <pc:sldMk cId="2767215950" sldId="726"/>
            <ac:grpSpMk id="12" creationId="{BE371CE6-DBC6-4C33-9640-46167F4B6425}"/>
          </ac:grpSpMkLst>
        </pc:grpChg>
        <pc:picChg chg="del mod">
          <ac:chgData name="Jayne Donnelly" userId="5c8749b7-551c-40b7-a871-6b26170e24c5" providerId="ADAL" clId="{7C65F38C-D69D-4BD4-A162-EF2BA87A1120}" dt="2019-04-09T16:53:46.113" v="19869"/>
          <ac:picMkLst>
            <pc:docMk/>
            <pc:sldMk cId="2767215950" sldId="726"/>
            <ac:picMk id="8" creationId="{C6D77C33-D761-469C-A7DF-940DDB167F94}"/>
          </ac:picMkLst>
        </pc:picChg>
        <pc:picChg chg="mod">
          <ac:chgData name="Jayne Donnelly" userId="5c8749b7-551c-40b7-a871-6b26170e24c5" providerId="ADAL" clId="{7C65F38C-D69D-4BD4-A162-EF2BA87A1120}" dt="2019-04-09T16:53:31.373" v="19867" actId="1035"/>
          <ac:picMkLst>
            <pc:docMk/>
            <pc:sldMk cId="2767215950" sldId="726"/>
            <ac:picMk id="10" creationId="{BBBD1D1A-758E-4A94-952F-1D715F6B6FD9}"/>
          </ac:picMkLst>
        </pc:picChg>
        <pc:picChg chg="del">
          <ac:chgData name="Jayne Donnelly" userId="5c8749b7-551c-40b7-a871-6b26170e24c5" providerId="ADAL" clId="{7C65F38C-D69D-4BD4-A162-EF2BA87A1120}" dt="2019-03-27T15:15:04.157" v="12748" actId="478"/>
          <ac:picMkLst>
            <pc:docMk/>
            <pc:sldMk cId="2767215950" sldId="726"/>
            <ac:picMk id="13" creationId="{C2E7644B-B21B-4287-96C5-918D5943D9C7}"/>
          </ac:picMkLst>
        </pc:picChg>
        <pc:picChg chg="add mod">
          <ac:chgData name="Jayne Donnelly" userId="5c8749b7-551c-40b7-a871-6b26170e24c5" providerId="ADAL" clId="{7C65F38C-D69D-4BD4-A162-EF2BA87A1120}" dt="2019-04-09T16:57:22.029" v="19983" actId="1037"/>
          <ac:picMkLst>
            <pc:docMk/>
            <pc:sldMk cId="2767215950" sldId="726"/>
            <ac:picMk id="26" creationId="{4083E257-27B6-4F1B-B77A-1E1C12B9DCC0}"/>
          </ac:picMkLst>
        </pc:picChg>
      </pc:sldChg>
      <pc:sldChg chg="addSp delSp modSp add">
        <pc:chgData name="Jayne Donnelly" userId="5c8749b7-551c-40b7-a871-6b26170e24c5" providerId="ADAL" clId="{7C65F38C-D69D-4BD4-A162-EF2BA87A1120}" dt="2019-04-09T17:00:40.391" v="20086" actId="6549"/>
        <pc:sldMkLst>
          <pc:docMk/>
          <pc:sldMk cId="1184160526" sldId="727"/>
        </pc:sldMkLst>
        <pc:spChg chg="del">
          <ac:chgData name="Jayne Donnelly" userId="5c8749b7-551c-40b7-a871-6b26170e24c5" providerId="ADAL" clId="{7C65F38C-D69D-4BD4-A162-EF2BA87A1120}" dt="2019-04-08T15:05:16.746" v="15509" actId="478"/>
          <ac:spMkLst>
            <pc:docMk/>
            <pc:sldMk cId="1184160526" sldId="727"/>
            <ac:spMk id="6" creationId="{00000000-0000-0000-0000-000000000000}"/>
          </ac:spMkLst>
        </pc:spChg>
        <pc:spChg chg="mod">
          <ac:chgData name="Jayne Donnelly" userId="5c8749b7-551c-40b7-a871-6b26170e24c5" providerId="ADAL" clId="{7C65F38C-D69D-4BD4-A162-EF2BA87A1120}" dt="2019-04-09T17:00:40.391" v="20086" actId="6549"/>
          <ac:spMkLst>
            <pc:docMk/>
            <pc:sldMk cId="1184160526" sldId="727"/>
            <ac:spMk id="9" creationId="{868FBEF8-1654-4854-A2B0-49448419B988}"/>
          </ac:spMkLst>
        </pc:spChg>
        <pc:spChg chg="mod">
          <ac:chgData name="Jayne Donnelly" userId="5c8749b7-551c-40b7-a871-6b26170e24c5" providerId="ADAL" clId="{7C65F38C-D69D-4BD4-A162-EF2BA87A1120}" dt="2019-03-27T15:12:09.298" v="12717" actId="1035"/>
          <ac:spMkLst>
            <pc:docMk/>
            <pc:sldMk cId="1184160526" sldId="727"/>
            <ac:spMk id="13" creationId="{A04D6C0B-EFF9-4F95-AA41-42BCD77E7459}"/>
          </ac:spMkLst>
        </pc:spChg>
        <pc:spChg chg="del topLvl">
          <ac:chgData name="Jayne Donnelly" userId="5c8749b7-551c-40b7-a871-6b26170e24c5" providerId="ADAL" clId="{7C65F38C-D69D-4BD4-A162-EF2BA87A1120}" dt="2019-04-09T16:58:54.953" v="20037" actId="478"/>
          <ac:spMkLst>
            <pc:docMk/>
            <pc:sldMk cId="1184160526" sldId="727"/>
            <ac:spMk id="18" creationId="{13E3388E-10CD-4BC5-9288-6519EA66ABED}"/>
          </ac:spMkLst>
        </pc:spChg>
        <pc:spChg chg="del">
          <ac:chgData name="Jayne Donnelly" userId="5c8749b7-551c-40b7-a871-6b26170e24c5" providerId="ADAL" clId="{7C65F38C-D69D-4BD4-A162-EF2BA87A1120}" dt="2019-03-27T15:10:53.461" v="12675" actId="478"/>
          <ac:spMkLst>
            <pc:docMk/>
            <pc:sldMk cId="1184160526" sldId="727"/>
            <ac:spMk id="18" creationId="{A78E60FA-57C2-4A5D-8A94-EDC03E2F0431}"/>
          </ac:spMkLst>
        </pc:spChg>
        <pc:spChg chg="add del">
          <ac:chgData name="Jayne Donnelly" userId="5c8749b7-551c-40b7-a871-6b26170e24c5" providerId="ADAL" clId="{7C65F38C-D69D-4BD4-A162-EF2BA87A1120}" dt="2019-03-27T15:11:09.556" v="12681" actId="478"/>
          <ac:spMkLst>
            <pc:docMk/>
            <pc:sldMk cId="1184160526" sldId="727"/>
            <ac:spMk id="19" creationId="{598B2903-62CF-4357-8B79-8D017BAF2E0C}"/>
          </ac:spMkLst>
        </pc:spChg>
        <pc:spChg chg="mod">
          <ac:chgData name="Jayne Donnelly" userId="5c8749b7-551c-40b7-a871-6b26170e24c5" providerId="ADAL" clId="{7C65F38C-D69D-4BD4-A162-EF2BA87A1120}" dt="2019-04-09T16:59:06.683" v="20043" actId="1076"/>
          <ac:spMkLst>
            <pc:docMk/>
            <pc:sldMk cId="1184160526" sldId="727"/>
            <ac:spMk id="23" creationId="{35634401-E341-467D-83DF-40EA0771B39F}"/>
          </ac:spMkLst>
        </pc:spChg>
        <pc:spChg chg="del">
          <ac:chgData name="Jayne Donnelly" userId="5c8749b7-551c-40b7-a871-6b26170e24c5" providerId="ADAL" clId="{7C65F38C-D69D-4BD4-A162-EF2BA87A1120}" dt="2019-04-09T16:59:01.257" v="20041" actId="478"/>
          <ac:spMkLst>
            <pc:docMk/>
            <pc:sldMk cId="1184160526" sldId="727"/>
            <ac:spMk id="28" creationId="{E9B2EF4B-8B4B-4220-8B1A-003EFEAC901C}"/>
          </ac:spMkLst>
        </pc:spChg>
        <pc:spChg chg="del">
          <ac:chgData name="Jayne Donnelly" userId="5c8749b7-551c-40b7-a871-6b26170e24c5" providerId="ADAL" clId="{7C65F38C-D69D-4BD4-A162-EF2BA87A1120}" dt="2019-04-09T16:58:59.631" v="20040" actId="478"/>
          <ac:spMkLst>
            <pc:docMk/>
            <pc:sldMk cId="1184160526" sldId="727"/>
            <ac:spMk id="29" creationId="{06642D21-F1C1-4AE6-BDCF-97AA5BC29D05}"/>
          </ac:spMkLst>
        </pc:spChg>
        <pc:grpChg chg="del mod">
          <ac:chgData name="Jayne Donnelly" userId="5c8749b7-551c-40b7-a871-6b26170e24c5" providerId="ADAL" clId="{7C65F38C-D69D-4BD4-A162-EF2BA87A1120}" dt="2019-04-09T16:58:29.566" v="20034" actId="478"/>
          <ac:grpSpMkLst>
            <pc:docMk/>
            <pc:sldMk cId="1184160526" sldId="727"/>
            <ac:grpSpMk id="7" creationId="{05337E6D-77E9-4770-8D65-A8C7B85C9BCA}"/>
          </ac:grpSpMkLst>
        </pc:grpChg>
        <pc:grpChg chg="del">
          <ac:chgData name="Jayne Donnelly" userId="5c8749b7-551c-40b7-a871-6b26170e24c5" providerId="ADAL" clId="{7C65F38C-D69D-4BD4-A162-EF2BA87A1120}" dt="2019-03-27T15:10:55.293" v="12676" actId="478"/>
          <ac:grpSpMkLst>
            <pc:docMk/>
            <pc:sldMk cId="1184160526" sldId="727"/>
            <ac:grpSpMk id="12" creationId="{4D03AB3A-918B-4879-8A1F-37D91017BE6B}"/>
          </ac:grpSpMkLst>
        </pc:grpChg>
        <pc:grpChg chg="add del mod">
          <ac:chgData name="Jayne Donnelly" userId="5c8749b7-551c-40b7-a871-6b26170e24c5" providerId="ADAL" clId="{7C65F38C-D69D-4BD4-A162-EF2BA87A1120}" dt="2019-04-09T16:58:54.953" v="20037" actId="478"/>
          <ac:grpSpMkLst>
            <pc:docMk/>
            <pc:sldMk cId="1184160526" sldId="727"/>
            <ac:grpSpMk id="16" creationId="{2BF5AD97-5244-4B08-B924-6D92961DA275}"/>
          </ac:grpSpMkLst>
        </pc:grpChg>
        <pc:grpChg chg="add del topLvl">
          <ac:chgData name="Jayne Donnelly" userId="5c8749b7-551c-40b7-a871-6b26170e24c5" providerId="ADAL" clId="{7C65F38C-D69D-4BD4-A162-EF2BA87A1120}" dt="2019-04-09T16:58:58.004" v="20039" actId="478"/>
          <ac:grpSpMkLst>
            <pc:docMk/>
            <pc:sldMk cId="1184160526" sldId="727"/>
            <ac:grpSpMk id="17" creationId="{839D552E-4111-40A7-BBB7-D1BDDD5F54F4}"/>
          </ac:grpSpMkLst>
        </pc:grpChg>
        <pc:grpChg chg="del">
          <ac:chgData name="Jayne Donnelly" userId="5c8749b7-551c-40b7-a871-6b26170e24c5" providerId="ADAL" clId="{7C65F38C-D69D-4BD4-A162-EF2BA87A1120}" dt="2019-03-27T15:10:53.461" v="12675" actId="478"/>
          <ac:grpSpMkLst>
            <pc:docMk/>
            <pc:sldMk cId="1184160526" sldId="727"/>
            <ac:grpSpMk id="17" creationId="{FEFD709F-C2E6-43A6-95E8-70A12AC541CF}"/>
          </ac:grpSpMkLst>
        </pc:grpChg>
        <pc:grpChg chg="del">
          <ac:chgData name="Jayne Donnelly" userId="5c8749b7-551c-40b7-a871-6b26170e24c5" providerId="ADAL" clId="{7C65F38C-D69D-4BD4-A162-EF2BA87A1120}" dt="2019-04-09T16:59:01.257" v="20041" actId="478"/>
          <ac:grpSpMkLst>
            <pc:docMk/>
            <pc:sldMk cId="1184160526" sldId="727"/>
            <ac:grpSpMk id="22" creationId="{F032772A-06B4-4E62-93ED-19AEEAA690B9}"/>
          </ac:grpSpMkLst>
        </pc:grpChg>
        <pc:grpChg chg="del">
          <ac:chgData name="Jayne Donnelly" userId="5c8749b7-551c-40b7-a871-6b26170e24c5" providerId="ADAL" clId="{7C65F38C-D69D-4BD4-A162-EF2BA87A1120}" dt="2019-04-09T16:58:59.631" v="20040" actId="478"/>
          <ac:grpSpMkLst>
            <pc:docMk/>
            <pc:sldMk cId="1184160526" sldId="727"/>
            <ac:grpSpMk id="27" creationId="{4A58B0E4-C42C-455B-886F-A97D4A03A274}"/>
          </ac:grpSpMkLst>
        </pc:grpChg>
        <pc:picChg chg="mod">
          <ac:chgData name="Jayne Donnelly" userId="5c8749b7-551c-40b7-a871-6b26170e24c5" providerId="ADAL" clId="{7C65F38C-D69D-4BD4-A162-EF2BA87A1120}" dt="2019-04-09T16:57:54.846" v="20020" actId="1035"/>
          <ac:picMkLst>
            <pc:docMk/>
            <pc:sldMk cId="1184160526" sldId="727"/>
            <ac:picMk id="10" creationId="{3DF4ACA3-7B9D-49FA-B3C3-972AD478B527}"/>
          </ac:picMkLst>
        </pc:picChg>
        <pc:picChg chg="del">
          <ac:chgData name="Jayne Donnelly" userId="5c8749b7-551c-40b7-a871-6b26170e24c5" providerId="ADAL" clId="{7C65F38C-D69D-4BD4-A162-EF2BA87A1120}" dt="2019-03-27T15:10:55.293" v="12676" actId="478"/>
          <ac:picMkLst>
            <pc:docMk/>
            <pc:sldMk cId="1184160526" sldId="727"/>
            <ac:picMk id="16" creationId="{F3EC84A6-C7AF-4098-B09A-CCA08B389349}"/>
          </ac:picMkLst>
        </pc:picChg>
        <pc:picChg chg="del">
          <ac:chgData name="Jayne Donnelly" userId="5c8749b7-551c-40b7-a871-6b26170e24c5" providerId="ADAL" clId="{7C65F38C-D69D-4BD4-A162-EF2BA87A1120}" dt="2019-04-09T16:59:02.886" v="20042" actId="478"/>
          <ac:picMkLst>
            <pc:docMk/>
            <pc:sldMk cId="1184160526" sldId="727"/>
            <ac:picMk id="26" creationId="{B362F628-5A56-4155-83CE-0D6CCF06D873}"/>
          </ac:picMkLst>
        </pc:picChg>
      </pc:sldChg>
      <pc:sldChg chg="addSp delSp modSp add">
        <pc:chgData name="Jayne Donnelly" userId="5c8749b7-551c-40b7-a871-6b26170e24c5" providerId="ADAL" clId="{7C65F38C-D69D-4BD4-A162-EF2BA87A1120}" dt="2019-04-09T17:01:13.681" v="20090" actId="14100"/>
        <pc:sldMkLst>
          <pc:docMk/>
          <pc:sldMk cId="3042410114" sldId="728"/>
        </pc:sldMkLst>
        <pc:spChg chg="del">
          <ac:chgData name="Jayne Donnelly" userId="5c8749b7-551c-40b7-a871-6b26170e24c5" providerId="ADAL" clId="{7C65F38C-D69D-4BD4-A162-EF2BA87A1120}" dt="2019-03-27T15:20:37.055" v="12989" actId="478"/>
          <ac:spMkLst>
            <pc:docMk/>
            <pc:sldMk cId="3042410114" sldId="728"/>
            <ac:spMk id="2" creationId="{346552AA-0F08-453B-93BA-66B8765D8CC5}"/>
          </ac:spMkLst>
        </pc:spChg>
        <pc:spChg chg="del">
          <ac:chgData name="Jayne Donnelly" userId="5c8749b7-551c-40b7-a871-6b26170e24c5" providerId="ADAL" clId="{7C65F38C-D69D-4BD4-A162-EF2BA87A1120}" dt="2019-04-08T15:05:11.593" v="15508" actId="478"/>
          <ac:spMkLst>
            <pc:docMk/>
            <pc:sldMk cId="3042410114" sldId="728"/>
            <ac:spMk id="6" creationId="{00000000-0000-0000-0000-000000000000}"/>
          </ac:spMkLst>
        </pc:spChg>
        <pc:spChg chg="mod">
          <ac:chgData name="Jayne Donnelly" userId="5c8749b7-551c-40b7-a871-6b26170e24c5" providerId="ADAL" clId="{7C65F38C-D69D-4BD4-A162-EF2BA87A1120}" dt="2019-04-09T17:01:11.392" v="20089" actId="1076"/>
          <ac:spMkLst>
            <pc:docMk/>
            <pc:sldMk cId="3042410114" sldId="728"/>
            <ac:spMk id="9" creationId="{868FBEF8-1654-4854-A2B0-49448419B988}"/>
          </ac:spMkLst>
        </pc:spChg>
        <pc:spChg chg="mod">
          <ac:chgData name="Jayne Donnelly" userId="5c8749b7-551c-40b7-a871-6b26170e24c5" providerId="ADAL" clId="{7C65F38C-D69D-4BD4-A162-EF2BA87A1120}" dt="2019-03-27T16:16:59.148" v="14113" actId="6549"/>
          <ac:spMkLst>
            <pc:docMk/>
            <pc:sldMk cId="3042410114" sldId="728"/>
            <ac:spMk id="14" creationId="{C738206A-40AD-4C57-841E-6F74D6EB0B00}"/>
          </ac:spMkLst>
        </pc:spChg>
        <pc:spChg chg="del">
          <ac:chgData name="Jayne Donnelly" userId="5c8749b7-551c-40b7-a871-6b26170e24c5" providerId="ADAL" clId="{7C65F38C-D69D-4BD4-A162-EF2BA87A1120}" dt="2019-03-27T15:20:35.743" v="12988" actId="478"/>
          <ac:spMkLst>
            <pc:docMk/>
            <pc:sldMk cId="3042410114" sldId="728"/>
            <ac:spMk id="15" creationId="{1972C5D3-0962-4489-B223-CC0162C5BED1}"/>
          </ac:spMkLst>
        </pc:spChg>
        <pc:grpChg chg="add del mod">
          <ac:chgData name="Jayne Donnelly" userId="5c8749b7-551c-40b7-a871-6b26170e24c5" providerId="ADAL" clId="{7C65F38C-D69D-4BD4-A162-EF2BA87A1120}" dt="2019-04-09T17:00:48.773" v="20087" actId="478"/>
          <ac:grpSpMkLst>
            <pc:docMk/>
            <pc:sldMk cId="3042410114" sldId="728"/>
            <ac:grpSpMk id="12" creationId="{DDD579DE-31AD-4E80-8365-99DCC1F0AE28}"/>
          </ac:grpSpMkLst>
        </pc:grpChg>
        <pc:picChg chg="del">
          <ac:chgData name="Jayne Donnelly" userId="5c8749b7-551c-40b7-a871-6b26170e24c5" providerId="ADAL" clId="{7C65F38C-D69D-4BD4-A162-EF2BA87A1120}" dt="2019-03-27T15:20:34.319" v="12987" actId="478"/>
          <ac:picMkLst>
            <pc:docMk/>
            <pc:sldMk cId="3042410114" sldId="728"/>
            <ac:picMk id="8" creationId="{C6D77C33-D761-469C-A7DF-940DDB167F94}"/>
          </ac:picMkLst>
        </pc:picChg>
        <pc:picChg chg="mod">
          <ac:chgData name="Jayne Donnelly" userId="5c8749b7-551c-40b7-a871-6b26170e24c5" providerId="ADAL" clId="{7C65F38C-D69D-4BD4-A162-EF2BA87A1120}" dt="2019-04-09T17:01:08.946" v="20088" actId="1076"/>
          <ac:picMkLst>
            <pc:docMk/>
            <pc:sldMk cId="3042410114" sldId="728"/>
            <ac:picMk id="10" creationId="{BBBD1D1A-758E-4A94-952F-1D715F6B6FD9}"/>
          </ac:picMkLst>
        </pc:picChg>
        <pc:picChg chg="del">
          <ac:chgData name="Jayne Donnelly" userId="5c8749b7-551c-40b7-a871-6b26170e24c5" providerId="ADAL" clId="{7C65F38C-D69D-4BD4-A162-EF2BA87A1120}" dt="2019-03-27T15:19:54.870" v="12957" actId="478"/>
          <ac:picMkLst>
            <pc:docMk/>
            <pc:sldMk cId="3042410114" sldId="728"/>
            <ac:picMk id="13" creationId="{C2E7644B-B21B-4287-96C5-918D5943D9C7}"/>
          </ac:picMkLst>
        </pc:picChg>
        <pc:picChg chg="add mod">
          <ac:chgData name="Jayne Donnelly" userId="5c8749b7-551c-40b7-a871-6b26170e24c5" providerId="ADAL" clId="{7C65F38C-D69D-4BD4-A162-EF2BA87A1120}" dt="2019-04-09T17:01:13.681" v="20090" actId="14100"/>
          <ac:picMkLst>
            <pc:docMk/>
            <pc:sldMk cId="3042410114" sldId="728"/>
            <ac:picMk id="22" creationId="{5DBEECCE-4174-4B91-93D7-566AFF2A804A}"/>
          </ac:picMkLst>
        </pc:picChg>
      </pc:sldChg>
      <pc:sldChg chg="addSp delSp modSp add">
        <pc:chgData name="Jayne Donnelly" userId="5c8749b7-551c-40b7-a871-6b26170e24c5" providerId="ADAL" clId="{7C65F38C-D69D-4BD4-A162-EF2BA87A1120}" dt="2019-04-09T17:02:20.342" v="20122" actId="6549"/>
        <pc:sldMkLst>
          <pc:docMk/>
          <pc:sldMk cId="1175429553" sldId="729"/>
        </pc:sldMkLst>
        <pc:spChg chg="add del">
          <ac:chgData name="Jayne Donnelly" userId="5c8749b7-551c-40b7-a871-6b26170e24c5" providerId="ADAL" clId="{7C65F38C-D69D-4BD4-A162-EF2BA87A1120}" dt="2019-03-27T16:05:08.786" v="13824"/>
          <ac:spMkLst>
            <pc:docMk/>
            <pc:sldMk cId="1175429553" sldId="729"/>
            <ac:spMk id="2" creationId="{46924015-5A4C-44AD-B247-26D75C2A5634}"/>
          </ac:spMkLst>
        </pc:spChg>
        <pc:spChg chg="add del">
          <ac:chgData name="Jayne Donnelly" userId="5c8749b7-551c-40b7-a871-6b26170e24c5" providerId="ADAL" clId="{7C65F38C-D69D-4BD4-A162-EF2BA87A1120}" dt="2019-03-27T16:05:08.786" v="13824"/>
          <ac:spMkLst>
            <pc:docMk/>
            <pc:sldMk cId="1175429553" sldId="729"/>
            <ac:spMk id="3" creationId="{C35C9F53-B000-47D9-B8F9-3F5E45A2A542}"/>
          </ac:spMkLst>
        </pc:spChg>
        <pc:spChg chg="add del mod">
          <ac:chgData name="Jayne Donnelly" userId="5c8749b7-551c-40b7-a871-6b26170e24c5" providerId="ADAL" clId="{7C65F38C-D69D-4BD4-A162-EF2BA87A1120}" dt="2019-03-27T16:05:25.508" v="13829"/>
          <ac:spMkLst>
            <pc:docMk/>
            <pc:sldMk cId="1175429553" sldId="729"/>
            <ac:spMk id="4" creationId="{FAB6B1F3-55EA-4DD1-B2E2-0F0E4FB024D9}"/>
          </ac:spMkLst>
        </pc:spChg>
        <pc:spChg chg="add del mod">
          <ac:chgData name="Jayne Donnelly" userId="5c8749b7-551c-40b7-a871-6b26170e24c5" providerId="ADAL" clId="{7C65F38C-D69D-4BD4-A162-EF2BA87A1120}" dt="2019-03-27T16:05:25.508" v="13829"/>
          <ac:spMkLst>
            <pc:docMk/>
            <pc:sldMk cId="1175429553" sldId="729"/>
            <ac:spMk id="5" creationId="{635AB6E5-0E2E-450E-86D8-2B4478532427}"/>
          </ac:spMkLst>
        </pc:spChg>
        <pc:spChg chg="del">
          <ac:chgData name="Jayne Donnelly" userId="5c8749b7-551c-40b7-a871-6b26170e24c5" providerId="ADAL" clId="{7C65F38C-D69D-4BD4-A162-EF2BA87A1120}" dt="2019-04-08T15:04:50.951" v="15507" actId="478"/>
          <ac:spMkLst>
            <pc:docMk/>
            <pc:sldMk cId="1175429553" sldId="729"/>
            <ac:spMk id="6" creationId="{00000000-0000-0000-0000-000000000000}"/>
          </ac:spMkLst>
        </pc:spChg>
        <pc:spChg chg="mod">
          <ac:chgData name="Jayne Donnelly" userId="5c8749b7-551c-40b7-a871-6b26170e24c5" providerId="ADAL" clId="{7C65F38C-D69D-4BD4-A162-EF2BA87A1120}" dt="2019-04-09T17:02:20.342" v="20122" actId="6549"/>
          <ac:spMkLst>
            <pc:docMk/>
            <pc:sldMk cId="1175429553" sldId="729"/>
            <ac:spMk id="9" creationId="{868FBEF8-1654-4854-A2B0-49448419B988}"/>
          </ac:spMkLst>
        </pc:spChg>
        <pc:spChg chg="add del">
          <ac:chgData name="Jayne Donnelly" userId="5c8749b7-551c-40b7-a871-6b26170e24c5" providerId="ADAL" clId="{7C65F38C-D69D-4BD4-A162-EF2BA87A1120}" dt="2019-03-27T16:06:34.604" v="13847"/>
          <ac:spMkLst>
            <pc:docMk/>
            <pc:sldMk cId="1175429553" sldId="729"/>
            <ac:spMk id="12" creationId="{42F19B29-EC0B-4E29-A755-9871AB29E2E2}"/>
          </ac:spMkLst>
        </pc:spChg>
        <pc:spChg chg="add del">
          <ac:chgData name="Jayne Donnelly" userId="5c8749b7-551c-40b7-a871-6b26170e24c5" providerId="ADAL" clId="{7C65F38C-D69D-4BD4-A162-EF2BA87A1120}" dt="2019-03-27T16:06:34.604" v="13847"/>
          <ac:spMkLst>
            <pc:docMk/>
            <pc:sldMk cId="1175429553" sldId="729"/>
            <ac:spMk id="16" creationId="{41F8020D-ADAE-4AE5-A566-F5FB36E85255}"/>
          </ac:spMkLst>
        </pc:spChg>
        <pc:grpChg chg="del">
          <ac:chgData name="Jayne Donnelly" userId="5c8749b7-551c-40b7-a871-6b26170e24c5" providerId="ADAL" clId="{7C65F38C-D69D-4BD4-A162-EF2BA87A1120}" dt="2019-03-27T15:40:44.617" v="13320" actId="478"/>
          <ac:grpSpMkLst>
            <pc:docMk/>
            <pc:sldMk cId="1175429553" sldId="729"/>
            <ac:grpSpMk id="7" creationId="{05337E6D-77E9-4770-8D65-A8C7B85C9BCA}"/>
          </ac:grpSpMkLst>
        </pc:grpChg>
        <pc:picChg chg="add del">
          <ac:chgData name="Jayne Donnelly" userId="5c8749b7-551c-40b7-a871-6b26170e24c5" providerId="ADAL" clId="{7C65F38C-D69D-4BD4-A162-EF2BA87A1120}" dt="2019-03-27T16:05:08.786" v="13824"/>
          <ac:picMkLst>
            <pc:docMk/>
            <pc:sldMk cId="1175429553" sldId="729"/>
            <ac:picMk id="5121" creationId="{44A1A9EC-9A43-44D0-9C66-657AC893679F}"/>
          </ac:picMkLst>
        </pc:picChg>
        <pc:picChg chg="add del mod">
          <ac:chgData name="Jayne Donnelly" userId="5c8749b7-551c-40b7-a871-6b26170e24c5" providerId="ADAL" clId="{7C65F38C-D69D-4BD4-A162-EF2BA87A1120}" dt="2019-03-27T16:05:25.508" v="13829"/>
          <ac:picMkLst>
            <pc:docMk/>
            <pc:sldMk cId="1175429553" sldId="729"/>
            <ac:picMk id="5124" creationId="{0CA5B49D-6245-444C-AA24-67E7F4A816F7}"/>
          </ac:picMkLst>
        </pc:picChg>
        <pc:picChg chg="add del">
          <ac:chgData name="Jayne Donnelly" userId="5c8749b7-551c-40b7-a871-6b26170e24c5" providerId="ADAL" clId="{7C65F38C-D69D-4BD4-A162-EF2BA87A1120}" dt="2019-03-27T16:06:34.604" v="13847"/>
          <ac:picMkLst>
            <pc:docMk/>
            <pc:sldMk cId="1175429553" sldId="729"/>
            <ac:picMk id="5127" creationId="{465581B0-3B70-4E56-B829-90C162AA485C}"/>
          </ac:picMkLst>
        </pc:picChg>
      </pc:sldChg>
      <pc:sldChg chg="addSp delSp modSp add">
        <pc:chgData name="Jayne Donnelly" userId="5c8749b7-551c-40b7-a871-6b26170e24c5" providerId="ADAL" clId="{7C65F38C-D69D-4BD4-A162-EF2BA87A1120}" dt="2019-04-09T17:06:09.130" v="20204" actId="1076"/>
        <pc:sldMkLst>
          <pc:docMk/>
          <pc:sldMk cId="985500336" sldId="730"/>
        </pc:sldMkLst>
        <pc:spChg chg="add del">
          <ac:chgData name="Jayne Donnelly" userId="5c8749b7-551c-40b7-a871-6b26170e24c5" providerId="ADAL" clId="{7C65F38C-D69D-4BD4-A162-EF2BA87A1120}" dt="2019-03-27T16:13:07.487" v="13963"/>
          <ac:spMkLst>
            <pc:docMk/>
            <pc:sldMk cId="985500336" sldId="730"/>
            <ac:spMk id="2" creationId="{96D975F3-57DE-439B-BCAA-889AB113EB15}"/>
          </ac:spMkLst>
        </pc:spChg>
        <pc:spChg chg="add del">
          <ac:chgData name="Jayne Donnelly" userId="5c8749b7-551c-40b7-a871-6b26170e24c5" providerId="ADAL" clId="{7C65F38C-D69D-4BD4-A162-EF2BA87A1120}" dt="2019-03-27T16:13:07.487" v="13963"/>
          <ac:spMkLst>
            <pc:docMk/>
            <pc:sldMk cId="985500336" sldId="730"/>
            <ac:spMk id="3" creationId="{D6D3DB57-AFAD-46E4-8A3E-8CCE68B87349}"/>
          </ac:spMkLst>
        </pc:spChg>
        <pc:spChg chg="del">
          <ac:chgData name="Jayne Donnelly" userId="5c8749b7-551c-40b7-a871-6b26170e24c5" providerId="ADAL" clId="{7C65F38C-D69D-4BD4-A162-EF2BA87A1120}" dt="2019-04-08T15:04:45.466" v="15506" actId="478"/>
          <ac:spMkLst>
            <pc:docMk/>
            <pc:sldMk cId="985500336" sldId="730"/>
            <ac:spMk id="6" creationId="{00000000-0000-0000-0000-000000000000}"/>
          </ac:spMkLst>
        </pc:spChg>
        <pc:spChg chg="mod">
          <ac:chgData name="Jayne Donnelly" userId="5c8749b7-551c-40b7-a871-6b26170e24c5" providerId="ADAL" clId="{7C65F38C-D69D-4BD4-A162-EF2BA87A1120}" dt="2019-04-09T17:03:23.188" v="20144" actId="6549"/>
          <ac:spMkLst>
            <pc:docMk/>
            <pc:sldMk cId="985500336" sldId="730"/>
            <ac:spMk id="9" creationId="{868FBEF8-1654-4854-A2B0-49448419B988}"/>
          </ac:spMkLst>
        </pc:spChg>
        <pc:spChg chg="mod topLvl">
          <ac:chgData name="Jayne Donnelly" userId="5c8749b7-551c-40b7-a871-6b26170e24c5" providerId="ADAL" clId="{7C65F38C-D69D-4BD4-A162-EF2BA87A1120}" dt="2019-04-09T17:06:05.408" v="20203" actId="164"/>
          <ac:spMkLst>
            <pc:docMk/>
            <pc:sldMk cId="985500336" sldId="730"/>
            <ac:spMk id="12" creationId="{1BAEA3E9-0EA3-4D50-A419-428D51AD20FC}"/>
          </ac:spMkLst>
        </pc:spChg>
        <pc:spChg chg="mod">
          <ac:chgData name="Jayne Donnelly" userId="5c8749b7-551c-40b7-a871-6b26170e24c5" providerId="ADAL" clId="{7C65F38C-D69D-4BD4-A162-EF2BA87A1120}" dt="2019-04-09T17:03:35.614" v="20149" actId="1036"/>
          <ac:spMkLst>
            <pc:docMk/>
            <pc:sldMk cId="985500336" sldId="730"/>
            <ac:spMk id="14" creationId="{C738206A-40AD-4C57-841E-6F74D6EB0B00}"/>
          </ac:spMkLst>
        </pc:spChg>
        <pc:grpChg chg="add mod">
          <ac:chgData name="Jayne Donnelly" userId="5c8749b7-551c-40b7-a871-6b26170e24c5" providerId="ADAL" clId="{7C65F38C-D69D-4BD4-A162-EF2BA87A1120}" dt="2019-04-09T17:06:09.130" v="20204" actId="1076"/>
          <ac:grpSpMkLst>
            <pc:docMk/>
            <pc:sldMk cId="985500336" sldId="730"/>
            <ac:grpSpMk id="3" creationId="{51ECAF60-D0D3-49AC-8D5C-99326B01D5B5}"/>
          </ac:grpSpMkLst>
        </pc:grpChg>
        <pc:grpChg chg="add del mod">
          <ac:chgData name="Jayne Donnelly" userId="5c8749b7-551c-40b7-a871-6b26170e24c5" providerId="ADAL" clId="{7C65F38C-D69D-4BD4-A162-EF2BA87A1120}" dt="2019-04-09T17:06:02.245" v="20202" actId="165"/>
          <ac:grpSpMkLst>
            <pc:docMk/>
            <pc:sldMk cId="985500336" sldId="730"/>
            <ac:grpSpMk id="8" creationId="{6BB194F0-1B69-4ADC-A113-F4890CC82169}"/>
          </ac:grpSpMkLst>
        </pc:grpChg>
        <pc:grpChg chg="del">
          <ac:chgData name="Jayne Donnelly" userId="5c8749b7-551c-40b7-a871-6b26170e24c5" providerId="ADAL" clId="{7C65F38C-D69D-4BD4-A162-EF2BA87A1120}" dt="2019-03-27T15:40:41.938" v="13319" actId="478"/>
          <ac:grpSpMkLst>
            <pc:docMk/>
            <pc:sldMk cId="985500336" sldId="730"/>
            <ac:grpSpMk id="12" creationId="{DDD579DE-31AD-4E80-8365-99DCC1F0AE28}"/>
          </ac:grpSpMkLst>
        </pc:grpChg>
        <pc:picChg chg="mod">
          <ac:chgData name="Jayne Donnelly" userId="5c8749b7-551c-40b7-a871-6b26170e24c5" providerId="ADAL" clId="{7C65F38C-D69D-4BD4-A162-EF2BA87A1120}" dt="2019-04-09T17:02:45.461" v="20124" actId="1035"/>
          <ac:picMkLst>
            <pc:docMk/>
            <pc:sldMk cId="985500336" sldId="730"/>
            <ac:picMk id="10" creationId="{BBBD1D1A-758E-4A94-952F-1D715F6B6FD9}"/>
          </ac:picMkLst>
        </pc:picChg>
        <pc:picChg chg="mod topLvl">
          <ac:chgData name="Jayne Donnelly" userId="5c8749b7-551c-40b7-a871-6b26170e24c5" providerId="ADAL" clId="{7C65F38C-D69D-4BD4-A162-EF2BA87A1120}" dt="2019-04-09T17:06:05.408" v="20203" actId="164"/>
          <ac:picMkLst>
            <pc:docMk/>
            <pc:sldMk cId="985500336" sldId="730"/>
            <ac:picMk id="13" creationId="{0281F422-E347-4298-B874-A44131EB4CF6}"/>
          </ac:picMkLst>
        </pc:picChg>
        <pc:picChg chg="add del mod">
          <ac:chgData name="Jayne Donnelly" userId="5c8749b7-551c-40b7-a871-6b26170e24c5" providerId="ADAL" clId="{7C65F38C-D69D-4BD4-A162-EF2BA87A1120}" dt="2019-03-27T16:03:58.077" v="13814" actId="478"/>
          <ac:picMkLst>
            <pc:docMk/>
            <pc:sldMk cId="985500336" sldId="730"/>
            <ac:picMk id="15" creationId="{9729C85C-24B0-4356-949A-4B421FE7C4C1}"/>
          </ac:picMkLst>
        </pc:picChg>
        <pc:picChg chg="del">
          <ac:chgData name="Jayne Donnelly" userId="5c8749b7-551c-40b7-a871-6b26170e24c5" providerId="ADAL" clId="{7C65F38C-D69D-4BD4-A162-EF2BA87A1120}" dt="2019-03-27T16:02:58.510" v="13809" actId="478"/>
          <ac:picMkLst>
            <pc:docMk/>
            <pc:sldMk cId="985500336" sldId="730"/>
            <ac:picMk id="22" creationId="{5DBEECCE-4174-4B91-93D7-566AFF2A804A}"/>
          </ac:picMkLst>
        </pc:picChg>
        <pc:picChg chg="add mod">
          <ac:chgData name="Jayne Donnelly" userId="5c8749b7-551c-40b7-a871-6b26170e24c5" providerId="ADAL" clId="{7C65F38C-D69D-4BD4-A162-EF2BA87A1120}" dt="2019-04-09T17:03:32.395" v="20145" actId="14100"/>
          <ac:picMkLst>
            <pc:docMk/>
            <pc:sldMk cId="985500336" sldId="730"/>
            <ac:picMk id="23" creationId="{F94D7F3D-BDAE-473D-99BE-E7CBB05DA390}"/>
          </ac:picMkLst>
        </pc:picChg>
        <pc:picChg chg="add del">
          <ac:chgData name="Jayne Donnelly" userId="5c8749b7-551c-40b7-a871-6b26170e24c5" providerId="ADAL" clId="{7C65F38C-D69D-4BD4-A162-EF2BA87A1120}" dt="2019-03-27T16:13:07.487" v="13963"/>
          <ac:picMkLst>
            <pc:docMk/>
            <pc:sldMk cId="985500336" sldId="730"/>
            <ac:picMk id="4097" creationId="{D2315657-36BF-4E22-9946-787BFB5E8ED4}"/>
          </ac:picMkLst>
        </pc:picChg>
      </pc:sldChg>
      <pc:sldChg chg="addSp delSp modSp add">
        <pc:chgData name="Jayne Donnelly" userId="5c8749b7-551c-40b7-a871-6b26170e24c5" providerId="ADAL" clId="{7C65F38C-D69D-4BD4-A162-EF2BA87A1120}" dt="2019-04-09T17:01:42.308" v="20104" actId="1037"/>
        <pc:sldMkLst>
          <pc:docMk/>
          <pc:sldMk cId="4236276230" sldId="731"/>
        </pc:sldMkLst>
        <pc:spChg chg="del">
          <ac:chgData name="Jayne Donnelly" userId="5c8749b7-551c-40b7-a871-6b26170e24c5" providerId="ADAL" clId="{7C65F38C-D69D-4BD4-A162-EF2BA87A1120}" dt="2019-04-08T14:17:38.511" v="15227" actId="478"/>
          <ac:spMkLst>
            <pc:docMk/>
            <pc:sldMk cId="4236276230" sldId="731"/>
            <ac:spMk id="6" creationId="{00000000-0000-0000-0000-000000000000}"/>
          </ac:spMkLst>
        </pc:spChg>
        <pc:spChg chg="mod">
          <ac:chgData name="Jayne Donnelly" userId="5c8749b7-551c-40b7-a871-6b26170e24c5" providerId="ADAL" clId="{7C65F38C-D69D-4BD4-A162-EF2BA87A1120}" dt="2019-04-09T17:01:42.308" v="20104" actId="1037"/>
          <ac:spMkLst>
            <pc:docMk/>
            <pc:sldMk cId="4236276230" sldId="731"/>
            <ac:spMk id="9" creationId="{868FBEF8-1654-4854-A2B0-49448419B988}"/>
          </ac:spMkLst>
        </pc:spChg>
        <pc:spChg chg="mod ord">
          <ac:chgData name="Jayne Donnelly" userId="5c8749b7-551c-40b7-a871-6b26170e24c5" providerId="ADAL" clId="{7C65F38C-D69D-4BD4-A162-EF2BA87A1120}" dt="2019-03-27T15:59:28.110" v="13740" actId="113"/>
          <ac:spMkLst>
            <pc:docMk/>
            <pc:sldMk cId="4236276230" sldId="731"/>
            <ac:spMk id="34" creationId="{F4626AAA-1813-4937-B261-BE828AA1CDDE}"/>
          </ac:spMkLst>
        </pc:spChg>
        <pc:spChg chg="del">
          <ac:chgData name="Jayne Donnelly" userId="5c8749b7-551c-40b7-a871-6b26170e24c5" providerId="ADAL" clId="{7C65F38C-D69D-4BD4-A162-EF2BA87A1120}" dt="2019-03-27T15:44:28.877" v="13367" actId="478"/>
          <ac:spMkLst>
            <pc:docMk/>
            <pc:sldMk cId="4236276230" sldId="731"/>
            <ac:spMk id="35" creationId="{3C19B03F-7C32-4E61-AFCB-3E3082A556A4}"/>
          </ac:spMkLst>
        </pc:spChg>
        <pc:spChg chg="del">
          <ac:chgData name="Jayne Donnelly" userId="5c8749b7-551c-40b7-a871-6b26170e24c5" providerId="ADAL" clId="{7C65F38C-D69D-4BD4-A162-EF2BA87A1120}" dt="2019-03-27T15:44:27.381" v="13366" actId="478"/>
          <ac:spMkLst>
            <pc:docMk/>
            <pc:sldMk cId="4236276230" sldId="731"/>
            <ac:spMk id="37" creationId="{F63B9C2E-C249-40C0-930D-715F8C15831F}"/>
          </ac:spMkLst>
        </pc:spChg>
        <pc:spChg chg="add mod">
          <ac:chgData name="Jayne Donnelly" userId="5c8749b7-551c-40b7-a871-6b26170e24c5" providerId="ADAL" clId="{7C65F38C-D69D-4BD4-A162-EF2BA87A1120}" dt="2019-03-27T15:58:35.132" v="13727" actId="1036"/>
          <ac:spMkLst>
            <pc:docMk/>
            <pc:sldMk cId="4236276230" sldId="731"/>
            <ac:spMk id="38" creationId="{A4CEA855-5B77-4EEF-869E-786D6EDDC2AC}"/>
          </ac:spMkLst>
        </pc:spChg>
        <pc:spChg chg="del mod">
          <ac:chgData name="Jayne Donnelly" userId="5c8749b7-551c-40b7-a871-6b26170e24c5" providerId="ADAL" clId="{7C65F38C-D69D-4BD4-A162-EF2BA87A1120}" dt="2019-03-27T15:45:22.406" v="13385" actId="478"/>
          <ac:spMkLst>
            <pc:docMk/>
            <pc:sldMk cId="4236276230" sldId="731"/>
            <ac:spMk id="39" creationId="{67BDB902-EC95-4713-B82A-A93D8CBADD3D}"/>
          </ac:spMkLst>
        </pc:spChg>
        <pc:spChg chg="del">
          <ac:chgData name="Jayne Donnelly" userId="5c8749b7-551c-40b7-a871-6b26170e24c5" providerId="ADAL" clId="{7C65F38C-D69D-4BD4-A162-EF2BA87A1120}" dt="2019-03-27T15:44:32.131" v="13369" actId="478"/>
          <ac:spMkLst>
            <pc:docMk/>
            <pc:sldMk cId="4236276230" sldId="731"/>
            <ac:spMk id="40" creationId="{6F47EFA3-1D73-41E6-BEF7-B46362C75BED}"/>
          </ac:spMkLst>
        </pc:spChg>
        <pc:spChg chg="add mod">
          <ac:chgData name="Jayne Donnelly" userId="5c8749b7-551c-40b7-a871-6b26170e24c5" providerId="ADAL" clId="{7C65F38C-D69D-4BD4-A162-EF2BA87A1120}" dt="2019-03-27T16:00:45.106" v="13772" actId="20577"/>
          <ac:spMkLst>
            <pc:docMk/>
            <pc:sldMk cId="4236276230" sldId="731"/>
            <ac:spMk id="42" creationId="{8A215D9D-9520-4C89-931A-BDFB60305384}"/>
          </ac:spMkLst>
        </pc:spChg>
        <pc:spChg chg="add mod">
          <ac:chgData name="Jayne Donnelly" userId="5c8749b7-551c-40b7-a871-6b26170e24c5" providerId="ADAL" clId="{7C65F38C-D69D-4BD4-A162-EF2BA87A1120}" dt="2019-03-27T15:58:07.692" v="13693" actId="164"/>
          <ac:spMkLst>
            <pc:docMk/>
            <pc:sldMk cId="4236276230" sldId="731"/>
            <ac:spMk id="43" creationId="{353D11E2-8925-4961-8BEA-ECC0D40ED26B}"/>
          </ac:spMkLst>
        </pc:spChg>
        <pc:grpChg chg="add mod">
          <ac:chgData name="Jayne Donnelly" userId="5c8749b7-551c-40b7-a871-6b26170e24c5" providerId="ADAL" clId="{7C65F38C-D69D-4BD4-A162-EF2BA87A1120}" dt="2019-03-27T15:58:16.564" v="13700" actId="164"/>
          <ac:grpSpMkLst>
            <pc:docMk/>
            <pc:sldMk cId="4236276230" sldId="731"/>
            <ac:grpSpMk id="2" creationId="{E49694EB-7E5E-4859-8BEF-ADEAACCE72E9}"/>
          </ac:grpSpMkLst>
        </pc:grpChg>
        <pc:grpChg chg="add mod">
          <ac:chgData name="Jayne Donnelly" userId="5c8749b7-551c-40b7-a871-6b26170e24c5" providerId="ADAL" clId="{7C65F38C-D69D-4BD4-A162-EF2BA87A1120}" dt="2019-03-27T15:59:09.807" v="13736" actId="1076"/>
          <ac:grpSpMkLst>
            <pc:docMk/>
            <pc:sldMk cId="4236276230" sldId="731"/>
            <ac:grpSpMk id="3" creationId="{679EB0AF-15C6-4DCB-8D7C-40B8486998F3}"/>
          </ac:grpSpMkLst>
        </pc:grpChg>
        <pc:grpChg chg="del">
          <ac:chgData name="Jayne Donnelly" userId="5c8749b7-551c-40b7-a871-6b26170e24c5" providerId="ADAL" clId="{7C65F38C-D69D-4BD4-A162-EF2BA87A1120}" dt="2019-03-27T15:44:25.373" v="13365" actId="478"/>
          <ac:grpSpMkLst>
            <pc:docMk/>
            <pc:sldMk cId="4236276230" sldId="731"/>
            <ac:grpSpMk id="20" creationId="{6F78D407-E625-46BF-A8B3-CA8FF8A66BBD}"/>
          </ac:grpSpMkLst>
        </pc:grpChg>
        <pc:grpChg chg="del">
          <ac:chgData name="Jayne Donnelly" userId="5c8749b7-551c-40b7-a871-6b26170e24c5" providerId="ADAL" clId="{7C65F38C-D69D-4BD4-A162-EF2BA87A1120}" dt="2019-03-27T15:44:21.949" v="13364" actId="478"/>
          <ac:grpSpMkLst>
            <pc:docMk/>
            <pc:sldMk cId="4236276230" sldId="731"/>
            <ac:grpSpMk id="29" creationId="{A21D26C3-6473-4088-9522-2099E2605730}"/>
          </ac:grpSpMkLst>
        </pc:grpChg>
        <pc:grpChg chg="del mod">
          <ac:chgData name="Jayne Donnelly" userId="5c8749b7-551c-40b7-a871-6b26170e24c5" providerId="ADAL" clId="{7C65F38C-D69D-4BD4-A162-EF2BA87A1120}" dt="2019-03-27T15:47:42.657" v="13425" actId="478"/>
          <ac:grpSpMkLst>
            <pc:docMk/>
            <pc:sldMk cId="4236276230" sldId="731"/>
            <ac:grpSpMk id="69" creationId="{505BAB17-99FB-4F19-84A3-92F5D160FBD6}"/>
          </ac:grpSpMkLst>
        </pc:grpChg>
        <pc:picChg chg="mod">
          <ac:chgData name="Jayne Donnelly" userId="5c8749b7-551c-40b7-a871-6b26170e24c5" providerId="ADAL" clId="{7C65F38C-D69D-4BD4-A162-EF2BA87A1120}" dt="2019-04-09T17:01:36.952" v="20098" actId="1076"/>
          <ac:picMkLst>
            <pc:docMk/>
            <pc:sldMk cId="4236276230" sldId="731"/>
            <ac:picMk id="15" creationId="{F984FC53-2801-466B-9436-AF925B7DD1AB}"/>
          </ac:picMkLst>
        </pc:picChg>
        <pc:picChg chg="add mod">
          <ac:chgData name="Jayne Donnelly" userId="5c8749b7-551c-40b7-a871-6b26170e24c5" providerId="ADAL" clId="{7C65F38C-D69D-4BD4-A162-EF2BA87A1120}" dt="2019-03-27T15:58:07.692" v="13693" actId="164"/>
          <ac:picMkLst>
            <pc:docMk/>
            <pc:sldMk cId="4236276230" sldId="731"/>
            <ac:picMk id="36" creationId="{CCE3366B-3071-4255-BE76-ABAFE23B2630}"/>
          </ac:picMkLst>
        </pc:picChg>
        <pc:picChg chg="del">
          <ac:chgData name="Jayne Donnelly" userId="5c8749b7-551c-40b7-a871-6b26170e24c5" providerId="ADAL" clId="{7C65F38C-D69D-4BD4-A162-EF2BA87A1120}" dt="2019-03-27T15:44:30.806" v="13368" actId="478"/>
          <ac:picMkLst>
            <pc:docMk/>
            <pc:sldMk cId="4236276230" sldId="731"/>
            <ac:picMk id="41" creationId="{7D5F8D16-240E-487E-B42C-957D9E97670F}"/>
          </ac:picMkLst>
        </pc:picChg>
        <pc:picChg chg="add mod">
          <ac:chgData name="Jayne Donnelly" userId="5c8749b7-551c-40b7-a871-6b26170e24c5" providerId="ADAL" clId="{7C65F38C-D69D-4BD4-A162-EF2BA87A1120}" dt="2019-03-27T15:58:07.692" v="13693" actId="164"/>
          <ac:picMkLst>
            <pc:docMk/>
            <pc:sldMk cId="4236276230" sldId="731"/>
            <ac:picMk id="44" creationId="{4BD73471-172F-419E-88EB-2EBC4A5C0E1A}"/>
          </ac:picMkLst>
        </pc:picChg>
        <pc:picChg chg="del mod topLvl">
          <ac:chgData name="Jayne Donnelly" userId="5c8749b7-551c-40b7-a871-6b26170e24c5" providerId="ADAL" clId="{7C65F38C-D69D-4BD4-A162-EF2BA87A1120}" dt="2019-03-27T15:47:42.657" v="13425" actId="478"/>
          <ac:picMkLst>
            <pc:docMk/>
            <pc:sldMk cId="4236276230" sldId="731"/>
            <ac:picMk id="63" creationId="{EE968F7F-A2EB-47E8-8731-E97E0451FAAA}"/>
          </ac:picMkLst>
        </pc:picChg>
        <pc:picChg chg="add del mod ord topLvl">
          <ac:chgData name="Jayne Donnelly" userId="5c8749b7-551c-40b7-a871-6b26170e24c5" providerId="ADAL" clId="{7C65F38C-D69D-4BD4-A162-EF2BA87A1120}" dt="2019-03-27T15:58:57.331" v="13733" actId="167"/>
          <ac:picMkLst>
            <pc:docMk/>
            <pc:sldMk cId="4236276230" sldId="731"/>
            <ac:picMk id="64" creationId="{3646F971-8BCF-42E5-B097-78210D888622}"/>
          </ac:picMkLst>
        </pc:picChg>
        <pc:picChg chg="del">
          <ac:chgData name="Jayne Donnelly" userId="5c8749b7-551c-40b7-a871-6b26170e24c5" providerId="ADAL" clId="{7C65F38C-D69D-4BD4-A162-EF2BA87A1120}" dt="2019-03-27T15:43:59.200" v="13357" actId="478"/>
          <ac:picMkLst>
            <pc:docMk/>
            <pc:sldMk cId="4236276230" sldId="731"/>
            <ac:picMk id="66" creationId="{9EC1284A-CD70-455C-B899-067F62274F80}"/>
          </ac:picMkLst>
        </pc:picChg>
      </pc:sldChg>
      <pc:sldChg chg="addSp delSp modSp add">
        <pc:chgData name="Jayne Donnelly" userId="5c8749b7-551c-40b7-a871-6b26170e24c5" providerId="ADAL" clId="{7C65F38C-D69D-4BD4-A162-EF2BA87A1120}" dt="2019-04-09T17:07:58.835" v="20222" actId="1076"/>
        <pc:sldMkLst>
          <pc:docMk/>
          <pc:sldMk cId="1887304208" sldId="732"/>
        </pc:sldMkLst>
        <pc:spChg chg="del">
          <ac:chgData name="Jayne Donnelly" userId="5c8749b7-551c-40b7-a871-6b26170e24c5" providerId="ADAL" clId="{7C65F38C-D69D-4BD4-A162-EF2BA87A1120}" dt="2019-04-08T15:04:36.070" v="15505" actId="478"/>
          <ac:spMkLst>
            <pc:docMk/>
            <pc:sldMk cId="1887304208" sldId="732"/>
            <ac:spMk id="6" creationId="{00000000-0000-0000-0000-000000000000}"/>
          </ac:spMkLst>
        </pc:spChg>
        <pc:spChg chg="mod">
          <ac:chgData name="Jayne Donnelly" userId="5c8749b7-551c-40b7-a871-6b26170e24c5" providerId="ADAL" clId="{7C65F38C-D69D-4BD4-A162-EF2BA87A1120}" dt="2019-04-09T17:07:58.835" v="20222" actId="1076"/>
          <ac:spMkLst>
            <pc:docMk/>
            <pc:sldMk cId="1887304208" sldId="732"/>
            <ac:spMk id="9" creationId="{868FBEF8-1654-4854-A2B0-49448419B988}"/>
          </ac:spMkLst>
        </pc:spChg>
        <pc:spChg chg="mod topLvl">
          <ac:chgData name="Jayne Donnelly" userId="5c8749b7-551c-40b7-a871-6b26170e24c5" providerId="ADAL" clId="{7C65F38C-D69D-4BD4-A162-EF2BA87A1120}" dt="2019-03-27T16:23:54.705" v="14317" actId="164"/>
          <ac:spMkLst>
            <pc:docMk/>
            <pc:sldMk cId="1887304208" sldId="732"/>
            <ac:spMk id="14" creationId="{CB5C84F0-AF5D-4E9E-8BD5-B56700C042CF}"/>
          </ac:spMkLst>
        </pc:spChg>
        <pc:spChg chg="mod">
          <ac:chgData name="Jayne Donnelly" userId="5c8749b7-551c-40b7-a871-6b26170e24c5" providerId="ADAL" clId="{7C65F38C-D69D-4BD4-A162-EF2BA87A1120}" dt="2019-04-09T17:07:08.360" v="20214" actId="207"/>
          <ac:spMkLst>
            <pc:docMk/>
            <pc:sldMk cId="1887304208" sldId="732"/>
            <ac:spMk id="18" creationId="{A78E60FA-57C2-4A5D-8A94-EDC03E2F0431}"/>
          </ac:spMkLst>
        </pc:spChg>
        <pc:spChg chg="mod">
          <ac:chgData name="Jayne Donnelly" userId="5c8749b7-551c-40b7-a871-6b26170e24c5" providerId="ADAL" clId="{7C65F38C-D69D-4BD4-A162-EF2BA87A1120}" dt="2019-04-09T17:07:08.360" v="20214" actId="207"/>
          <ac:spMkLst>
            <pc:docMk/>
            <pc:sldMk cId="1887304208" sldId="732"/>
            <ac:spMk id="19" creationId="{598B2903-62CF-4357-8B79-8D017BAF2E0C}"/>
          </ac:spMkLst>
        </pc:spChg>
        <pc:grpChg chg="add mod">
          <ac:chgData name="Jayne Donnelly" userId="5c8749b7-551c-40b7-a871-6b26170e24c5" providerId="ADAL" clId="{7C65F38C-D69D-4BD4-A162-EF2BA87A1120}" dt="2019-03-27T16:24:27.269" v="14320" actId="164"/>
          <ac:grpSpMkLst>
            <pc:docMk/>
            <pc:sldMk cId="1887304208" sldId="732"/>
            <ac:grpSpMk id="2" creationId="{B7049A0B-A66B-4764-A613-858BE3406056}"/>
          </ac:grpSpMkLst>
        </pc:grpChg>
        <pc:grpChg chg="add mod">
          <ac:chgData name="Jayne Donnelly" userId="5c8749b7-551c-40b7-a871-6b26170e24c5" providerId="ADAL" clId="{7C65F38C-D69D-4BD4-A162-EF2BA87A1120}" dt="2019-04-09T17:07:23.573" v="20216" actId="1076"/>
          <ac:grpSpMkLst>
            <pc:docMk/>
            <pc:sldMk cId="1887304208" sldId="732"/>
            <ac:grpSpMk id="3" creationId="{958DC6B3-C2C0-4706-9C85-A01C52027C8A}"/>
          </ac:grpSpMkLst>
        </pc:grpChg>
        <pc:grpChg chg="del mod">
          <ac:chgData name="Jayne Donnelly" userId="5c8749b7-551c-40b7-a871-6b26170e24c5" providerId="ADAL" clId="{7C65F38C-D69D-4BD4-A162-EF2BA87A1120}" dt="2019-03-27T16:23:07.376" v="14302" actId="165"/>
          <ac:grpSpMkLst>
            <pc:docMk/>
            <pc:sldMk cId="1887304208" sldId="732"/>
            <ac:grpSpMk id="7" creationId="{05337E6D-77E9-4770-8D65-A8C7B85C9BCA}"/>
          </ac:grpSpMkLst>
        </pc:grpChg>
        <pc:grpChg chg="del">
          <ac:chgData name="Jayne Donnelly" userId="5c8749b7-551c-40b7-a871-6b26170e24c5" providerId="ADAL" clId="{7C65F38C-D69D-4BD4-A162-EF2BA87A1120}" dt="2019-03-27T16:21:27.195" v="14247" actId="478"/>
          <ac:grpSpMkLst>
            <pc:docMk/>
            <pc:sldMk cId="1887304208" sldId="732"/>
            <ac:grpSpMk id="11" creationId="{ECD579FE-645A-4997-900D-47232B9236F3}"/>
          </ac:grpSpMkLst>
        </pc:grpChg>
        <pc:grpChg chg="mod topLvl">
          <ac:chgData name="Jayne Donnelly" userId="5c8749b7-551c-40b7-a871-6b26170e24c5" providerId="ADAL" clId="{7C65F38C-D69D-4BD4-A162-EF2BA87A1120}" dt="2019-03-27T16:23:54.705" v="14317" actId="164"/>
          <ac:grpSpMkLst>
            <pc:docMk/>
            <pc:sldMk cId="1887304208" sldId="732"/>
            <ac:grpSpMk id="12" creationId="{4D03AB3A-918B-4879-8A1F-37D91017BE6B}"/>
          </ac:grpSpMkLst>
        </pc:grpChg>
        <pc:grpChg chg="add">
          <ac:chgData name="Jayne Donnelly" userId="5c8749b7-551c-40b7-a871-6b26170e24c5" providerId="ADAL" clId="{7C65F38C-D69D-4BD4-A162-EF2BA87A1120}" dt="2019-04-09T17:06:13.232" v="20205"/>
          <ac:grpSpMkLst>
            <pc:docMk/>
            <pc:sldMk cId="1887304208" sldId="732"/>
            <ac:grpSpMk id="25" creationId="{6C490073-59DB-4EF8-BD1B-3D35978BD64B}"/>
          </ac:grpSpMkLst>
        </pc:grpChg>
        <pc:picChg chg="mod">
          <ac:chgData name="Jayne Donnelly" userId="5c8749b7-551c-40b7-a871-6b26170e24c5" providerId="ADAL" clId="{7C65F38C-D69D-4BD4-A162-EF2BA87A1120}" dt="2019-04-09T17:07:54.883" v="20221" actId="1076"/>
          <ac:picMkLst>
            <pc:docMk/>
            <pc:sldMk cId="1887304208" sldId="732"/>
            <ac:picMk id="10" creationId="{3DF4ACA3-7B9D-49FA-B3C3-972AD478B527}"/>
          </ac:picMkLst>
        </pc:picChg>
        <pc:picChg chg="mod topLvl">
          <ac:chgData name="Jayne Donnelly" userId="5c8749b7-551c-40b7-a871-6b26170e24c5" providerId="ADAL" clId="{7C65F38C-D69D-4BD4-A162-EF2BA87A1120}" dt="2019-03-27T16:23:54.705" v="14317" actId="164"/>
          <ac:picMkLst>
            <pc:docMk/>
            <pc:sldMk cId="1887304208" sldId="732"/>
            <ac:picMk id="15" creationId="{E7E6BDA3-6919-4DEC-B137-B49F0CCBA791}"/>
          </ac:picMkLst>
        </pc:picChg>
        <pc:picChg chg="mod">
          <ac:chgData name="Jayne Donnelly" userId="5c8749b7-551c-40b7-a871-6b26170e24c5" providerId="ADAL" clId="{7C65F38C-D69D-4BD4-A162-EF2BA87A1120}" dt="2019-04-09T17:07:08.360" v="20214" actId="207"/>
          <ac:picMkLst>
            <pc:docMk/>
            <pc:sldMk cId="1887304208" sldId="732"/>
            <ac:picMk id="16" creationId="{F3EC84A6-C7AF-4098-B09A-CCA08B389349}"/>
          </ac:picMkLst>
        </pc:picChg>
        <pc:picChg chg="mod topLvl">
          <ac:chgData name="Jayne Donnelly" userId="5c8749b7-551c-40b7-a871-6b26170e24c5" providerId="ADAL" clId="{7C65F38C-D69D-4BD4-A162-EF2BA87A1120}" dt="2019-03-27T16:23:54.705" v="14317" actId="164"/>
          <ac:picMkLst>
            <pc:docMk/>
            <pc:sldMk cId="1887304208" sldId="732"/>
            <ac:picMk id="20" creationId="{986BAC90-198B-4D0A-9B77-369361DD464D}"/>
          </ac:picMkLst>
        </pc:picChg>
        <pc:picChg chg="add del">
          <ac:chgData name="Jayne Donnelly" userId="5c8749b7-551c-40b7-a871-6b26170e24c5" providerId="ADAL" clId="{7C65F38C-D69D-4BD4-A162-EF2BA87A1120}" dt="2019-04-09T17:05:15.147" v="20191" actId="478"/>
          <ac:picMkLst>
            <pc:docMk/>
            <pc:sldMk cId="1887304208" sldId="732"/>
            <ac:picMk id="21" creationId="{82735885-8262-4EFD-AF7B-EC3F063EF420}"/>
          </ac:picMkLst>
        </pc:picChg>
        <pc:picChg chg="del">
          <ac:chgData name="Jayne Donnelly" userId="5c8749b7-551c-40b7-a871-6b26170e24c5" providerId="ADAL" clId="{7C65F38C-D69D-4BD4-A162-EF2BA87A1120}" dt="2019-03-27T16:21:27.195" v="14247" actId="478"/>
          <ac:picMkLst>
            <pc:docMk/>
            <pc:sldMk cId="1887304208" sldId="732"/>
            <ac:picMk id="21" creationId="{9D605493-1D2D-423D-82B8-D493E82790AE}"/>
          </ac:picMkLst>
        </pc:picChg>
        <pc:picChg chg="add del ord">
          <ac:chgData name="Jayne Donnelly" userId="5c8749b7-551c-40b7-a871-6b26170e24c5" providerId="ADAL" clId="{7C65F38C-D69D-4BD4-A162-EF2BA87A1120}" dt="2019-04-09T17:05:31.329" v="20196" actId="478"/>
          <ac:picMkLst>
            <pc:docMk/>
            <pc:sldMk cId="1887304208" sldId="732"/>
            <ac:picMk id="22" creationId="{507C26D7-BA2D-40BA-AC32-22A5CCDE6892}"/>
          </ac:picMkLst>
        </pc:picChg>
        <pc:picChg chg="del mod">
          <ac:chgData name="Jayne Donnelly" userId="5c8749b7-551c-40b7-a871-6b26170e24c5" providerId="ADAL" clId="{7C65F38C-D69D-4BD4-A162-EF2BA87A1120}" dt="2019-03-27T16:28:18.590" v="14424" actId="478"/>
          <ac:picMkLst>
            <pc:docMk/>
            <pc:sldMk cId="1887304208" sldId="732"/>
            <ac:picMk id="22" creationId="{EF41A063-E8B2-4E28-B344-66ACF745FC53}"/>
          </ac:picMkLst>
        </pc:picChg>
        <pc:picChg chg="add mod ord">
          <ac:chgData name="Jayne Donnelly" userId="5c8749b7-551c-40b7-a871-6b26170e24c5" providerId="ADAL" clId="{7C65F38C-D69D-4BD4-A162-EF2BA87A1120}" dt="2019-03-27T16:24:27.269" v="14320" actId="164"/>
          <ac:picMkLst>
            <pc:docMk/>
            <pc:sldMk cId="1887304208" sldId="732"/>
            <ac:picMk id="23" creationId="{C426709D-B602-40EF-8C39-AFC66909495D}"/>
          </ac:picMkLst>
        </pc:picChg>
        <pc:picChg chg="add del mod">
          <ac:chgData name="Jayne Donnelly" userId="5c8749b7-551c-40b7-a871-6b26170e24c5" providerId="ADAL" clId="{7C65F38C-D69D-4BD4-A162-EF2BA87A1120}" dt="2019-04-09T17:05:46.400" v="20199" actId="478"/>
          <ac:picMkLst>
            <pc:docMk/>
            <pc:sldMk cId="1887304208" sldId="732"/>
            <ac:picMk id="24" creationId="{2E98B888-85CD-4EAD-BDC9-E1B9D8BEDBCF}"/>
          </ac:picMkLst>
        </pc:picChg>
      </pc:sldChg>
      <pc:sldChg chg="addSp delSp modSp add">
        <pc:chgData name="Jayne Donnelly" userId="5c8749b7-551c-40b7-a871-6b26170e24c5" providerId="ADAL" clId="{7C65F38C-D69D-4BD4-A162-EF2BA87A1120}" dt="2019-04-09T17:07:41.468" v="20220" actId="1076"/>
        <pc:sldMkLst>
          <pc:docMk/>
          <pc:sldMk cId="1963401274" sldId="733"/>
        </pc:sldMkLst>
        <pc:spChg chg="del">
          <ac:chgData name="Jayne Donnelly" userId="5c8749b7-551c-40b7-a871-6b26170e24c5" providerId="ADAL" clId="{7C65F38C-D69D-4BD4-A162-EF2BA87A1120}" dt="2019-03-27T16:25:52.685" v="14332" actId="478"/>
          <ac:spMkLst>
            <pc:docMk/>
            <pc:sldMk cId="1963401274" sldId="733"/>
            <ac:spMk id="2" creationId="{346552AA-0F08-453B-93BA-66B8765D8CC5}"/>
          </ac:spMkLst>
        </pc:spChg>
        <pc:spChg chg="del">
          <ac:chgData name="Jayne Donnelly" userId="5c8749b7-551c-40b7-a871-6b26170e24c5" providerId="ADAL" clId="{7C65F38C-D69D-4BD4-A162-EF2BA87A1120}" dt="2019-04-08T15:03:52.728" v="15499" actId="478"/>
          <ac:spMkLst>
            <pc:docMk/>
            <pc:sldMk cId="1963401274" sldId="733"/>
            <ac:spMk id="6" creationId="{00000000-0000-0000-0000-000000000000}"/>
          </ac:spMkLst>
        </pc:spChg>
        <pc:spChg chg="mod">
          <ac:chgData name="Jayne Donnelly" userId="5c8749b7-551c-40b7-a871-6b26170e24c5" providerId="ADAL" clId="{7C65F38C-D69D-4BD4-A162-EF2BA87A1120}" dt="2019-04-09T17:07:38.409" v="20219" actId="1036"/>
          <ac:spMkLst>
            <pc:docMk/>
            <pc:sldMk cId="1963401274" sldId="733"/>
            <ac:spMk id="9" creationId="{868FBEF8-1654-4854-A2B0-49448419B988}"/>
          </ac:spMkLst>
        </pc:spChg>
        <pc:spChg chg="mod">
          <ac:chgData name="Jayne Donnelly" userId="5c8749b7-551c-40b7-a871-6b26170e24c5" providerId="ADAL" clId="{7C65F38C-D69D-4BD4-A162-EF2BA87A1120}" dt="2019-03-27T16:26:12.546" v="14354" actId="1076"/>
          <ac:spMkLst>
            <pc:docMk/>
            <pc:sldMk cId="1963401274" sldId="733"/>
            <ac:spMk id="14" creationId="{C738206A-40AD-4C57-841E-6F74D6EB0B00}"/>
          </ac:spMkLst>
        </pc:spChg>
        <pc:spChg chg="del">
          <ac:chgData name="Jayne Donnelly" userId="5c8749b7-551c-40b7-a871-6b26170e24c5" providerId="ADAL" clId="{7C65F38C-D69D-4BD4-A162-EF2BA87A1120}" dt="2019-03-27T16:25:50.936" v="14331" actId="478"/>
          <ac:spMkLst>
            <pc:docMk/>
            <pc:sldMk cId="1963401274" sldId="733"/>
            <ac:spMk id="15" creationId="{1972C5D3-0962-4489-B223-CC0162C5BED1}"/>
          </ac:spMkLst>
        </pc:spChg>
        <pc:spChg chg="del">
          <ac:chgData name="Jayne Donnelly" userId="5c8749b7-551c-40b7-a871-6b26170e24c5" providerId="ADAL" clId="{7C65F38C-D69D-4BD4-A162-EF2BA87A1120}" dt="2019-03-27T16:25:58.908" v="14335" actId="478"/>
          <ac:spMkLst>
            <pc:docMk/>
            <pc:sldMk cId="1963401274" sldId="733"/>
            <ac:spMk id="27" creationId="{87350417-6ACA-4AB3-817A-2E824C587128}"/>
          </ac:spMkLst>
        </pc:spChg>
        <pc:spChg chg="del">
          <ac:chgData name="Jayne Donnelly" userId="5c8749b7-551c-40b7-a871-6b26170e24c5" providerId="ADAL" clId="{7C65F38C-D69D-4BD4-A162-EF2BA87A1120}" dt="2019-03-27T16:25:59.867" v="14336" actId="478"/>
          <ac:spMkLst>
            <pc:docMk/>
            <pc:sldMk cId="1963401274" sldId="733"/>
            <ac:spMk id="28" creationId="{E83EE83F-367A-4668-82EC-6DB3B6C63971}"/>
          </ac:spMkLst>
        </pc:spChg>
        <pc:grpChg chg="del">
          <ac:chgData name="Jayne Donnelly" userId="5c8749b7-551c-40b7-a871-6b26170e24c5" providerId="ADAL" clId="{7C65F38C-D69D-4BD4-A162-EF2BA87A1120}" dt="2019-03-27T16:24:59.925" v="14324" actId="478"/>
          <ac:grpSpMkLst>
            <pc:docMk/>
            <pc:sldMk cId="1963401274" sldId="733"/>
            <ac:grpSpMk id="12" creationId="{BE371CE6-DBC6-4C33-9640-46167F4B6425}"/>
          </ac:grpSpMkLst>
        </pc:grpChg>
        <pc:grpChg chg="add del mod">
          <ac:chgData name="Jayne Donnelly" userId="5c8749b7-551c-40b7-a871-6b26170e24c5" providerId="ADAL" clId="{7C65F38C-D69D-4BD4-A162-EF2BA87A1120}" dt="2019-04-09T17:07:36.056" v="20217" actId="478"/>
          <ac:grpSpMkLst>
            <pc:docMk/>
            <pc:sldMk cId="1963401274" sldId="733"/>
            <ac:grpSpMk id="29" creationId="{5B459BFB-3ECE-40E2-98EA-84E00EB43EFF}"/>
          </ac:grpSpMkLst>
        </pc:grpChg>
        <pc:picChg chg="del">
          <ac:chgData name="Jayne Donnelly" userId="5c8749b7-551c-40b7-a871-6b26170e24c5" providerId="ADAL" clId="{7C65F38C-D69D-4BD4-A162-EF2BA87A1120}" dt="2019-03-27T16:25:26.068" v="14329" actId="478"/>
          <ac:picMkLst>
            <pc:docMk/>
            <pc:sldMk cId="1963401274" sldId="733"/>
            <ac:picMk id="8" creationId="{C6D77C33-D761-469C-A7DF-940DDB167F94}"/>
          </ac:picMkLst>
        </pc:picChg>
        <pc:picChg chg="mod">
          <ac:chgData name="Jayne Donnelly" userId="5c8749b7-551c-40b7-a871-6b26170e24c5" providerId="ADAL" clId="{7C65F38C-D69D-4BD4-A162-EF2BA87A1120}" dt="2019-04-09T17:07:41.468" v="20220" actId="1076"/>
          <ac:picMkLst>
            <pc:docMk/>
            <pc:sldMk cId="1963401274" sldId="733"/>
            <ac:picMk id="10" creationId="{BBBD1D1A-758E-4A94-952F-1D715F6B6FD9}"/>
          </ac:picMkLst>
        </pc:picChg>
        <pc:picChg chg="del">
          <ac:chgData name="Jayne Donnelly" userId="5c8749b7-551c-40b7-a871-6b26170e24c5" providerId="ADAL" clId="{7C65F38C-D69D-4BD4-A162-EF2BA87A1120}" dt="2019-03-27T16:25:24.493" v="14328" actId="478"/>
          <ac:picMkLst>
            <pc:docMk/>
            <pc:sldMk cId="1963401274" sldId="733"/>
            <ac:picMk id="26" creationId="{4083E257-27B6-4F1B-B77A-1E1C12B9DCC0}"/>
          </ac:picMkLst>
        </pc:picChg>
        <pc:picChg chg="add mod">
          <ac:chgData name="Jayne Donnelly" userId="5c8749b7-551c-40b7-a871-6b26170e24c5" providerId="ADAL" clId="{7C65F38C-D69D-4BD4-A162-EF2BA87A1120}" dt="2019-03-27T16:25:56.513" v="14334" actId="14100"/>
          <ac:picMkLst>
            <pc:docMk/>
            <pc:sldMk cId="1963401274" sldId="733"/>
            <ac:picMk id="40" creationId="{66569B07-4C41-4F6E-85F6-A7808A747F01}"/>
          </ac:picMkLst>
        </pc:picChg>
      </pc:sldChg>
      <pc:sldChg chg="addSp delSp modSp add del">
        <pc:chgData name="Jayne Donnelly" userId="5c8749b7-551c-40b7-a871-6b26170e24c5" providerId="ADAL" clId="{7C65F38C-D69D-4BD4-A162-EF2BA87A1120}" dt="2019-04-08T14:33:19.014" v="15280" actId="2696"/>
        <pc:sldMkLst>
          <pc:docMk/>
          <pc:sldMk cId="1024027839" sldId="734"/>
        </pc:sldMkLst>
        <pc:spChg chg="del">
          <ac:chgData name="Jayne Donnelly" userId="5c8749b7-551c-40b7-a871-6b26170e24c5" providerId="ADAL" clId="{7C65F38C-D69D-4BD4-A162-EF2BA87A1120}" dt="2019-04-08T14:31:27.458" v="15248" actId="478"/>
          <ac:spMkLst>
            <pc:docMk/>
            <pc:sldMk cId="1024027839" sldId="734"/>
            <ac:spMk id="4" creationId="{00000000-0000-0000-0000-000000000000}"/>
          </ac:spMkLst>
        </pc:spChg>
        <pc:spChg chg="add mod">
          <ac:chgData name="Jayne Donnelly" userId="5c8749b7-551c-40b7-a871-6b26170e24c5" providerId="ADAL" clId="{7C65F38C-D69D-4BD4-A162-EF2BA87A1120}" dt="2019-04-08T14:32:04.305" v="15258" actId="1076"/>
          <ac:spMkLst>
            <pc:docMk/>
            <pc:sldMk cId="1024027839" sldId="734"/>
            <ac:spMk id="8" creationId="{CAD74D4D-9052-48D6-9FF5-F5B19412C6D3}"/>
          </ac:spMkLst>
        </pc:spChg>
        <pc:spChg chg="del">
          <ac:chgData name="Jayne Donnelly" userId="5c8749b7-551c-40b7-a871-6b26170e24c5" providerId="ADAL" clId="{7C65F38C-D69D-4BD4-A162-EF2BA87A1120}" dt="2019-04-08T14:31:29.730" v="15250" actId="478"/>
          <ac:spMkLst>
            <pc:docMk/>
            <pc:sldMk cId="1024027839" sldId="734"/>
            <ac:spMk id="13" creationId="{15553EFD-0A36-4080-9921-E48F778CEC04}"/>
          </ac:spMkLst>
        </pc:spChg>
        <pc:grpChg chg="del">
          <ac:chgData name="Jayne Donnelly" userId="5c8749b7-551c-40b7-a871-6b26170e24c5" providerId="ADAL" clId="{7C65F38C-D69D-4BD4-A162-EF2BA87A1120}" dt="2019-04-08T14:31:28.298" v="15249" actId="478"/>
          <ac:grpSpMkLst>
            <pc:docMk/>
            <pc:sldMk cId="1024027839" sldId="734"/>
            <ac:grpSpMk id="27" creationId="{D9486C3E-8D2C-4AD5-97D0-500BE5E99090}"/>
          </ac:grpSpMkLst>
        </pc:grpChg>
        <pc:picChg chg="add">
          <ac:chgData name="Jayne Donnelly" userId="5c8749b7-551c-40b7-a871-6b26170e24c5" providerId="ADAL" clId="{7C65F38C-D69D-4BD4-A162-EF2BA87A1120}" dt="2019-04-08T14:31:30.932" v="15251"/>
          <ac:picMkLst>
            <pc:docMk/>
            <pc:sldMk cId="1024027839" sldId="734"/>
            <ac:picMk id="9" creationId="{78E3F36E-37C1-4F0E-98AE-BEA4738CA3CF}"/>
          </ac:picMkLst>
        </pc:picChg>
      </pc:sldChg>
      <pc:sldChg chg="addSp delSp modSp add">
        <pc:chgData name="Jayne Donnelly" userId="5c8749b7-551c-40b7-a871-6b26170e24c5" providerId="ADAL" clId="{7C65F38C-D69D-4BD4-A162-EF2BA87A1120}" dt="2019-04-08T14:33:10.901" v="15278" actId="164"/>
        <pc:sldMkLst>
          <pc:docMk/>
          <pc:sldMk cId="2137404446" sldId="735"/>
        </pc:sldMkLst>
        <pc:spChg chg="add">
          <ac:chgData name="Jayne Donnelly" userId="5c8749b7-551c-40b7-a871-6b26170e24c5" providerId="ADAL" clId="{7C65F38C-D69D-4BD4-A162-EF2BA87A1120}" dt="2019-04-08T14:31:52.958" v="15256"/>
          <ac:spMkLst>
            <pc:docMk/>
            <pc:sldMk cId="2137404446" sldId="735"/>
            <ac:spMk id="5" creationId="{4A92D23C-8508-495F-9897-EFD5AB9476CE}"/>
          </ac:spMkLst>
        </pc:spChg>
        <pc:spChg chg="del">
          <ac:chgData name="Jayne Donnelly" userId="5c8749b7-551c-40b7-a871-6b26170e24c5" providerId="ADAL" clId="{7C65F38C-D69D-4BD4-A162-EF2BA87A1120}" dt="2019-04-08T14:31:49.290" v="15254" actId="478"/>
          <ac:spMkLst>
            <pc:docMk/>
            <pc:sldMk cId="2137404446" sldId="735"/>
            <ac:spMk id="8" creationId="{CAD74D4D-9052-48D6-9FF5-F5B19412C6D3}"/>
          </ac:spMkLst>
        </pc:spChg>
        <pc:grpChg chg="add mod">
          <ac:chgData name="Jayne Donnelly" userId="5c8749b7-551c-40b7-a871-6b26170e24c5" providerId="ADAL" clId="{7C65F38C-D69D-4BD4-A162-EF2BA87A1120}" dt="2019-04-08T14:33:10.901" v="15278" actId="164"/>
          <ac:grpSpMkLst>
            <pc:docMk/>
            <pc:sldMk cId="2137404446" sldId="735"/>
            <ac:grpSpMk id="3" creationId="{8CDF532C-E7FE-43E1-903A-75E524E0174F}"/>
          </ac:grpSpMkLst>
        </pc:grpChg>
        <pc:picChg chg="add mod">
          <ac:chgData name="Jayne Donnelly" userId="5c8749b7-551c-40b7-a871-6b26170e24c5" providerId="ADAL" clId="{7C65F38C-D69D-4BD4-A162-EF2BA87A1120}" dt="2019-04-08T14:33:10.901" v="15278" actId="164"/>
          <ac:picMkLst>
            <pc:docMk/>
            <pc:sldMk cId="2137404446" sldId="735"/>
            <ac:picMk id="6" creationId="{A041622E-00B4-4788-BD4C-022F9788537E}"/>
          </ac:picMkLst>
        </pc:picChg>
        <pc:picChg chg="add mod">
          <ac:chgData name="Jayne Donnelly" userId="5c8749b7-551c-40b7-a871-6b26170e24c5" providerId="ADAL" clId="{7C65F38C-D69D-4BD4-A162-EF2BA87A1120}" dt="2019-04-08T14:33:10.901" v="15278" actId="164"/>
          <ac:picMkLst>
            <pc:docMk/>
            <pc:sldMk cId="2137404446" sldId="735"/>
            <ac:picMk id="7" creationId="{198CCBBB-4F07-4710-8676-5144D3BA7517}"/>
          </ac:picMkLst>
        </pc:picChg>
        <pc:picChg chg="del">
          <ac:chgData name="Jayne Donnelly" userId="5c8749b7-551c-40b7-a871-6b26170e24c5" providerId="ADAL" clId="{7C65F38C-D69D-4BD4-A162-EF2BA87A1120}" dt="2019-04-08T14:31:51.924" v="15255" actId="478"/>
          <ac:picMkLst>
            <pc:docMk/>
            <pc:sldMk cId="2137404446" sldId="735"/>
            <ac:picMk id="9" creationId="{78E3F36E-37C1-4F0E-98AE-BEA4738CA3CF}"/>
          </ac:picMkLst>
        </pc:picChg>
      </pc:sldChg>
      <pc:sldChg chg="addSp delSp modSp add">
        <pc:chgData name="Jayne Donnelly" userId="5c8749b7-551c-40b7-a871-6b26170e24c5" providerId="ADAL" clId="{7C65F38C-D69D-4BD4-A162-EF2BA87A1120}" dt="2019-04-08T14:32:54.143" v="15276" actId="478"/>
        <pc:sldMkLst>
          <pc:docMk/>
          <pc:sldMk cId="2504920468" sldId="736"/>
        </pc:sldMkLst>
        <pc:spChg chg="mod">
          <ac:chgData name="Jayne Donnelly" userId="5c8749b7-551c-40b7-a871-6b26170e24c5" providerId="ADAL" clId="{7C65F38C-D69D-4BD4-A162-EF2BA87A1120}" dt="2019-04-08T14:32:15.404" v="15268" actId="20577"/>
          <ac:spMkLst>
            <pc:docMk/>
            <pc:sldMk cId="2504920468" sldId="736"/>
            <ac:spMk id="5" creationId="{4A92D23C-8508-495F-9897-EFD5AB9476CE}"/>
          </ac:spMkLst>
        </pc:spChg>
        <pc:picChg chg="add del">
          <ac:chgData name="Jayne Donnelly" userId="5c8749b7-551c-40b7-a871-6b26170e24c5" providerId="ADAL" clId="{7C65F38C-D69D-4BD4-A162-EF2BA87A1120}" dt="2019-04-08T14:32:54.143" v="15276" actId="478"/>
          <ac:picMkLst>
            <pc:docMk/>
            <pc:sldMk cId="2504920468" sldId="736"/>
            <ac:picMk id="6" creationId="{A041622E-00B4-4788-BD4C-022F9788537E}"/>
          </ac:picMkLst>
        </pc:picChg>
        <pc:picChg chg="add del">
          <ac:chgData name="Jayne Donnelly" userId="5c8749b7-551c-40b7-a871-6b26170e24c5" providerId="ADAL" clId="{7C65F38C-D69D-4BD4-A162-EF2BA87A1120}" dt="2019-04-08T14:32:32.400" v="15271"/>
          <ac:picMkLst>
            <pc:docMk/>
            <pc:sldMk cId="2504920468" sldId="736"/>
            <ac:picMk id="7" creationId="{970A7047-2B2A-4A29-8C1E-4D8FF7DB1BA1}"/>
          </ac:picMkLst>
        </pc:picChg>
        <pc:picChg chg="add mod">
          <ac:chgData name="Jayne Donnelly" userId="5c8749b7-551c-40b7-a871-6b26170e24c5" providerId="ADAL" clId="{7C65F38C-D69D-4BD4-A162-EF2BA87A1120}" dt="2019-04-08T14:32:40.833" v="15275" actId="1076"/>
          <ac:picMkLst>
            <pc:docMk/>
            <pc:sldMk cId="2504920468" sldId="736"/>
            <ac:picMk id="8" creationId="{0A04559C-F3B7-4B5F-88CD-8469C58287A5}"/>
          </ac:picMkLst>
        </pc:picChg>
      </pc:sldChg>
      <pc:sldChg chg="addSp delSp modSp add">
        <pc:chgData name="Jayne Donnelly" userId="5c8749b7-551c-40b7-a871-6b26170e24c5" providerId="ADAL" clId="{7C65F38C-D69D-4BD4-A162-EF2BA87A1120}" dt="2019-04-08T14:34:37.211" v="15293" actId="255"/>
        <pc:sldMkLst>
          <pc:docMk/>
          <pc:sldMk cId="58405083" sldId="737"/>
        </pc:sldMkLst>
        <pc:spChg chg="mod">
          <ac:chgData name="Jayne Donnelly" userId="5c8749b7-551c-40b7-a871-6b26170e24c5" providerId="ADAL" clId="{7C65F38C-D69D-4BD4-A162-EF2BA87A1120}" dt="2019-04-08T14:34:37.211" v="15293" actId="255"/>
          <ac:spMkLst>
            <pc:docMk/>
            <pc:sldMk cId="58405083" sldId="737"/>
            <ac:spMk id="5" creationId="{4A92D23C-8508-495F-9897-EFD5AB9476CE}"/>
          </ac:spMkLst>
        </pc:spChg>
        <pc:spChg chg="add del mod">
          <ac:chgData name="Jayne Donnelly" userId="5c8749b7-551c-40b7-a871-6b26170e24c5" providerId="ADAL" clId="{7C65F38C-D69D-4BD4-A162-EF2BA87A1120}" dt="2019-04-08T14:33:48.743" v="15286" actId="478"/>
          <ac:spMkLst>
            <pc:docMk/>
            <pc:sldMk cId="58405083" sldId="737"/>
            <ac:spMk id="8" creationId="{4C2D2925-67B3-49A0-9B8E-D4F422A4AA36}"/>
          </ac:spMkLst>
        </pc:spChg>
        <pc:grpChg chg="del">
          <ac:chgData name="Jayne Donnelly" userId="5c8749b7-551c-40b7-a871-6b26170e24c5" providerId="ADAL" clId="{7C65F38C-D69D-4BD4-A162-EF2BA87A1120}" dt="2019-04-08T14:33:35.544" v="15282" actId="478"/>
          <ac:grpSpMkLst>
            <pc:docMk/>
            <pc:sldMk cId="58405083" sldId="737"/>
            <ac:grpSpMk id="3" creationId="{8CDF532C-E7FE-43E1-903A-75E524E0174F}"/>
          </ac:grpSpMkLst>
        </pc:grpChg>
        <pc:picChg chg="add mod">
          <ac:chgData name="Jayne Donnelly" userId="5c8749b7-551c-40b7-a871-6b26170e24c5" providerId="ADAL" clId="{7C65F38C-D69D-4BD4-A162-EF2BA87A1120}" dt="2019-04-08T14:34:25.300" v="15291" actId="1076"/>
          <ac:picMkLst>
            <pc:docMk/>
            <pc:sldMk cId="58405083" sldId="737"/>
            <ac:picMk id="9" creationId="{9036EBB4-64BA-4CBB-8B06-2E4DF4FC9415}"/>
          </ac:picMkLst>
        </pc:picChg>
      </pc:sldChg>
      <pc:sldChg chg="addSp delSp modSp add">
        <pc:chgData name="Jayne Donnelly" userId="5c8749b7-551c-40b7-a871-6b26170e24c5" providerId="ADAL" clId="{7C65F38C-D69D-4BD4-A162-EF2BA87A1120}" dt="2019-04-08T14:35:30.961" v="15316" actId="20577"/>
        <pc:sldMkLst>
          <pc:docMk/>
          <pc:sldMk cId="3274836419" sldId="738"/>
        </pc:sldMkLst>
        <pc:spChg chg="mod">
          <ac:chgData name="Jayne Donnelly" userId="5c8749b7-551c-40b7-a871-6b26170e24c5" providerId="ADAL" clId="{7C65F38C-D69D-4BD4-A162-EF2BA87A1120}" dt="2019-04-08T14:35:30.961" v="15316" actId="20577"/>
          <ac:spMkLst>
            <pc:docMk/>
            <pc:sldMk cId="3274836419" sldId="738"/>
            <ac:spMk id="5" creationId="{4A92D23C-8508-495F-9897-EFD5AB9476CE}"/>
          </ac:spMkLst>
        </pc:spChg>
        <pc:picChg chg="add mod">
          <ac:chgData name="Jayne Donnelly" userId="5c8749b7-551c-40b7-a871-6b26170e24c5" providerId="ADAL" clId="{7C65F38C-D69D-4BD4-A162-EF2BA87A1120}" dt="2019-04-08T14:35:18.527" v="15299" actId="1076"/>
          <ac:picMkLst>
            <pc:docMk/>
            <pc:sldMk cId="3274836419" sldId="738"/>
            <ac:picMk id="6" creationId="{819F1535-7BB4-4392-BFF0-17B82D3FCC6D}"/>
          </ac:picMkLst>
        </pc:picChg>
        <pc:picChg chg="del">
          <ac:chgData name="Jayne Donnelly" userId="5c8749b7-551c-40b7-a871-6b26170e24c5" providerId="ADAL" clId="{7C65F38C-D69D-4BD4-A162-EF2BA87A1120}" dt="2019-04-08T14:35:04.610" v="15296" actId="478"/>
          <ac:picMkLst>
            <pc:docMk/>
            <pc:sldMk cId="3274836419" sldId="738"/>
            <ac:picMk id="9" creationId="{9036EBB4-64BA-4CBB-8B06-2E4DF4FC9415}"/>
          </ac:picMkLst>
        </pc:picChg>
      </pc:sldChg>
      <pc:sldChg chg="modSp add">
        <pc:chgData name="Jayne Donnelly" userId="5c8749b7-551c-40b7-a871-6b26170e24c5" providerId="ADAL" clId="{7C65F38C-D69D-4BD4-A162-EF2BA87A1120}" dt="2019-04-08T15:00:02.559" v="15370" actId="20577"/>
        <pc:sldMkLst>
          <pc:docMk/>
          <pc:sldMk cId="2816684718" sldId="739"/>
        </pc:sldMkLst>
        <pc:spChg chg="mod">
          <ac:chgData name="Jayne Donnelly" userId="5c8749b7-551c-40b7-a871-6b26170e24c5" providerId="ADAL" clId="{7C65F38C-D69D-4BD4-A162-EF2BA87A1120}" dt="2019-04-08T14:59:53.701" v="15361" actId="20577"/>
          <ac:spMkLst>
            <pc:docMk/>
            <pc:sldMk cId="2816684718" sldId="739"/>
            <ac:spMk id="2" creationId="{4D8B3ED3-DFA4-483B-B0E3-EE5955322A16}"/>
          </ac:spMkLst>
        </pc:spChg>
        <pc:spChg chg="mod">
          <ac:chgData name="Jayne Donnelly" userId="5c8749b7-551c-40b7-a871-6b26170e24c5" providerId="ADAL" clId="{7C65F38C-D69D-4BD4-A162-EF2BA87A1120}" dt="2019-04-08T15:00:02.559" v="15370" actId="20577"/>
          <ac:spMkLst>
            <pc:docMk/>
            <pc:sldMk cId="2816684718" sldId="739"/>
            <ac:spMk id="3" creationId="{8F71935B-544D-4600-A666-15EB2240E001}"/>
          </ac:spMkLst>
        </pc:spChg>
      </pc:sldChg>
      <pc:sldChg chg="modSp add">
        <pc:chgData name="Jayne Donnelly" userId="5c8749b7-551c-40b7-a871-6b26170e24c5" providerId="ADAL" clId="{7C65F38C-D69D-4BD4-A162-EF2BA87A1120}" dt="2019-04-08T15:01:23.760" v="15415" actId="20577"/>
        <pc:sldMkLst>
          <pc:docMk/>
          <pc:sldMk cId="2937110977" sldId="740"/>
        </pc:sldMkLst>
        <pc:spChg chg="mod">
          <ac:chgData name="Jayne Donnelly" userId="5c8749b7-551c-40b7-a871-6b26170e24c5" providerId="ADAL" clId="{7C65F38C-D69D-4BD4-A162-EF2BA87A1120}" dt="2019-04-08T15:01:23.760" v="15415" actId="20577"/>
          <ac:spMkLst>
            <pc:docMk/>
            <pc:sldMk cId="2937110977" sldId="740"/>
            <ac:spMk id="2" creationId="{3CA92E83-7468-40CE-8934-C5B45142F254}"/>
          </ac:spMkLst>
        </pc:spChg>
        <pc:spChg chg="mod">
          <ac:chgData name="Jayne Donnelly" userId="5c8749b7-551c-40b7-a871-6b26170e24c5" providerId="ADAL" clId="{7C65F38C-D69D-4BD4-A162-EF2BA87A1120}" dt="2019-04-08T15:01:12.128" v="15381" actId="20577"/>
          <ac:spMkLst>
            <pc:docMk/>
            <pc:sldMk cId="2937110977" sldId="740"/>
            <ac:spMk id="3" creationId="{248FAD3D-FCB3-4437-A89D-CE1E0931FDDB}"/>
          </ac:spMkLst>
        </pc:spChg>
      </pc:sldChg>
      <pc:sldChg chg="modSp add">
        <pc:chgData name="Jayne Donnelly" userId="5c8749b7-551c-40b7-a871-6b26170e24c5" providerId="ADAL" clId="{7C65F38C-D69D-4BD4-A162-EF2BA87A1120}" dt="2019-04-08T15:02:25.174" v="15466" actId="20577"/>
        <pc:sldMkLst>
          <pc:docMk/>
          <pc:sldMk cId="894637463" sldId="741"/>
        </pc:sldMkLst>
        <pc:spChg chg="mod">
          <ac:chgData name="Jayne Donnelly" userId="5c8749b7-551c-40b7-a871-6b26170e24c5" providerId="ADAL" clId="{7C65F38C-D69D-4BD4-A162-EF2BA87A1120}" dt="2019-04-08T15:02:25.174" v="15466" actId="20577"/>
          <ac:spMkLst>
            <pc:docMk/>
            <pc:sldMk cId="894637463" sldId="741"/>
            <ac:spMk id="2" creationId="{E7B12DB4-43C3-479F-B1B8-43457E4F026B}"/>
          </ac:spMkLst>
        </pc:spChg>
        <pc:spChg chg="mod">
          <ac:chgData name="Jayne Donnelly" userId="5c8749b7-551c-40b7-a871-6b26170e24c5" providerId="ADAL" clId="{7C65F38C-D69D-4BD4-A162-EF2BA87A1120}" dt="2019-04-08T15:02:02.229" v="15425" actId="20577"/>
          <ac:spMkLst>
            <pc:docMk/>
            <pc:sldMk cId="894637463" sldId="741"/>
            <ac:spMk id="3" creationId="{CD97E3E1-ACE0-48B8-A9A1-81522742B031}"/>
          </ac:spMkLst>
        </pc:spChg>
      </pc:sldChg>
      <pc:sldChg chg="modSp add">
        <pc:chgData name="Jayne Donnelly" userId="5c8749b7-551c-40b7-a871-6b26170e24c5" providerId="ADAL" clId="{7C65F38C-D69D-4BD4-A162-EF2BA87A1120}" dt="2019-04-08T15:02:56.681" v="15498" actId="20577"/>
        <pc:sldMkLst>
          <pc:docMk/>
          <pc:sldMk cId="160588483" sldId="742"/>
        </pc:sldMkLst>
        <pc:spChg chg="mod">
          <ac:chgData name="Jayne Donnelly" userId="5c8749b7-551c-40b7-a871-6b26170e24c5" providerId="ADAL" clId="{7C65F38C-D69D-4BD4-A162-EF2BA87A1120}" dt="2019-04-08T15:02:56.681" v="15498" actId="20577"/>
          <ac:spMkLst>
            <pc:docMk/>
            <pc:sldMk cId="160588483" sldId="742"/>
            <ac:spMk id="2" creationId="{2829B2C8-BD30-4255-8BBB-0D9E19944C64}"/>
          </ac:spMkLst>
        </pc:spChg>
        <pc:spChg chg="mod">
          <ac:chgData name="Jayne Donnelly" userId="5c8749b7-551c-40b7-a871-6b26170e24c5" providerId="ADAL" clId="{7C65F38C-D69D-4BD4-A162-EF2BA87A1120}" dt="2019-04-08T15:02:49.619" v="15476" actId="20577"/>
          <ac:spMkLst>
            <pc:docMk/>
            <pc:sldMk cId="160588483" sldId="742"/>
            <ac:spMk id="3" creationId="{23873A79-98FB-42B2-A04F-15C196840989}"/>
          </ac:spMkLst>
        </pc:spChg>
      </pc:sldChg>
      <pc:sldChg chg="modSp add del">
        <pc:chgData name="Jayne Donnelly" userId="5c8749b7-551c-40b7-a871-6b26170e24c5" providerId="ADAL" clId="{7C65F38C-D69D-4BD4-A162-EF2BA87A1120}" dt="2019-04-09T16:08:24.152" v="19249" actId="2696"/>
        <pc:sldMkLst>
          <pc:docMk/>
          <pc:sldMk cId="307419567" sldId="743"/>
        </pc:sldMkLst>
        <pc:spChg chg="mod">
          <ac:chgData name="Jayne Donnelly" userId="5c8749b7-551c-40b7-a871-6b26170e24c5" providerId="ADAL" clId="{7C65F38C-D69D-4BD4-A162-EF2BA87A1120}" dt="2019-04-09T15:03:20.236" v="17898" actId="20577"/>
          <ac:spMkLst>
            <pc:docMk/>
            <pc:sldMk cId="307419567" sldId="743"/>
            <ac:spMk id="2" creationId="{00000000-0000-0000-0000-000000000000}"/>
          </ac:spMkLst>
        </pc:spChg>
        <pc:spChg chg="mod">
          <ac:chgData name="Jayne Donnelly" userId="5c8749b7-551c-40b7-a871-6b26170e24c5" providerId="ADAL" clId="{7C65F38C-D69D-4BD4-A162-EF2BA87A1120}" dt="2019-04-09T15:03:04.815" v="17894"/>
          <ac:spMkLst>
            <pc:docMk/>
            <pc:sldMk cId="307419567" sldId="743"/>
            <ac:spMk id="11" creationId="{1D15591C-8CFB-4887-B317-947B25E63FE0}"/>
          </ac:spMkLst>
        </pc:spChg>
      </pc:sldChg>
      <pc:sldChg chg="add del">
        <pc:chgData name="Jayne Donnelly" userId="5c8749b7-551c-40b7-a871-6b26170e24c5" providerId="ADAL" clId="{7C65F38C-D69D-4BD4-A162-EF2BA87A1120}" dt="2019-04-09T15:02:01.503" v="17880" actId="2696"/>
        <pc:sldMkLst>
          <pc:docMk/>
          <pc:sldMk cId="2397340721" sldId="743"/>
        </pc:sldMkLst>
      </pc:sldChg>
      <pc:sldChg chg="modSp add ord">
        <pc:chgData name="Jayne Donnelly" userId="5c8749b7-551c-40b7-a871-6b26170e24c5" providerId="ADAL" clId="{7C65F38C-D69D-4BD4-A162-EF2BA87A1120}" dt="2019-04-09T16:03:34.960" v="19192" actId="20577"/>
        <pc:sldMkLst>
          <pc:docMk/>
          <pc:sldMk cId="451589870" sldId="744"/>
        </pc:sldMkLst>
        <pc:spChg chg="mod">
          <ac:chgData name="Jayne Donnelly" userId="5c8749b7-551c-40b7-a871-6b26170e24c5" providerId="ADAL" clId="{7C65F38C-D69D-4BD4-A162-EF2BA87A1120}" dt="2019-04-09T16:03:34.960" v="19192" actId="20577"/>
          <ac:spMkLst>
            <pc:docMk/>
            <pc:sldMk cId="451589870" sldId="744"/>
            <ac:spMk id="2" creationId="{00000000-0000-0000-0000-000000000000}"/>
          </ac:spMkLst>
        </pc:spChg>
        <pc:spChg chg="mod">
          <ac:chgData name="Jayne Donnelly" userId="5c8749b7-551c-40b7-a871-6b26170e24c5" providerId="ADAL" clId="{7C65F38C-D69D-4BD4-A162-EF2BA87A1120}" dt="2019-04-09T16:03:13.025" v="19188"/>
          <ac:spMkLst>
            <pc:docMk/>
            <pc:sldMk cId="451589870" sldId="744"/>
            <ac:spMk id="3" creationId="{00000000-0000-0000-0000-000000000000}"/>
          </ac:spMkLst>
        </pc:spChg>
      </pc:sldChg>
      <pc:sldChg chg="add del">
        <pc:chgData name="Jayne Donnelly" userId="5c8749b7-551c-40b7-a871-6b26170e24c5" providerId="ADAL" clId="{7C65F38C-D69D-4BD4-A162-EF2BA87A1120}" dt="2019-04-09T14:57:27.532" v="17863" actId="2696"/>
        <pc:sldMkLst>
          <pc:docMk/>
          <pc:sldMk cId="4043060455" sldId="744"/>
        </pc:sldMkLst>
      </pc:sldChg>
      <pc:sldChg chg="modSp add">
        <pc:chgData name="Jayne Donnelly" userId="5c8749b7-551c-40b7-a871-6b26170e24c5" providerId="ADAL" clId="{7C65F38C-D69D-4BD4-A162-EF2BA87A1120}" dt="2019-04-09T16:07:09.218" v="19227" actId="6549"/>
        <pc:sldMkLst>
          <pc:docMk/>
          <pc:sldMk cId="1476469252" sldId="745"/>
        </pc:sldMkLst>
        <pc:spChg chg="mod">
          <ac:chgData name="Jayne Donnelly" userId="5c8749b7-551c-40b7-a871-6b26170e24c5" providerId="ADAL" clId="{7C65F38C-D69D-4BD4-A162-EF2BA87A1120}" dt="2019-04-09T16:07:09.218" v="19227" actId="6549"/>
          <ac:spMkLst>
            <pc:docMk/>
            <pc:sldMk cId="1476469252" sldId="745"/>
            <ac:spMk id="4" creationId="{00000000-0000-0000-0000-000000000000}"/>
          </ac:spMkLst>
        </pc:spChg>
        <pc:spChg chg="mod">
          <ac:chgData name="Jayne Donnelly" userId="5c8749b7-551c-40b7-a871-6b26170e24c5" providerId="ADAL" clId="{7C65F38C-D69D-4BD4-A162-EF2BA87A1120}" dt="2019-04-09T16:07:03.625" v="19225" actId="6549"/>
          <ac:spMkLst>
            <pc:docMk/>
            <pc:sldMk cId="1476469252" sldId="745"/>
            <ac:spMk id="13" creationId="{15553EFD-0A36-4080-9921-E48F778CEC04}"/>
          </ac:spMkLst>
        </pc:spChg>
      </pc:sldChg>
      <pc:sldChg chg="modSp add del">
        <pc:chgData name="Jayne Donnelly" userId="5c8749b7-551c-40b7-a871-6b26170e24c5" providerId="ADAL" clId="{7C65F38C-D69D-4BD4-A162-EF2BA87A1120}" dt="2019-04-09T16:06:33.370" v="19214" actId="2696"/>
        <pc:sldMkLst>
          <pc:docMk/>
          <pc:sldMk cId="4107132822" sldId="745"/>
        </pc:sldMkLst>
        <pc:spChg chg="mod">
          <ac:chgData name="Jayne Donnelly" userId="5c8749b7-551c-40b7-a871-6b26170e24c5" providerId="ADAL" clId="{7C65F38C-D69D-4BD4-A162-EF2BA87A1120}" dt="2019-04-09T16:04:03.371" v="19197" actId="1076"/>
          <ac:spMkLst>
            <pc:docMk/>
            <pc:sldMk cId="4107132822" sldId="745"/>
            <ac:spMk id="2" creationId="{00000000-0000-0000-0000-000000000000}"/>
          </ac:spMkLst>
        </pc:spChg>
        <pc:grpChg chg="mod">
          <ac:chgData name="Jayne Donnelly" userId="5c8749b7-551c-40b7-a871-6b26170e24c5" providerId="ADAL" clId="{7C65F38C-D69D-4BD4-A162-EF2BA87A1120}" dt="2019-04-09T16:04:09.832" v="19199" actId="1036"/>
          <ac:grpSpMkLst>
            <pc:docMk/>
            <pc:sldMk cId="4107132822" sldId="745"/>
            <ac:grpSpMk id="27" creationId="{D9486C3E-8D2C-4AD5-97D0-500BE5E99090}"/>
          </ac:grpSpMkLst>
        </pc:grpChg>
      </pc:sldChg>
      <pc:sldChg chg="modSp add">
        <pc:chgData name="Jayne Donnelly" userId="5c8749b7-551c-40b7-a871-6b26170e24c5" providerId="ADAL" clId="{7C65F38C-D69D-4BD4-A162-EF2BA87A1120}" dt="2019-04-09T16:08:18.315" v="19248" actId="6549"/>
        <pc:sldMkLst>
          <pc:docMk/>
          <pc:sldMk cId="329459817" sldId="746"/>
        </pc:sldMkLst>
        <pc:spChg chg="mod">
          <ac:chgData name="Jayne Donnelly" userId="5c8749b7-551c-40b7-a871-6b26170e24c5" providerId="ADAL" clId="{7C65F38C-D69D-4BD4-A162-EF2BA87A1120}" dt="2019-04-09T16:08:18.315" v="19248" actId="6549"/>
          <ac:spMkLst>
            <pc:docMk/>
            <pc:sldMk cId="329459817" sldId="746"/>
            <ac:spMk id="4" creationId="{00000000-0000-0000-0000-000000000000}"/>
          </ac:spMkLst>
        </pc:spChg>
        <pc:spChg chg="mod">
          <ac:chgData name="Jayne Donnelly" userId="5c8749b7-551c-40b7-a871-6b26170e24c5" providerId="ADAL" clId="{7C65F38C-D69D-4BD4-A162-EF2BA87A1120}" dt="2019-04-09T16:08:12.260" v="19244" actId="6549"/>
          <ac:spMkLst>
            <pc:docMk/>
            <pc:sldMk cId="329459817" sldId="746"/>
            <ac:spMk id="13" creationId="{15553EFD-0A36-4080-9921-E48F778CEC04}"/>
          </ac:spMkLst>
        </pc:spChg>
      </pc:sldChg>
      <pc:sldChg chg="modSp add ord">
        <pc:chgData name="Jayne Donnelly" userId="5c8749b7-551c-40b7-a871-6b26170e24c5" providerId="ADAL" clId="{7C65F38C-D69D-4BD4-A162-EF2BA87A1120}" dt="2019-04-09T17:09:33.821" v="20266"/>
        <pc:sldMkLst>
          <pc:docMk/>
          <pc:sldMk cId="31045007" sldId="747"/>
        </pc:sldMkLst>
        <pc:spChg chg="mod">
          <ac:chgData name="Jayne Donnelly" userId="5c8749b7-551c-40b7-a871-6b26170e24c5" providerId="ADAL" clId="{7C65F38C-D69D-4BD4-A162-EF2BA87A1120}" dt="2019-04-09T17:09:22.105" v="20264" actId="20577"/>
          <ac:spMkLst>
            <pc:docMk/>
            <pc:sldMk cId="31045007" sldId="747"/>
            <ac:spMk id="2" creationId="{00000000-0000-0000-0000-000000000000}"/>
          </ac:spMkLst>
        </pc:spChg>
        <pc:spChg chg="mod">
          <ac:chgData name="Jayne Donnelly" userId="5c8749b7-551c-40b7-a871-6b26170e24c5" providerId="ADAL" clId="{7C65F38C-D69D-4BD4-A162-EF2BA87A1120}" dt="2019-04-09T17:09:31.034" v="20265"/>
          <ac:spMkLst>
            <pc:docMk/>
            <pc:sldMk cId="31045007" sldId="747"/>
            <ac:spMk id="3" creationId="{00000000-0000-0000-0000-000000000000}"/>
          </ac:spMkLst>
        </pc:spChg>
      </pc:sldChg>
      <pc:sldChg chg="modSp add">
        <pc:chgData name="Jayne Donnelly" userId="5c8749b7-551c-40b7-a871-6b26170e24c5" providerId="ADAL" clId="{7C65F38C-D69D-4BD4-A162-EF2BA87A1120}" dt="2019-04-09T17:09:57.887" v="20294" actId="20577"/>
        <pc:sldMkLst>
          <pc:docMk/>
          <pc:sldMk cId="2858105367" sldId="748"/>
        </pc:sldMkLst>
        <pc:spChg chg="mod">
          <ac:chgData name="Jayne Donnelly" userId="5c8749b7-551c-40b7-a871-6b26170e24c5" providerId="ADAL" clId="{7C65F38C-D69D-4BD4-A162-EF2BA87A1120}" dt="2019-04-09T17:09:57.887" v="20294" actId="20577"/>
          <ac:spMkLst>
            <pc:docMk/>
            <pc:sldMk cId="2858105367" sldId="748"/>
            <ac:spMk id="4" creationId="{00000000-0000-0000-0000-000000000000}"/>
          </ac:spMkLst>
        </pc:spChg>
        <pc:spChg chg="mod">
          <ac:chgData name="Jayne Donnelly" userId="5c8749b7-551c-40b7-a871-6b26170e24c5" providerId="ADAL" clId="{7C65F38C-D69D-4BD4-A162-EF2BA87A1120}" dt="2019-04-09T17:09:52.567" v="20291" actId="20577"/>
          <ac:spMkLst>
            <pc:docMk/>
            <pc:sldMk cId="2858105367" sldId="748"/>
            <ac:spMk id="13" creationId="{15553EFD-0A36-4080-9921-E48F778CEC04}"/>
          </ac:spMkLst>
        </pc:spChg>
      </pc:sldChg>
      <pc:sldChg chg="addSp delSp modSp add">
        <pc:chgData name="Jayne Donnelly" userId="5c8749b7-551c-40b7-a871-6b26170e24c5" providerId="ADAL" clId="{7C65F38C-D69D-4BD4-A162-EF2BA87A1120}" dt="2019-04-09T17:15:59.667" v="20387" actId="1076"/>
        <pc:sldMkLst>
          <pc:docMk/>
          <pc:sldMk cId="3870606223" sldId="749"/>
        </pc:sldMkLst>
        <pc:spChg chg="add">
          <ac:chgData name="Jayne Donnelly" userId="5c8749b7-551c-40b7-a871-6b26170e24c5" providerId="ADAL" clId="{7C65F38C-D69D-4BD4-A162-EF2BA87A1120}" dt="2019-04-09T17:11:24.194" v="20322"/>
          <ac:spMkLst>
            <pc:docMk/>
            <pc:sldMk cId="3870606223" sldId="749"/>
            <ac:spMk id="3" creationId="{783279C4-335B-42B1-A2A9-41C10C8A969F}"/>
          </ac:spMkLst>
        </pc:spChg>
        <pc:spChg chg="add mod">
          <ac:chgData name="Jayne Donnelly" userId="5c8749b7-551c-40b7-a871-6b26170e24c5" providerId="ADAL" clId="{7C65F38C-D69D-4BD4-A162-EF2BA87A1120}" dt="2019-04-09T17:15:02.758" v="20378" actId="1076"/>
          <ac:spMkLst>
            <pc:docMk/>
            <pc:sldMk cId="3870606223" sldId="749"/>
            <ac:spMk id="4" creationId="{C696C8C9-4817-474A-A0CD-41D6FA3BFB3A}"/>
          </ac:spMkLst>
        </pc:spChg>
        <pc:spChg chg="add mod">
          <ac:chgData name="Jayne Donnelly" userId="5c8749b7-551c-40b7-a871-6b26170e24c5" providerId="ADAL" clId="{7C65F38C-D69D-4BD4-A162-EF2BA87A1120}" dt="2019-04-09T17:15:10.807" v="20380" actId="1076"/>
          <ac:spMkLst>
            <pc:docMk/>
            <pc:sldMk cId="3870606223" sldId="749"/>
            <ac:spMk id="5" creationId="{822FE09E-AC56-48F7-83B0-9FD4E0B26DE5}"/>
          </ac:spMkLst>
        </pc:spChg>
        <pc:spChg chg="add del mod">
          <ac:chgData name="Jayne Donnelly" userId="5c8749b7-551c-40b7-a871-6b26170e24c5" providerId="ADAL" clId="{7C65F38C-D69D-4BD4-A162-EF2BA87A1120}" dt="2019-04-09T17:11:27.428" v="20323" actId="478"/>
          <ac:spMkLst>
            <pc:docMk/>
            <pc:sldMk cId="3870606223" sldId="749"/>
            <ac:spMk id="6" creationId="{D43EF196-8672-4734-8540-62026F1D317B}"/>
          </ac:spMkLst>
        </pc:spChg>
        <pc:spChg chg="add del">
          <ac:chgData name="Jayne Donnelly" userId="5c8749b7-551c-40b7-a871-6b26170e24c5" providerId="ADAL" clId="{7C65F38C-D69D-4BD4-A162-EF2BA87A1120}" dt="2019-04-09T17:11:20.429" v="20321" actId="478"/>
          <ac:spMkLst>
            <pc:docMk/>
            <pc:sldMk cId="3870606223" sldId="749"/>
            <ac:spMk id="7" creationId="{37C291AA-D45F-45BB-AF12-43EF83917F8B}"/>
          </ac:spMkLst>
        </pc:spChg>
        <pc:spChg chg="add mod">
          <ac:chgData name="Jayne Donnelly" userId="5c8749b7-551c-40b7-a871-6b26170e24c5" providerId="ADAL" clId="{7C65F38C-D69D-4BD4-A162-EF2BA87A1120}" dt="2019-04-09T17:15:59.667" v="20387" actId="1076"/>
          <ac:spMkLst>
            <pc:docMk/>
            <pc:sldMk cId="3870606223" sldId="749"/>
            <ac:spMk id="8" creationId="{A6987186-1AAE-46BB-86E9-EEB9A457559A}"/>
          </ac:spMkLst>
        </pc:spChg>
        <pc:spChg chg="mod">
          <ac:chgData name="Jayne Donnelly" userId="5c8749b7-551c-40b7-a871-6b26170e24c5" providerId="ADAL" clId="{7C65F38C-D69D-4BD4-A162-EF2BA87A1120}" dt="2019-04-09T17:10:44.952" v="20317" actId="6549"/>
          <ac:spMkLst>
            <pc:docMk/>
            <pc:sldMk cId="3870606223" sldId="749"/>
            <ac:spMk id="9" creationId="{868FBEF8-1654-4854-A2B0-49448419B988}"/>
          </ac:spMkLst>
        </pc:spChg>
        <pc:graphicFrameChg chg="add mod">
          <ac:chgData name="Jayne Donnelly" userId="5c8749b7-551c-40b7-a871-6b26170e24c5" providerId="ADAL" clId="{7C65F38C-D69D-4BD4-A162-EF2BA87A1120}" dt="2019-04-09T17:15:52.289" v="20386" actId="167"/>
          <ac:graphicFrameMkLst>
            <pc:docMk/>
            <pc:sldMk cId="3870606223" sldId="749"/>
            <ac:graphicFrameMk id="10" creationId="{BF5CB19C-31F3-4678-90F1-B297B0A98FFE}"/>
          </ac:graphicFrameMkLst>
        </pc:graphicFrameChg>
      </pc:sldChg>
      <pc:sldMasterChg chg="addSp modSldLayout">
        <pc:chgData name="Jayne Donnelly" userId="5c8749b7-551c-40b7-a871-6b26170e24c5" providerId="ADAL" clId="{7C65F38C-D69D-4BD4-A162-EF2BA87A1120}" dt="2019-04-08T14:37:53.511" v="15330"/>
        <pc:sldMasterMkLst>
          <pc:docMk/>
          <pc:sldMasterMk cId="1832789655" sldId="2147483648"/>
        </pc:sldMasterMkLst>
        <pc:spChg chg="add">
          <ac:chgData name="Jayne Donnelly" userId="5c8749b7-551c-40b7-a871-6b26170e24c5" providerId="ADAL" clId="{7C65F38C-D69D-4BD4-A162-EF2BA87A1120}" dt="2019-04-08T14:37:53.511" v="15330"/>
          <ac:spMkLst>
            <pc:docMk/>
            <pc:sldMasterMk cId="1832789655" sldId="2147483648"/>
            <ac:spMk id="5" creationId="{66E65767-53D4-4135-A5FB-AC4130556F97}"/>
          </ac:spMkLst>
        </pc:spChg>
        <pc:spChg chg="add">
          <ac:chgData name="Jayne Donnelly" userId="5c8749b7-551c-40b7-a871-6b26170e24c5" providerId="ADAL" clId="{7C65F38C-D69D-4BD4-A162-EF2BA87A1120}" dt="2019-04-08T14:37:53.511" v="15330"/>
          <ac:spMkLst>
            <pc:docMk/>
            <pc:sldMasterMk cId="1832789655" sldId="2147483648"/>
            <ac:spMk id="6" creationId="{0FC7993F-B73E-473A-8E78-4D35F5EF9155}"/>
          </ac:spMkLst>
        </pc:spChg>
        <pc:spChg chg="add">
          <ac:chgData name="Jayne Donnelly" userId="5c8749b7-551c-40b7-a871-6b26170e24c5" providerId="ADAL" clId="{7C65F38C-D69D-4BD4-A162-EF2BA87A1120}" dt="2019-04-08T14:37:53.511" v="15330"/>
          <ac:spMkLst>
            <pc:docMk/>
            <pc:sldMasterMk cId="1832789655" sldId="2147483648"/>
            <ac:spMk id="7" creationId="{8B196680-C6BA-4A24-B726-C053A3C2F956}"/>
          </ac:spMkLst>
        </pc:spChg>
        <pc:sldLayoutChg chg="modSp">
          <pc:chgData name="Jayne Donnelly" userId="5c8749b7-551c-40b7-a871-6b26170e24c5" providerId="ADAL" clId="{7C65F38C-D69D-4BD4-A162-EF2BA87A1120}" dt="2019-04-08T13:58:46.050" v="15089" actId="207"/>
          <pc:sldLayoutMkLst>
            <pc:docMk/>
            <pc:sldMasterMk cId="1832789655" sldId="2147483648"/>
            <pc:sldLayoutMk cId="242404217" sldId="2147483650"/>
          </pc:sldLayoutMkLst>
          <pc:spChg chg="mod">
            <ac:chgData name="Jayne Donnelly" userId="5c8749b7-551c-40b7-a871-6b26170e24c5" providerId="ADAL" clId="{7C65F38C-D69D-4BD4-A162-EF2BA87A1120}" dt="2019-04-08T13:58:42.907" v="15088" actId="207"/>
            <ac:spMkLst>
              <pc:docMk/>
              <pc:sldMasterMk cId="1832789655" sldId="2147483648"/>
              <pc:sldLayoutMk cId="242404217" sldId="2147483650"/>
              <ac:spMk id="4" creationId="{00000000-0000-0000-0000-000000000000}"/>
            </ac:spMkLst>
          </pc:spChg>
          <pc:spChg chg="mod">
            <ac:chgData name="Jayne Donnelly" userId="5c8749b7-551c-40b7-a871-6b26170e24c5" providerId="ADAL" clId="{7C65F38C-D69D-4BD4-A162-EF2BA87A1120}" dt="2019-04-08T13:58:39.861" v="15087" actId="207"/>
            <ac:spMkLst>
              <pc:docMk/>
              <pc:sldMasterMk cId="1832789655" sldId="2147483648"/>
              <pc:sldLayoutMk cId="242404217" sldId="2147483650"/>
              <ac:spMk id="5" creationId="{00000000-0000-0000-0000-000000000000}"/>
            </ac:spMkLst>
          </pc:spChg>
          <pc:spChg chg="mod">
            <ac:chgData name="Jayne Donnelly" userId="5c8749b7-551c-40b7-a871-6b26170e24c5" providerId="ADAL" clId="{7C65F38C-D69D-4BD4-A162-EF2BA87A1120}" dt="2019-04-08T13:58:46.050" v="15089" actId="207"/>
            <ac:spMkLst>
              <pc:docMk/>
              <pc:sldMasterMk cId="1832789655" sldId="2147483648"/>
              <pc:sldLayoutMk cId="242404217" sldId="2147483650"/>
              <ac:spMk id="6" creationId="{00000000-0000-0000-0000-000000000000}"/>
            </ac:spMkLst>
          </pc:spChg>
        </pc:sldLayoutChg>
        <pc:sldLayoutChg chg="addSp delSp">
          <pc:chgData name="Jayne Donnelly" userId="5c8749b7-551c-40b7-a871-6b26170e24c5" providerId="ADAL" clId="{7C65F38C-D69D-4BD4-A162-EF2BA87A1120}" dt="2019-04-08T13:59:02.813" v="15093"/>
          <pc:sldLayoutMkLst>
            <pc:docMk/>
            <pc:sldMasterMk cId="1832789655" sldId="2147483648"/>
            <pc:sldLayoutMk cId="2562478947" sldId="2147483651"/>
          </pc:sldLayoutMkLst>
          <pc:spChg chg="del">
            <ac:chgData name="Jayne Donnelly" userId="5c8749b7-551c-40b7-a871-6b26170e24c5" providerId="ADAL" clId="{7C65F38C-D69D-4BD4-A162-EF2BA87A1120}" dt="2019-04-08T13:58:59.849" v="15090" actId="478"/>
            <ac:spMkLst>
              <pc:docMk/>
              <pc:sldMasterMk cId="1832789655" sldId="2147483648"/>
              <pc:sldLayoutMk cId="2562478947" sldId="2147483651"/>
              <ac:spMk id="4" creationId="{00000000-0000-0000-0000-000000000000}"/>
            </ac:spMkLst>
          </pc:spChg>
          <pc:spChg chg="del">
            <ac:chgData name="Jayne Donnelly" userId="5c8749b7-551c-40b7-a871-6b26170e24c5" providerId="ADAL" clId="{7C65F38C-D69D-4BD4-A162-EF2BA87A1120}" dt="2019-04-08T13:59:00.671" v="15091" actId="478"/>
            <ac:spMkLst>
              <pc:docMk/>
              <pc:sldMasterMk cId="1832789655" sldId="2147483648"/>
              <pc:sldLayoutMk cId="2562478947" sldId="2147483651"/>
              <ac:spMk id="5" creationId="{00000000-0000-0000-0000-000000000000}"/>
            </ac:spMkLst>
          </pc:spChg>
          <pc:spChg chg="del">
            <ac:chgData name="Jayne Donnelly" userId="5c8749b7-551c-40b7-a871-6b26170e24c5" providerId="ADAL" clId="{7C65F38C-D69D-4BD4-A162-EF2BA87A1120}" dt="2019-04-08T13:59:01.763" v="15092" actId="478"/>
            <ac:spMkLst>
              <pc:docMk/>
              <pc:sldMasterMk cId="1832789655" sldId="2147483648"/>
              <pc:sldLayoutMk cId="2562478947" sldId="2147483651"/>
              <ac:spMk id="6" creationId="{00000000-0000-0000-0000-000000000000}"/>
            </ac:spMkLst>
          </pc:spChg>
          <pc:spChg chg="add">
            <ac:chgData name="Jayne Donnelly" userId="5c8749b7-551c-40b7-a871-6b26170e24c5" providerId="ADAL" clId="{7C65F38C-D69D-4BD4-A162-EF2BA87A1120}" dt="2019-04-08T13:59:02.813" v="15093"/>
            <ac:spMkLst>
              <pc:docMk/>
              <pc:sldMasterMk cId="1832789655" sldId="2147483648"/>
              <pc:sldLayoutMk cId="2562478947" sldId="2147483651"/>
              <ac:spMk id="7" creationId="{7F451F5D-7603-4635-97F8-C5C0DDAC47C9}"/>
            </ac:spMkLst>
          </pc:spChg>
          <pc:spChg chg="add">
            <ac:chgData name="Jayne Donnelly" userId="5c8749b7-551c-40b7-a871-6b26170e24c5" providerId="ADAL" clId="{7C65F38C-D69D-4BD4-A162-EF2BA87A1120}" dt="2019-04-08T13:59:02.813" v="15093"/>
            <ac:spMkLst>
              <pc:docMk/>
              <pc:sldMasterMk cId="1832789655" sldId="2147483648"/>
              <pc:sldLayoutMk cId="2562478947" sldId="2147483651"/>
              <ac:spMk id="8" creationId="{927C2F37-A019-4577-A81C-46FD9F8E882A}"/>
            </ac:spMkLst>
          </pc:spChg>
          <pc:spChg chg="add">
            <ac:chgData name="Jayne Donnelly" userId="5c8749b7-551c-40b7-a871-6b26170e24c5" providerId="ADAL" clId="{7C65F38C-D69D-4BD4-A162-EF2BA87A1120}" dt="2019-04-08T13:59:02.813" v="15093"/>
            <ac:spMkLst>
              <pc:docMk/>
              <pc:sldMasterMk cId="1832789655" sldId="2147483648"/>
              <pc:sldLayoutMk cId="2562478947" sldId="2147483651"/>
              <ac:spMk id="9" creationId="{D6A3D503-87B8-4EA7-8952-0DAA7BB4FE09}"/>
            </ac:spMkLst>
          </pc:spChg>
        </pc:sldLayoutChg>
        <pc:sldLayoutChg chg="addSp delSp">
          <pc:chgData name="Jayne Donnelly" userId="5c8749b7-551c-40b7-a871-6b26170e24c5" providerId="ADAL" clId="{7C65F38C-D69D-4BD4-A162-EF2BA87A1120}" dt="2019-04-08T13:59:08.734" v="15097"/>
          <pc:sldLayoutMkLst>
            <pc:docMk/>
            <pc:sldMasterMk cId="1832789655" sldId="2147483648"/>
            <pc:sldLayoutMk cId="2976712232" sldId="2147483652"/>
          </pc:sldLayoutMkLst>
          <pc:spChg chg="del">
            <ac:chgData name="Jayne Donnelly" userId="5c8749b7-551c-40b7-a871-6b26170e24c5" providerId="ADAL" clId="{7C65F38C-D69D-4BD4-A162-EF2BA87A1120}" dt="2019-04-08T13:59:06.007" v="15094" actId="478"/>
            <ac:spMkLst>
              <pc:docMk/>
              <pc:sldMasterMk cId="1832789655" sldId="2147483648"/>
              <pc:sldLayoutMk cId="2976712232" sldId="2147483652"/>
              <ac:spMk id="5" creationId="{00000000-0000-0000-0000-000000000000}"/>
            </ac:spMkLst>
          </pc:spChg>
          <pc:spChg chg="del">
            <ac:chgData name="Jayne Donnelly" userId="5c8749b7-551c-40b7-a871-6b26170e24c5" providerId="ADAL" clId="{7C65F38C-D69D-4BD4-A162-EF2BA87A1120}" dt="2019-04-08T13:59:06.842" v="15095" actId="478"/>
            <ac:spMkLst>
              <pc:docMk/>
              <pc:sldMasterMk cId="1832789655" sldId="2147483648"/>
              <pc:sldLayoutMk cId="2976712232" sldId="2147483652"/>
              <ac:spMk id="6" creationId="{00000000-0000-0000-0000-000000000000}"/>
            </ac:spMkLst>
          </pc:spChg>
          <pc:spChg chg="del">
            <ac:chgData name="Jayne Donnelly" userId="5c8749b7-551c-40b7-a871-6b26170e24c5" providerId="ADAL" clId="{7C65F38C-D69D-4BD4-A162-EF2BA87A1120}" dt="2019-04-08T13:59:07.665" v="15096" actId="478"/>
            <ac:spMkLst>
              <pc:docMk/>
              <pc:sldMasterMk cId="1832789655" sldId="2147483648"/>
              <pc:sldLayoutMk cId="2976712232" sldId="2147483652"/>
              <ac:spMk id="7" creationId="{00000000-0000-0000-0000-000000000000}"/>
            </ac:spMkLst>
          </pc:spChg>
          <pc:spChg chg="add">
            <ac:chgData name="Jayne Donnelly" userId="5c8749b7-551c-40b7-a871-6b26170e24c5" providerId="ADAL" clId="{7C65F38C-D69D-4BD4-A162-EF2BA87A1120}" dt="2019-04-08T13:59:08.734" v="15097"/>
            <ac:spMkLst>
              <pc:docMk/>
              <pc:sldMasterMk cId="1832789655" sldId="2147483648"/>
              <pc:sldLayoutMk cId="2976712232" sldId="2147483652"/>
              <ac:spMk id="8" creationId="{245C9332-C17D-4BBA-A55B-D10FAB7ACAD0}"/>
            </ac:spMkLst>
          </pc:spChg>
          <pc:spChg chg="add">
            <ac:chgData name="Jayne Donnelly" userId="5c8749b7-551c-40b7-a871-6b26170e24c5" providerId="ADAL" clId="{7C65F38C-D69D-4BD4-A162-EF2BA87A1120}" dt="2019-04-08T13:59:08.734" v="15097"/>
            <ac:spMkLst>
              <pc:docMk/>
              <pc:sldMasterMk cId="1832789655" sldId="2147483648"/>
              <pc:sldLayoutMk cId="2976712232" sldId="2147483652"/>
              <ac:spMk id="9" creationId="{726B399B-4AC2-4241-97C3-7686EDB8F09D}"/>
            </ac:spMkLst>
          </pc:spChg>
          <pc:spChg chg="add">
            <ac:chgData name="Jayne Donnelly" userId="5c8749b7-551c-40b7-a871-6b26170e24c5" providerId="ADAL" clId="{7C65F38C-D69D-4BD4-A162-EF2BA87A1120}" dt="2019-04-08T13:59:08.734" v="15097"/>
            <ac:spMkLst>
              <pc:docMk/>
              <pc:sldMasterMk cId="1832789655" sldId="2147483648"/>
              <pc:sldLayoutMk cId="2976712232" sldId="2147483652"/>
              <ac:spMk id="10" creationId="{8DAB4F3F-7D62-4295-8FD8-A8EC9C51ECFE}"/>
            </ac:spMkLst>
          </pc:spChg>
        </pc:sldLayoutChg>
        <pc:sldLayoutChg chg="addSp delSp">
          <pc:chgData name="Jayne Donnelly" userId="5c8749b7-551c-40b7-a871-6b26170e24c5" providerId="ADAL" clId="{7C65F38C-D69D-4BD4-A162-EF2BA87A1120}" dt="2019-04-08T13:59:15.125" v="15101"/>
          <pc:sldLayoutMkLst>
            <pc:docMk/>
            <pc:sldMasterMk cId="1832789655" sldId="2147483648"/>
            <pc:sldLayoutMk cId="3105342149" sldId="2147483653"/>
          </pc:sldLayoutMkLst>
          <pc:spChg chg="del">
            <ac:chgData name="Jayne Donnelly" userId="5c8749b7-551c-40b7-a871-6b26170e24c5" providerId="ADAL" clId="{7C65F38C-D69D-4BD4-A162-EF2BA87A1120}" dt="2019-04-08T13:59:12.255" v="15098" actId="478"/>
            <ac:spMkLst>
              <pc:docMk/>
              <pc:sldMasterMk cId="1832789655" sldId="2147483648"/>
              <pc:sldLayoutMk cId="3105342149" sldId="2147483653"/>
              <ac:spMk id="7" creationId="{00000000-0000-0000-0000-000000000000}"/>
            </ac:spMkLst>
          </pc:spChg>
          <pc:spChg chg="del">
            <ac:chgData name="Jayne Donnelly" userId="5c8749b7-551c-40b7-a871-6b26170e24c5" providerId="ADAL" clId="{7C65F38C-D69D-4BD4-A162-EF2BA87A1120}" dt="2019-04-08T13:59:13.075" v="15099" actId="478"/>
            <ac:spMkLst>
              <pc:docMk/>
              <pc:sldMasterMk cId="1832789655" sldId="2147483648"/>
              <pc:sldLayoutMk cId="3105342149" sldId="2147483653"/>
              <ac:spMk id="8" creationId="{00000000-0000-0000-0000-000000000000}"/>
            </ac:spMkLst>
          </pc:spChg>
          <pc:spChg chg="del">
            <ac:chgData name="Jayne Donnelly" userId="5c8749b7-551c-40b7-a871-6b26170e24c5" providerId="ADAL" clId="{7C65F38C-D69D-4BD4-A162-EF2BA87A1120}" dt="2019-04-08T13:59:14.156" v="15100" actId="478"/>
            <ac:spMkLst>
              <pc:docMk/>
              <pc:sldMasterMk cId="1832789655" sldId="2147483648"/>
              <pc:sldLayoutMk cId="3105342149" sldId="2147483653"/>
              <ac:spMk id="9" creationId="{00000000-0000-0000-0000-000000000000}"/>
            </ac:spMkLst>
          </pc:spChg>
          <pc:spChg chg="add">
            <ac:chgData name="Jayne Donnelly" userId="5c8749b7-551c-40b7-a871-6b26170e24c5" providerId="ADAL" clId="{7C65F38C-D69D-4BD4-A162-EF2BA87A1120}" dt="2019-04-08T13:59:15.125" v="15101"/>
            <ac:spMkLst>
              <pc:docMk/>
              <pc:sldMasterMk cId="1832789655" sldId="2147483648"/>
              <pc:sldLayoutMk cId="3105342149" sldId="2147483653"/>
              <ac:spMk id="10" creationId="{B56B44FB-FF19-4FE2-B159-A33E73793CAF}"/>
            </ac:spMkLst>
          </pc:spChg>
          <pc:spChg chg="add">
            <ac:chgData name="Jayne Donnelly" userId="5c8749b7-551c-40b7-a871-6b26170e24c5" providerId="ADAL" clId="{7C65F38C-D69D-4BD4-A162-EF2BA87A1120}" dt="2019-04-08T13:59:15.125" v="15101"/>
            <ac:spMkLst>
              <pc:docMk/>
              <pc:sldMasterMk cId="1832789655" sldId="2147483648"/>
              <pc:sldLayoutMk cId="3105342149" sldId="2147483653"/>
              <ac:spMk id="11" creationId="{156F3E6F-57F4-4CA2-BD62-59F656C33BC0}"/>
            </ac:spMkLst>
          </pc:spChg>
          <pc:spChg chg="add">
            <ac:chgData name="Jayne Donnelly" userId="5c8749b7-551c-40b7-a871-6b26170e24c5" providerId="ADAL" clId="{7C65F38C-D69D-4BD4-A162-EF2BA87A1120}" dt="2019-04-08T13:59:15.125" v="15101"/>
            <ac:spMkLst>
              <pc:docMk/>
              <pc:sldMasterMk cId="1832789655" sldId="2147483648"/>
              <pc:sldLayoutMk cId="3105342149" sldId="2147483653"/>
              <ac:spMk id="12" creationId="{27C2FBCD-232B-4BD0-811B-837A062253EF}"/>
            </ac:spMkLst>
          </pc:spChg>
        </pc:sldLayoutChg>
        <pc:sldLayoutChg chg="addSp delSp">
          <pc:chgData name="Jayne Donnelly" userId="5c8749b7-551c-40b7-a871-6b26170e24c5" providerId="ADAL" clId="{7C65F38C-D69D-4BD4-A162-EF2BA87A1120}" dt="2019-04-08T13:59:25.389" v="15105"/>
          <pc:sldLayoutMkLst>
            <pc:docMk/>
            <pc:sldMasterMk cId="1832789655" sldId="2147483648"/>
            <pc:sldLayoutMk cId="676389434" sldId="2147483656"/>
          </pc:sldLayoutMkLst>
          <pc:spChg chg="del">
            <ac:chgData name="Jayne Donnelly" userId="5c8749b7-551c-40b7-a871-6b26170e24c5" providerId="ADAL" clId="{7C65F38C-D69D-4BD4-A162-EF2BA87A1120}" dt="2019-04-08T13:59:22.207" v="15102" actId="478"/>
            <ac:spMkLst>
              <pc:docMk/>
              <pc:sldMasterMk cId="1832789655" sldId="2147483648"/>
              <pc:sldLayoutMk cId="676389434" sldId="2147483656"/>
              <ac:spMk id="5" creationId="{00000000-0000-0000-0000-000000000000}"/>
            </ac:spMkLst>
          </pc:spChg>
          <pc:spChg chg="del">
            <ac:chgData name="Jayne Donnelly" userId="5c8749b7-551c-40b7-a871-6b26170e24c5" providerId="ADAL" clId="{7C65F38C-D69D-4BD4-A162-EF2BA87A1120}" dt="2019-04-08T13:59:23.386" v="15103" actId="478"/>
            <ac:spMkLst>
              <pc:docMk/>
              <pc:sldMasterMk cId="1832789655" sldId="2147483648"/>
              <pc:sldLayoutMk cId="676389434" sldId="2147483656"/>
              <ac:spMk id="6" creationId="{00000000-0000-0000-0000-000000000000}"/>
            </ac:spMkLst>
          </pc:spChg>
          <pc:spChg chg="del">
            <ac:chgData name="Jayne Donnelly" userId="5c8749b7-551c-40b7-a871-6b26170e24c5" providerId="ADAL" clId="{7C65F38C-D69D-4BD4-A162-EF2BA87A1120}" dt="2019-04-08T13:59:24.412" v="15104" actId="478"/>
            <ac:spMkLst>
              <pc:docMk/>
              <pc:sldMasterMk cId="1832789655" sldId="2147483648"/>
              <pc:sldLayoutMk cId="676389434" sldId="2147483656"/>
              <ac:spMk id="7" creationId="{00000000-0000-0000-0000-000000000000}"/>
            </ac:spMkLst>
          </pc:spChg>
          <pc:spChg chg="add">
            <ac:chgData name="Jayne Donnelly" userId="5c8749b7-551c-40b7-a871-6b26170e24c5" providerId="ADAL" clId="{7C65F38C-D69D-4BD4-A162-EF2BA87A1120}" dt="2019-04-08T13:59:25.389" v="15105"/>
            <ac:spMkLst>
              <pc:docMk/>
              <pc:sldMasterMk cId="1832789655" sldId="2147483648"/>
              <pc:sldLayoutMk cId="676389434" sldId="2147483656"/>
              <ac:spMk id="8" creationId="{6A40B0B6-39E4-4170-B44A-C30E494EC4F4}"/>
            </ac:spMkLst>
          </pc:spChg>
          <pc:spChg chg="add">
            <ac:chgData name="Jayne Donnelly" userId="5c8749b7-551c-40b7-a871-6b26170e24c5" providerId="ADAL" clId="{7C65F38C-D69D-4BD4-A162-EF2BA87A1120}" dt="2019-04-08T13:59:25.389" v="15105"/>
            <ac:spMkLst>
              <pc:docMk/>
              <pc:sldMasterMk cId="1832789655" sldId="2147483648"/>
              <pc:sldLayoutMk cId="676389434" sldId="2147483656"/>
              <ac:spMk id="9" creationId="{03A2A732-EDF9-43CE-9D24-BCA0F9142D58}"/>
            </ac:spMkLst>
          </pc:spChg>
          <pc:spChg chg="add">
            <ac:chgData name="Jayne Donnelly" userId="5c8749b7-551c-40b7-a871-6b26170e24c5" providerId="ADAL" clId="{7C65F38C-D69D-4BD4-A162-EF2BA87A1120}" dt="2019-04-08T13:59:25.389" v="15105"/>
            <ac:spMkLst>
              <pc:docMk/>
              <pc:sldMasterMk cId="1832789655" sldId="2147483648"/>
              <pc:sldLayoutMk cId="676389434" sldId="2147483656"/>
              <ac:spMk id="10" creationId="{F42B48E4-DE50-49ED-B104-D3E456838338}"/>
            </ac:spMkLst>
          </pc:spChg>
        </pc:sldLayoutChg>
        <pc:sldLayoutChg chg="addSp delSp">
          <pc:chgData name="Jayne Donnelly" userId="5c8749b7-551c-40b7-a871-6b26170e24c5" providerId="ADAL" clId="{7C65F38C-D69D-4BD4-A162-EF2BA87A1120}" dt="2019-04-08T13:59:31.829" v="15109"/>
          <pc:sldLayoutMkLst>
            <pc:docMk/>
            <pc:sldMasterMk cId="1832789655" sldId="2147483648"/>
            <pc:sldLayoutMk cId="2975584083" sldId="2147483657"/>
          </pc:sldLayoutMkLst>
          <pc:spChg chg="del">
            <ac:chgData name="Jayne Donnelly" userId="5c8749b7-551c-40b7-a871-6b26170e24c5" providerId="ADAL" clId="{7C65F38C-D69D-4BD4-A162-EF2BA87A1120}" dt="2019-04-08T13:59:28.519" v="15106" actId="478"/>
            <ac:spMkLst>
              <pc:docMk/>
              <pc:sldMasterMk cId="1832789655" sldId="2147483648"/>
              <pc:sldLayoutMk cId="2975584083" sldId="2147483657"/>
              <ac:spMk id="5" creationId="{00000000-0000-0000-0000-000000000000}"/>
            </ac:spMkLst>
          </pc:spChg>
          <pc:spChg chg="del">
            <ac:chgData name="Jayne Donnelly" userId="5c8749b7-551c-40b7-a871-6b26170e24c5" providerId="ADAL" clId="{7C65F38C-D69D-4BD4-A162-EF2BA87A1120}" dt="2019-04-08T13:59:29.584" v="15107" actId="478"/>
            <ac:spMkLst>
              <pc:docMk/>
              <pc:sldMasterMk cId="1832789655" sldId="2147483648"/>
              <pc:sldLayoutMk cId="2975584083" sldId="2147483657"/>
              <ac:spMk id="6" creationId="{00000000-0000-0000-0000-000000000000}"/>
            </ac:spMkLst>
          </pc:spChg>
          <pc:spChg chg="del">
            <ac:chgData name="Jayne Donnelly" userId="5c8749b7-551c-40b7-a871-6b26170e24c5" providerId="ADAL" clId="{7C65F38C-D69D-4BD4-A162-EF2BA87A1120}" dt="2019-04-08T13:59:30.811" v="15108" actId="478"/>
            <ac:spMkLst>
              <pc:docMk/>
              <pc:sldMasterMk cId="1832789655" sldId="2147483648"/>
              <pc:sldLayoutMk cId="2975584083" sldId="2147483657"/>
              <ac:spMk id="7" creationId="{00000000-0000-0000-0000-000000000000}"/>
            </ac:spMkLst>
          </pc:spChg>
          <pc:spChg chg="add">
            <ac:chgData name="Jayne Donnelly" userId="5c8749b7-551c-40b7-a871-6b26170e24c5" providerId="ADAL" clId="{7C65F38C-D69D-4BD4-A162-EF2BA87A1120}" dt="2019-04-08T13:59:31.829" v="15109"/>
            <ac:spMkLst>
              <pc:docMk/>
              <pc:sldMasterMk cId="1832789655" sldId="2147483648"/>
              <pc:sldLayoutMk cId="2975584083" sldId="2147483657"/>
              <ac:spMk id="8" creationId="{BF3A35B6-56DA-4952-87FF-437FF6ABAEF2}"/>
            </ac:spMkLst>
          </pc:spChg>
          <pc:spChg chg="add">
            <ac:chgData name="Jayne Donnelly" userId="5c8749b7-551c-40b7-a871-6b26170e24c5" providerId="ADAL" clId="{7C65F38C-D69D-4BD4-A162-EF2BA87A1120}" dt="2019-04-08T13:59:31.829" v="15109"/>
            <ac:spMkLst>
              <pc:docMk/>
              <pc:sldMasterMk cId="1832789655" sldId="2147483648"/>
              <pc:sldLayoutMk cId="2975584083" sldId="2147483657"/>
              <ac:spMk id="9" creationId="{117D39BE-BF82-448F-B866-B46292803C6B}"/>
            </ac:spMkLst>
          </pc:spChg>
          <pc:spChg chg="add">
            <ac:chgData name="Jayne Donnelly" userId="5c8749b7-551c-40b7-a871-6b26170e24c5" providerId="ADAL" clId="{7C65F38C-D69D-4BD4-A162-EF2BA87A1120}" dt="2019-04-08T13:59:31.829" v="15109"/>
            <ac:spMkLst>
              <pc:docMk/>
              <pc:sldMasterMk cId="1832789655" sldId="2147483648"/>
              <pc:sldLayoutMk cId="2975584083" sldId="2147483657"/>
              <ac:spMk id="10" creationId="{18414535-2D03-438F-84C0-AD0EBC13C39B}"/>
            </ac:spMkLst>
          </pc:spChg>
        </pc:sldLayoutChg>
        <pc:sldLayoutChg chg="addSp delSp">
          <pc:chgData name="Jayne Donnelly" userId="5c8749b7-551c-40b7-a871-6b26170e24c5" providerId="ADAL" clId="{7C65F38C-D69D-4BD4-A162-EF2BA87A1120}" dt="2019-04-08T13:59:38.504" v="15113"/>
          <pc:sldLayoutMkLst>
            <pc:docMk/>
            <pc:sldMasterMk cId="1832789655" sldId="2147483648"/>
            <pc:sldLayoutMk cId="1763371560" sldId="2147483658"/>
          </pc:sldLayoutMkLst>
          <pc:spChg chg="del">
            <ac:chgData name="Jayne Donnelly" userId="5c8749b7-551c-40b7-a871-6b26170e24c5" providerId="ADAL" clId="{7C65F38C-D69D-4BD4-A162-EF2BA87A1120}" dt="2019-04-08T13:59:35.345" v="15110" actId="478"/>
            <ac:spMkLst>
              <pc:docMk/>
              <pc:sldMasterMk cId="1832789655" sldId="2147483648"/>
              <pc:sldLayoutMk cId="1763371560" sldId="2147483658"/>
              <ac:spMk id="4" creationId="{00000000-0000-0000-0000-000000000000}"/>
            </ac:spMkLst>
          </pc:spChg>
          <pc:spChg chg="del">
            <ac:chgData name="Jayne Donnelly" userId="5c8749b7-551c-40b7-a871-6b26170e24c5" providerId="ADAL" clId="{7C65F38C-D69D-4BD4-A162-EF2BA87A1120}" dt="2019-04-08T13:59:36.543" v="15111" actId="478"/>
            <ac:spMkLst>
              <pc:docMk/>
              <pc:sldMasterMk cId="1832789655" sldId="2147483648"/>
              <pc:sldLayoutMk cId="1763371560" sldId="2147483658"/>
              <ac:spMk id="5" creationId="{00000000-0000-0000-0000-000000000000}"/>
            </ac:spMkLst>
          </pc:spChg>
          <pc:spChg chg="del">
            <ac:chgData name="Jayne Donnelly" userId="5c8749b7-551c-40b7-a871-6b26170e24c5" providerId="ADAL" clId="{7C65F38C-D69D-4BD4-A162-EF2BA87A1120}" dt="2019-04-08T13:59:37.563" v="15112" actId="478"/>
            <ac:spMkLst>
              <pc:docMk/>
              <pc:sldMasterMk cId="1832789655" sldId="2147483648"/>
              <pc:sldLayoutMk cId="1763371560" sldId="2147483658"/>
              <ac:spMk id="6" creationId="{00000000-0000-0000-0000-000000000000}"/>
            </ac:spMkLst>
          </pc:spChg>
          <pc:spChg chg="add">
            <ac:chgData name="Jayne Donnelly" userId="5c8749b7-551c-40b7-a871-6b26170e24c5" providerId="ADAL" clId="{7C65F38C-D69D-4BD4-A162-EF2BA87A1120}" dt="2019-04-08T13:59:38.504" v="15113"/>
            <ac:spMkLst>
              <pc:docMk/>
              <pc:sldMasterMk cId="1832789655" sldId="2147483648"/>
              <pc:sldLayoutMk cId="1763371560" sldId="2147483658"/>
              <ac:spMk id="7" creationId="{FCA39ED0-8F8C-46CC-A71F-2873C5DBEFDC}"/>
            </ac:spMkLst>
          </pc:spChg>
          <pc:spChg chg="add">
            <ac:chgData name="Jayne Donnelly" userId="5c8749b7-551c-40b7-a871-6b26170e24c5" providerId="ADAL" clId="{7C65F38C-D69D-4BD4-A162-EF2BA87A1120}" dt="2019-04-08T13:59:38.504" v="15113"/>
            <ac:spMkLst>
              <pc:docMk/>
              <pc:sldMasterMk cId="1832789655" sldId="2147483648"/>
              <pc:sldLayoutMk cId="1763371560" sldId="2147483658"/>
              <ac:spMk id="8" creationId="{8F409A8E-EA47-4B4B-8BAC-B6898622373B}"/>
            </ac:spMkLst>
          </pc:spChg>
          <pc:spChg chg="add">
            <ac:chgData name="Jayne Donnelly" userId="5c8749b7-551c-40b7-a871-6b26170e24c5" providerId="ADAL" clId="{7C65F38C-D69D-4BD4-A162-EF2BA87A1120}" dt="2019-04-08T13:59:38.504" v="15113"/>
            <ac:spMkLst>
              <pc:docMk/>
              <pc:sldMasterMk cId="1832789655" sldId="2147483648"/>
              <pc:sldLayoutMk cId="1763371560" sldId="2147483658"/>
              <ac:spMk id="9" creationId="{C0E722B6-548E-4656-8E93-22D9C95F4BF3}"/>
            </ac:spMkLst>
          </pc:spChg>
        </pc:sldLayoutChg>
        <pc:sldLayoutChg chg="addSp delSp">
          <pc:chgData name="Jayne Donnelly" userId="5c8749b7-551c-40b7-a871-6b26170e24c5" providerId="ADAL" clId="{7C65F38C-D69D-4BD4-A162-EF2BA87A1120}" dt="2019-04-08T13:59:48.767" v="15117"/>
          <pc:sldLayoutMkLst>
            <pc:docMk/>
            <pc:sldMasterMk cId="1832789655" sldId="2147483648"/>
            <pc:sldLayoutMk cId="8862863" sldId="2147483659"/>
          </pc:sldLayoutMkLst>
          <pc:spChg chg="del">
            <ac:chgData name="Jayne Donnelly" userId="5c8749b7-551c-40b7-a871-6b26170e24c5" providerId="ADAL" clId="{7C65F38C-D69D-4BD4-A162-EF2BA87A1120}" dt="2019-04-08T13:59:46.320" v="15114" actId="478"/>
            <ac:spMkLst>
              <pc:docMk/>
              <pc:sldMasterMk cId="1832789655" sldId="2147483648"/>
              <pc:sldLayoutMk cId="8862863" sldId="2147483659"/>
              <ac:spMk id="4" creationId="{00000000-0000-0000-0000-000000000000}"/>
            </ac:spMkLst>
          </pc:spChg>
          <pc:spChg chg="del">
            <ac:chgData name="Jayne Donnelly" userId="5c8749b7-551c-40b7-a871-6b26170e24c5" providerId="ADAL" clId="{7C65F38C-D69D-4BD4-A162-EF2BA87A1120}" dt="2019-04-08T13:59:46.945" v="15115" actId="478"/>
            <ac:spMkLst>
              <pc:docMk/>
              <pc:sldMasterMk cId="1832789655" sldId="2147483648"/>
              <pc:sldLayoutMk cId="8862863" sldId="2147483659"/>
              <ac:spMk id="5" creationId="{00000000-0000-0000-0000-000000000000}"/>
            </ac:spMkLst>
          </pc:spChg>
          <pc:spChg chg="del">
            <ac:chgData name="Jayne Donnelly" userId="5c8749b7-551c-40b7-a871-6b26170e24c5" providerId="ADAL" clId="{7C65F38C-D69D-4BD4-A162-EF2BA87A1120}" dt="2019-04-08T13:59:47.815" v="15116" actId="478"/>
            <ac:spMkLst>
              <pc:docMk/>
              <pc:sldMasterMk cId="1832789655" sldId="2147483648"/>
              <pc:sldLayoutMk cId="8862863" sldId="2147483659"/>
              <ac:spMk id="6" creationId="{00000000-0000-0000-0000-000000000000}"/>
            </ac:spMkLst>
          </pc:spChg>
          <pc:spChg chg="add">
            <ac:chgData name="Jayne Donnelly" userId="5c8749b7-551c-40b7-a871-6b26170e24c5" providerId="ADAL" clId="{7C65F38C-D69D-4BD4-A162-EF2BA87A1120}" dt="2019-04-08T13:59:48.767" v="15117"/>
            <ac:spMkLst>
              <pc:docMk/>
              <pc:sldMasterMk cId="1832789655" sldId="2147483648"/>
              <pc:sldLayoutMk cId="8862863" sldId="2147483659"/>
              <ac:spMk id="7" creationId="{6C6B6314-7D0A-46EE-9BC0-9808C72FBF39}"/>
            </ac:spMkLst>
          </pc:spChg>
          <pc:spChg chg="add">
            <ac:chgData name="Jayne Donnelly" userId="5c8749b7-551c-40b7-a871-6b26170e24c5" providerId="ADAL" clId="{7C65F38C-D69D-4BD4-A162-EF2BA87A1120}" dt="2019-04-08T13:59:48.767" v="15117"/>
            <ac:spMkLst>
              <pc:docMk/>
              <pc:sldMasterMk cId="1832789655" sldId="2147483648"/>
              <pc:sldLayoutMk cId="8862863" sldId="2147483659"/>
              <ac:spMk id="8" creationId="{3C3C93E1-2D65-43A0-A53F-03D1DEE8B41C}"/>
            </ac:spMkLst>
          </pc:spChg>
          <pc:spChg chg="add">
            <ac:chgData name="Jayne Donnelly" userId="5c8749b7-551c-40b7-a871-6b26170e24c5" providerId="ADAL" clId="{7C65F38C-D69D-4BD4-A162-EF2BA87A1120}" dt="2019-04-08T13:59:48.767" v="15117"/>
            <ac:spMkLst>
              <pc:docMk/>
              <pc:sldMasterMk cId="1832789655" sldId="2147483648"/>
              <pc:sldLayoutMk cId="8862863" sldId="2147483659"/>
              <ac:spMk id="9" creationId="{9DB1AAC5-2148-4834-BC14-8FDD2A1FB92C}"/>
            </ac:spMkLst>
          </pc:spChg>
        </pc:sldLayoutChg>
      </pc:sldMasterChg>
      <pc:sldMasterChg chg="addSp del delSldLayout modSldLayout">
        <pc:chgData name="Jayne Donnelly" userId="5c8749b7-551c-40b7-a871-6b26170e24c5" providerId="ADAL" clId="{7C65F38C-D69D-4BD4-A162-EF2BA87A1120}" dt="2019-04-08T14:36:52.759" v="15328" actId="2696"/>
        <pc:sldMasterMkLst>
          <pc:docMk/>
          <pc:sldMasterMk cId="2735610673" sldId="2147483661"/>
        </pc:sldMasterMkLst>
        <pc:spChg chg="add">
          <ac:chgData name="Jayne Donnelly" userId="5c8749b7-551c-40b7-a871-6b26170e24c5" providerId="ADAL" clId="{7C65F38C-D69D-4BD4-A162-EF2BA87A1120}" dt="2019-04-08T13:59:54.881" v="15118"/>
          <ac:spMkLst>
            <pc:docMk/>
            <pc:sldMasterMk cId="2735610673" sldId="2147483661"/>
            <ac:spMk id="9" creationId="{C3970376-536D-4B45-8969-2740E6AE18FF}"/>
          </ac:spMkLst>
        </pc:spChg>
        <pc:spChg chg="add">
          <ac:chgData name="Jayne Donnelly" userId="5c8749b7-551c-40b7-a871-6b26170e24c5" providerId="ADAL" clId="{7C65F38C-D69D-4BD4-A162-EF2BA87A1120}" dt="2019-04-08T13:59:54.881" v="15118"/>
          <ac:spMkLst>
            <pc:docMk/>
            <pc:sldMasterMk cId="2735610673" sldId="2147483661"/>
            <ac:spMk id="10" creationId="{8FF8AC97-500D-4093-8E2C-FC7F5E59171A}"/>
          </ac:spMkLst>
        </pc:spChg>
        <pc:spChg chg="add">
          <ac:chgData name="Jayne Donnelly" userId="5c8749b7-551c-40b7-a871-6b26170e24c5" providerId="ADAL" clId="{7C65F38C-D69D-4BD4-A162-EF2BA87A1120}" dt="2019-04-08T13:59:54.881" v="15118"/>
          <ac:spMkLst>
            <pc:docMk/>
            <pc:sldMasterMk cId="2735610673" sldId="2147483661"/>
            <ac:spMk id="12" creationId="{DFAC58EC-8913-4440-8ABE-09728C2F1F39}"/>
          </ac:spMkLst>
        </pc:spChg>
        <pc:sldLayoutChg chg="addSp delSp del">
          <pc:chgData name="Jayne Donnelly" userId="5c8749b7-551c-40b7-a871-6b26170e24c5" providerId="ADAL" clId="{7C65F38C-D69D-4BD4-A162-EF2BA87A1120}" dt="2019-04-08T14:36:52.724" v="15317" actId="2696"/>
          <pc:sldLayoutMkLst>
            <pc:docMk/>
            <pc:sldMasterMk cId="2735610673" sldId="2147483661"/>
            <pc:sldLayoutMk cId="1109270747" sldId="2147483662"/>
          </pc:sldLayoutMkLst>
          <pc:spChg chg="del">
            <ac:chgData name="Jayne Donnelly" userId="5c8749b7-551c-40b7-a871-6b26170e24c5" providerId="ADAL" clId="{7C65F38C-D69D-4BD4-A162-EF2BA87A1120}" dt="2019-04-08T14:00:00.400" v="15119" actId="478"/>
            <ac:spMkLst>
              <pc:docMk/>
              <pc:sldMasterMk cId="2735610673" sldId="2147483661"/>
              <pc:sldLayoutMk cId="1109270747" sldId="2147483662"/>
              <ac:spMk id="4" creationId="{00000000-0000-0000-0000-000000000000}"/>
            </ac:spMkLst>
          </pc:spChg>
          <pc:spChg chg="del">
            <ac:chgData name="Jayne Donnelly" userId="5c8749b7-551c-40b7-a871-6b26170e24c5" providerId="ADAL" clId="{7C65F38C-D69D-4BD4-A162-EF2BA87A1120}" dt="2019-04-08T14:00:01.162" v="15120" actId="478"/>
            <ac:spMkLst>
              <pc:docMk/>
              <pc:sldMasterMk cId="2735610673" sldId="2147483661"/>
              <pc:sldLayoutMk cId="1109270747" sldId="2147483662"/>
              <ac:spMk id="5" creationId="{00000000-0000-0000-0000-000000000000}"/>
            </ac:spMkLst>
          </pc:spChg>
          <pc:spChg chg="del">
            <ac:chgData name="Jayne Donnelly" userId="5c8749b7-551c-40b7-a871-6b26170e24c5" providerId="ADAL" clId="{7C65F38C-D69D-4BD4-A162-EF2BA87A1120}" dt="2019-04-08T14:00:02.368" v="15121" actId="478"/>
            <ac:spMkLst>
              <pc:docMk/>
              <pc:sldMasterMk cId="2735610673" sldId="2147483661"/>
              <pc:sldLayoutMk cId="1109270747" sldId="2147483662"/>
              <ac:spMk id="6" creationId="{00000000-0000-0000-0000-000000000000}"/>
            </ac:spMkLst>
          </pc:spChg>
          <pc:spChg chg="add">
            <ac:chgData name="Jayne Donnelly" userId="5c8749b7-551c-40b7-a871-6b26170e24c5" providerId="ADAL" clId="{7C65F38C-D69D-4BD4-A162-EF2BA87A1120}" dt="2019-04-08T14:00:03.646" v="15122"/>
            <ac:spMkLst>
              <pc:docMk/>
              <pc:sldMasterMk cId="2735610673" sldId="2147483661"/>
              <pc:sldLayoutMk cId="1109270747" sldId="2147483662"/>
              <ac:spMk id="7" creationId="{53748945-010E-462A-9E8E-DA9103B76233}"/>
            </ac:spMkLst>
          </pc:spChg>
          <pc:spChg chg="add">
            <ac:chgData name="Jayne Donnelly" userId="5c8749b7-551c-40b7-a871-6b26170e24c5" providerId="ADAL" clId="{7C65F38C-D69D-4BD4-A162-EF2BA87A1120}" dt="2019-04-08T14:00:03.646" v="15122"/>
            <ac:spMkLst>
              <pc:docMk/>
              <pc:sldMasterMk cId="2735610673" sldId="2147483661"/>
              <pc:sldLayoutMk cId="1109270747" sldId="2147483662"/>
              <ac:spMk id="8" creationId="{27BC4B7B-E524-4AD3-B539-75B6468FB4EC}"/>
            </ac:spMkLst>
          </pc:spChg>
          <pc:spChg chg="add">
            <ac:chgData name="Jayne Donnelly" userId="5c8749b7-551c-40b7-a871-6b26170e24c5" providerId="ADAL" clId="{7C65F38C-D69D-4BD4-A162-EF2BA87A1120}" dt="2019-04-08T14:00:03.646" v="15122"/>
            <ac:spMkLst>
              <pc:docMk/>
              <pc:sldMasterMk cId="2735610673" sldId="2147483661"/>
              <pc:sldLayoutMk cId="1109270747" sldId="2147483662"/>
              <ac:spMk id="9" creationId="{8455610D-495A-49D9-8CA0-538128ADAC1E}"/>
            </ac:spMkLst>
          </pc:spChg>
        </pc:sldLayoutChg>
        <pc:sldLayoutChg chg="addSp delSp del">
          <pc:chgData name="Jayne Donnelly" userId="5c8749b7-551c-40b7-a871-6b26170e24c5" providerId="ADAL" clId="{7C65F38C-D69D-4BD4-A162-EF2BA87A1120}" dt="2019-04-08T14:36:52.727" v="15318" actId="2696"/>
          <pc:sldLayoutMkLst>
            <pc:docMk/>
            <pc:sldMasterMk cId="2735610673" sldId="2147483661"/>
            <pc:sldLayoutMk cId="3750761277" sldId="2147483663"/>
          </pc:sldLayoutMkLst>
          <pc:spChg chg="del">
            <ac:chgData name="Jayne Donnelly" userId="5c8749b7-551c-40b7-a871-6b26170e24c5" providerId="ADAL" clId="{7C65F38C-D69D-4BD4-A162-EF2BA87A1120}" dt="2019-04-08T14:00:09.336" v="15123" actId="478"/>
            <ac:spMkLst>
              <pc:docMk/>
              <pc:sldMasterMk cId="2735610673" sldId="2147483661"/>
              <pc:sldLayoutMk cId="3750761277" sldId="2147483663"/>
              <ac:spMk id="4" creationId="{00000000-0000-0000-0000-000000000000}"/>
            </ac:spMkLst>
          </pc:spChg>
          <pc:spChg chg="del">
            <ac:chgData name="Jayne Donnelly" userId="5c8749b7-551c-40b7-a871-6b26170e24c5" providerId="ADAL" clId="{7C65F38C-D69D-4BD4-A162-EF2BA87A1120}" dt="2019-04-08T14:00:09.955" v="15124" actId="478"/>
            <ac:spMkLst>
              <pc:docMk/>
              <pc:sldMasterMk cId="2735610673" sldId="2147483661"/>
              <pc:sldLayoutMk cId="3750761277" sldId="2147483663"/>
              <ac:spMk id="5" creationId="{00000000-0000-0000-0000-000000000000}"/>
            </ac:spMkLst>
          </pc:spChg>
          <pc:spChg chg="del">
            <ac:chgData name="Jayne Donnelly" userId="5c8749b7-551c-40b7-a871-6b26170e24c5" providerId="ADAL" clId="{7C65F38C-D69D-4BD4-A162-EF2BA87A1120}" dt="2019-04-08T14:00:11.101" v="15125" actId="478"/>
            <ac:spMkLst>
              <pc:docMk/>
              <pc:sldMasterMk cId="2735610673" sldId="2147483661"/>
              <pc:sldLayoutMk cId="3750761277" sldId="2147483663"/>
              <ac:spMk id="6" creationId="{00000000-0000-0000-0000-000000000000}"/>
            </ac:spMkLst>
          </pc:spChg>
          <pc:spChg chg="add">
            <ac:chgData name="Jayne Donnelly" userId="5c8749b7-551c-40b7-a871-6b26170e24c5" providerId="ADAL" clId="{7C65F38C-D69D-4BD4-A162-EF2BA87A1120}" dt="2019-04-08T14:00:12.326" v="15126"/>
            <ac:spMkLst>
              <pc:docMk/>
              <pc:sldMasterMk cId="2735610673" sldId="2147483661"/>
              <pc:sldLayoutMk cId="3750761277" sldId="2147483663"/>
              <ac:spMk id="7" creationId="{21451468-7779-4450-811B-08B9AD75FD7C}"/>
            </ac:spMkLst>
          </pc:spChg>
          <pc:spChg chg="add">
            <ac:chgData name="Jayne Donnelly" userId="5c8749b7-551c-40b7-a871-6b26170e24c5" providerId="ADAL" clId="{7C65F38C-D69D-4BD4-A162-EF2BA87A1120}" dt="2019-04-08T14:00:12.326" v="15126"/>
            <ac:spMkLst>
              <pc:docMk/>
              <pc:sldMasterMk cId="2735610673" sldId="2147483661"/>
              <pc:sldLayoutMk cId="3750761277" sldId="2147483663"/>
              <ac:spMk id="8" creationId="{8EB31D65-D4E3-444D-BBDB-B301170F481E}"/>
            </ac:spMkLst>
          </pc:spChg>
          <pc:spChg chg="add">
            <ac:chgData name="Jayne Donnelly" userId="5c8749b7-551c-40b7-a871-6b26170e24c5" providerId="ADAL" clId="{7C65F38C-D69D-4BD4-A162-EF2BA87A1120}" dt="2019-04-08T14:00:12.326" v="15126"/>
            <ac:spMkLst>
              <pc:docMk/>
              <pc:sldMasterMk cId="2735610673" sldId="2147483661"/>
              <pc:sldLayoutMk cId="3750761277" sldId="2147483663"/>
              <ac:spMk id="9" creationId="{8D77938E-3532-40F2-89FA-051439504A61}"/>
            </ac:spMkLst>
          </pc:spChg>
        </pc:sldLayoutChg>
        <pc:sldLayoutChg chg="addSp delSp del">
          <pc:chgData name="Jayne Donnelly" userId="5c8749b7-551c-40b7-a871-6b26170e24c5" providerId="ADAL" clId="{7C65F38C-D69D-4BD4-A162-EF2BA87A1120}" dt="2019-04-08T14:36:52.731" v="15319" actId="2696"/>
          <pc:sldLayoutMkLst>
            <pc:docMk/>
            <pc:sldMasterMk cId="2735610673" sldId="2147483661"/>
            <pc:sldLayoutMk cId="3567714857" sldId="2147483664"/>
          </pc:sldLayoutMkLst>
          <pc:spChg chg="del">
            <ac:chgData name="Jayne Donnelly" userId="5c8749b7-551c-40b7-a871-6b26170e24c5" providerId="ADAL" clId="{7C65F38C-D69D-4BD4-A162-EF2BA87A1120}" dt="2019-04-08T14:00:15.264" v="15127" actId="478"/>
            <ac:spMkLst>
              <pc:docMk/>
              <pc:sldMasterMk cId="2735610673" sldId="2147483661"/>
              <pc:sldLayoutMk cId="3567714857" sldId="2147483664"/>
              <ac:spMk id="4" creationId="{00000000-0000-0000-0000-000000000000}"/>
            </ac:spMkLst>
          </pc:spChg>
          <pc:spChg chg="del">
            <ac:chgData name="Jayne Donnelly" userId="5c8749b7-551c-40b7-a871-6b26170e24c5" providerId="ADAL" clId="{7C65F38C-D69D-4BD4-A162-EF2BA87A1120}" dt="2019-04-08T14:00:15.787" v="15128" actId="478"/>
            <ac:spMkLst>
              <pc:docMk/>
              <pc:sldMasterMk cId="2735610673" sldId="2147483661"/>
              <pc:sldLayoutMk cId="3567714857" sldId="2147483664"/>
              <ac:spMk id="5" creationId="{00000000-0000-0000-0000-000000000000}"/>
            </ac:spMkLst>
          </pc:spChg>
          <pc:spChg chg="del">
            <ac:chgData name="Jayne Donnelly" userId="5c8749b7-551c-40b7-a871-6b26170e24c5" providerId="ADAL" clId="{7C65F38C-D69D-4BD4-A162-EF2BA87A1120}" dt="2019-04-08T14:00:16.662" v="15129" actId="478"/>
            <ac:spMkLst>
              <pc:docMk/>
              <pc:sldMasterMk cId="2735610673" sldId="2147483661"/>
              <pc:sldLayoutMk cId="3567714857" sldId="2147483664"/>
              <ac:spMk id="6" creationId="{00000000-0000-0000-0000-000000000000}"/>
            </ac:spMkLst>
          </pc:spChg>
          <pc:spChg chg="add">
            <ac:chgData name="Jayne Donnelly" userId="5c8749b7-551c-40b7-a871-6b26170e24c5" providerId="ADAL" clId="{7C65F38C-D69D-4BD4-A162-EF2BA87A1120}" dt="2019-04-08T14:00:17.712" v="15130"/>
            <ac:spMkLst>
              <pc:docMk/>
              <pc:sldMasterMk cId="2735610673" sldId="2147483661"/>
              <pc:sldLayoutMk cId="3567714857" sldId="2147483664"/>
              <ac:spMk id="7" creationId="{2AD26847-B24F-4681-AB17-FAF72D103D65}"/>
            </ac:spMkLst>
          </pc:spChg>
          <pc:spChg chg="add">
            <ac:chgData name="Jayne Donnelly" userId="5c8749b7-551c-40b7-a871-6b26170e24c5" providerId="ADAL" clId="{7C65F38C-D69D-4BD4-A162-EF2BA87A1120}" dt="2019-04-08T14:00:17.712" v="15130"/>
            <ac:spMkLst>
              <pc:docMk/>
              <pc:sldMasterMk cId="2735610673" sldId="2147483661"/>
              <pc:sldLayoutMk cId="3567714857" sldId="2147483664"/>
              <ac:spMk id="8" creationId="{D44AE67E-F8AA-49A4-872E-05FFCD50E372}"/>
            </ac:spMkLst>
          </pc:spChg>
          <pc:spChg chg="add">
            <ac:chgData name="Jayne Donnelly" userId="5c8749b7-551c-40b7-a871-6b26170e24c5" providerId="ADAL" clId="{7C65F38C-D69D-4BD4-A162-EF2BA87A1120}" dt="2019-04-08T14:00:17.712" v="15130"/>
            <ac:spMkLst>
              <pc:docMk/>
              <pc:sldMasterMk cId="2735610673" sldId="2147483661"/>
              <pc:sldLayoutMk cId="3567714857" sldId="2147483664"/>
              <ac:spMk id="9" creationId="{E0AC9400-48DF-4D9C-9263-DE5172C3A0D3}"/>
            </ac:spMkLst>
          </pc:spChg>
        </pc:sldLayoutChg>
        <pc:sldLayoutChg chg="addSp delSp del">
          <pc:chgData name="Jayne Donnelly" userId="5c8749b7-551c-40b7-a871-6b26170e24c5" providerId="ADAL" clId="{7C65F38C-D69D-4BD4-A162-EF2BA87A1120}" dt="2019-04-08T14:36:52.734" v="15320" actId="2696"/>
          <pc:sldLayoutMkLst>
            <pc:docMk/>
            <pc:sldMasterMk cId="2735610673" sldId="2147483661"/>
            <pc:sldLayoutMk cId="3645509422" sldId="2147483665"/>
          </pc:sldLayoutMkLst>
          <pc:spChg chg="del">
            <ac:chgData name="Jayne Donnelly" userId="5c8749b7-551c-40b7-a871-6b26170e24c5" providerId="ADAL" clId="{7C65F38C-D69D-4BD4-A162-EF2BA87A1120}" dt="2019-04-08T14:00:21.574" v="15131" actId="478"/>
            <ac:spMkLst>
              <pc:docMk/>
              <pc:sldMasterMk cId="2735610673" sldId="2147483661"/>
              <pc:sldLayoutMk cId="3645509422" sldId="2147483665"/>
              <ac:spMk id="5" creationId="{00000000-0000-0000-0000-000000000000}"/>
            </ac:spMkLst>
          </pc:spChg>
          <pc:spChg chg="del">
            <ac:chgData name="Jayne Donnelly" userId="5c8749b7-551c-40b7-a871-6b26170e24c5" providerId="ADAL" clId="{7C65F38C-D69D-4BD4-A162-EF2BA87A1120}" dt="2019-04-08T14:00:22.388" v="15132" actId="478"/>
            <ac:spMkLst>
              <pc:docMk/>
              <pc:sldMasterMk cId="2735610673" sldId="2147483661"/>
              <pc:sldLayoutMk cId="3645509422" sldId="2147483665"/>
              <ac:spMk id="6" creationId="{00000000-0000-0000-0000-000000000000}"/>
            </ac:spMkLst>
          </pc:spChg>
          <pc:spChg chg="del">
            <ac:chgData name="Jayne Donnelly" userId="5c8749b7-551c-40b7-a871-6b26170e24c5" providerId="ADAL" clId="{7C65F38C-D69D-4BD4-A162-EF2BA87A1120}" dt="2019-04-08T14:00:23.416" v="15133" actId="478"/>
            <ac:spMkLst>
              <pc:docMk/>
              <pc:sldMasterMk cId="2735610673" sldId="2147483661"/>
              <pc:sldLayoutMk cId="3645509422" sldId="2147483665"/>
              <ac:spMk id="7" creationId="{00000000-0000-0000-0000-000000000000}"/>
            </ac:spMkLst>
          </pc:spChg>
          <pc:spChg chg="add">
            <ac:chgData name="Jayne Donnelly" userId="5c8749b7-551c-40b7-a871-6b26170e24c5" providerId="ADAL" clId="{7C65F38C-D69D-4BD4-A162-EF2BA87A1120}" dt="2019-04-08T14:00:24.368" v="15134"/>
            <ac:spMkLst>
              <pc:docMk/>
              <pc:sldMasterMk cId="2735610673" sldId="2147483661"/>
              <pc:sldLayoutMk cId="3645509422" sldId="2147483665"/>
              <ac:spMk id="8" creationId="{44A7FCAB-06D6-4550-815B-7186D53BAD04}"/>
            </ac:spMkLst>
          </pc:spChg>
          <pc:spChg chg="add">
            <ac:chgData name="Jayne Donnelly" userId="5c8749b7-551c-40b7-a871-6b26170e24c5" providerId="ADAL" clId="{7C65F38C-D69D-4BD4-A162-EF2BA87A1120}" dt="2019-04-08T14:00:24.368" v="15134"/>
            <ac:spMkLst>
              <pc:docMk/>
              <pc:sldMasterMk cId="2735610673" sldId="2147483661"/>
              <pc:sldLayoutMk cId="3645509422" sldId="2147483665"/>
              <ac:spMk id="9" creationId="{2622379B-CA8C-4D7C-800D-9C69882662C8}"/>
            </ac:spMkLst>
          </pc:spChg>
          <pc:spChg chg="add">
            <ac:chgData name="Jayne Donnelly" userId="5c8749b7-551c-40b7-a871-6b26170e24c5" providerId="ADAL" clId="{7C65F38C-D69D-4BD4-A162-EF2BA87A1120}" dt="2019-04-08T14:00:24.368" v="15134"/>
            <ac:spMkLst>
              <pc:docMk/>
              <pc:sldMasterMk cId="2735610673" sldId="2147483661"/>
              <pc:sldLayoutMk cId="3645509422" sldId="2147483665"/>
              <ac:spMk id="10" creationId="{9EF46E29-172A-4041-8E73-927B9BFAB5B3}"/>
            </ac:spMkLst>
          </pc:spChg>
        </pc:sldLayoutChg>
        <pc:sldLayoutChg chg="addSp delSp del">
          <pc:chgData name="Jayne Donnelly" userId="5c8749b7-551c-40b7-a871-6b26170e24c5" providerId="ADAL" clId="{7C65F38C-D69D-4BD4-A162-EF2BA87A1120}" dt="2019-04-08T14:36:52.738" v="15321" actId="2696"/>
          <pc:sldLayoutMkLst>
            <pc:docMk/>
            <pc:sldMasterMk cId="2735610673" sldId="2147483661"/>
            <pc:sldLayoutMk cId="2642603481" sldId="2147483666"/>
          </pc:sldLayoutMkLst>
          <pc:spChg chg="del">
            <ac:chgData name="Jayne Donnelly" userId="5c8749b7-551c-40b7-a871-6b26170e24c5" providerId="ADAL" clId="{7C65F38C-D69D-4BD4-A162-EF2BA87A1120}" dt="2019-04-08T14:00:27.504" v="15135" actId="478"/>
            <ac:spMkLst>
              <pc:docMk/>
              <pc:sldMasterMk cId="2735610673" sldId="2147483661"/>
              <pc:sldLayoutMk cId="2642603481" sldId="2147483666"/>
              <ac:spMk id="7" creationId="{00000000-0000-0000-0000-000000000000}"/>
            </ac:spMkLst>
          </pc:spChg>
          <pc:spChg chg="del">
            <ac:chgData name="Jayne Donnelly" userId="5c8749b7-551c-40b7-a871-6b26170e24c5" providerId="ADAL" clId="{7C65F38C-D69D-4BD4-A162-EF2BA87A1120}" dt="2019-04-08T14:00:28.035" v="15136" actId="478"/>
            <ac:spMkLst>
              <pc:docMk/>
              <pc:sldMasterMk cId="2735610673" sldId="2147483661"/>
              <pc:sldLayoutMk cId="2642603481" sldId="2147483666"/>
              <ac:spMk id="8" creationId="{00000000-0000-0000-0000-000000000000}"/>
            </ac:spMkLst>
          </pc:spChg>
          <pc:spChg chg="del">
            <ac:chgData name="Jayne Donnelly" userId="5c8749b7-551c-40b7-a871-6b26170e24c5" providerId="ADAL" clId="{7C65F38C-D69D-4BD4-A162-EF2BA87A1120}" dt="2019-04-08T14:00:29.018" v="15137" actId="478"/>
            <ac:spMkLst>
              <pc:docMk/>
              <pc:sldMasterMk cId="2735610673" sldId="2147483661"/>
              <pc:sldLayoutMk cId="2642603481" sldId="2147483666"/>
              <ac:spMk id="9" creationId="{00000000-0000-0000-0000-000000000000}"/>
            </ac:spMkLst>
          </pc:spChg>
          <pc:spChg chg="add">
            <ac:chgData name="Jayne Donnelly" userId="5c8749b7-551c-40b7-a871-6b26170e24c5" providerId="ADAL" clId="{7C65F38C-D69D-4BD4-A162-EF2BA87A1120}" dt="2019-04-08T14:00:30.020" v="15138"/>
            <ac:spMkLst>
              <pc:docMk/>
              <pc:sldMasterMk cId="2735610673" sldId="2147483661"/>
              <pc:sldLayoutMk cId="2642603481" sldId="2147483666"/>
              <ac:spMk id="10" creationId="{2BC76BA1-2FEE-47F1-9948-87738BE2F380}"/>
            </ac:spMkLst>
          </pc:spChg>
          <pc:spChg chg="add">
            <ac:chgData name="Jayne Donnelly" userId="5c8749b7-551c-40b7-a871-6b26170e24c5" providerId="ADAL" clId="{7C65F38C-D69D-4BD4-A162-EF2BA87A1120}" dt="2019-04-08T14:00:30.020" v="15138"/>
            <ac:spMkLst>
              <pc:docMk/>
              <pc:sldMasterMk cId="2735610673" sldId="2147483661"/>
              <pc:sldLayoutMk cId="2642603481" sldId="2147483666"/>
              <ac:spMk id="11" creationId="{C29CAD3B-2868-4CA7-916D-F777AB628879}"/>
            </ac:spMkLst>
          </pc:spChg>
          <pc:spChg chg="add">
            <ac:chgData name="Jayne Donnelly" userId="5c8749b7-551c-40b7-a871-6b26170e24c5" providerId="ADAL" clId="{7C65F38C-D69D-4BD4-A162-EF2BA87A1120}" dt="2019-04-08T14:00:30.020" v="15138"/>
            <ac:spMkLst>
              <pc:docMk/>
              <pc:sldMasterMk cId="2735610673" sldId="2147483661"/>
              <pc:sldLayoutMk cId="2642603481" sldId="2147483666"/>
              <ac:spMk id="12" creationId="{FD0A86BC-9B2D-405D-ADDC-4426842EDFAC}"/>
            </ac:spMkLst>
          </pc:spChg>
        </pc:sldLayoutChg>
        <pc:sldLayoutChg chg="addSp delSp del">
          <pc:chgData name="Jayne Donnelly" userId="5c8749b7-551c-40b7-a871-6b26170e24c5" providerId="ADAL" clId="{7C65F38C-D69D-4BD4-A162-EF2BA87A1120}" dt="2019-04-08T14:36:52.742" v="15322" actId="2696"/>
          <pc:sldLayoutMkLst>
            <pc:docMk/>
            <pc:sldMasterMk cId="2735610673" sldId="2147483661"/>
            <pc:sldLayoutMk cId="2764434619" sldId="2147483667"/>
          </pc:sldLayoutMkLst>
          <pc:spChg chg="del">
            <ac:chgData name="Jayne Donnelly" userId="5c8749b7-551c-40b7-a871-6b26170e24c5" providerId="ADAL" clId="{7C65F38C-D69D-4BD4-A162-EF2BA87A1120}" dt="2019-04-08T14:00:32.705" v="15139" actId="478"/>
            <ac:spMkLst>
              <pc:docMk/>
              <pc:sldMasterMk cId="2735610673" sldId="2147483661"/>
              <pc:sldLayoutMk cId="2764434619" sldId="2147483667"/>
              <ac:spMk id="3" creationId="{00000000-0000-0000-0000-000000000000}"/>
            </ac:spMkLst>
          </pc:spChg>
          <pc:spChg chg="del">
            <ac:chgData name="Jayne Donnelly" userId="5c8749b7-551c-40b7-a871-6b26170e24c5" providerId="ADAL" clId="{7C65F38C-D69D-4BD4-A162-EF2BA87A1120}" dt="2019-04-08T14:00:33.305" v="15140" actId="478"/>
            <ac:spMkLst>
              <pc:docMk/>
              <pc:sldMasterMk cId="2735610673" sldId="2147483661"/>
              <pc:sldLayoutMk cId="2764434619" sldId="2147483667"/>
              <ac:spMk id="4" creationId="{00000000-0000-0000-0000-000000000000}"/>
            </ac:spMkLst>
          </pc:spChg>
          <pc:spChg chg="del">
            <ac:chgData name="Jayne Donnelly" userId="5c8749b7-551c-40b7-a871-6b26170e24c5" providerId="ADAL" clId="{7C65F38C-D69D-4BD4-A162-EF2BA87A1120}" dt="2019-04-08T14:00:34.657" v="15141" actId="478"/>
            <ac:spMkLst>
              <pc:docMk/>
              <pc:sldMasterMk cId="2735610673" sldId="2147483661"/>
              <pc:sldLayoutMk cId="2764434619" sldId="2147483667"/>
              <ac:spMk id="5" creationId="{00000000-0000-0000-0000-000000000000}"/>
            </ac:spMkLst>
          </pc:spChg>
          <pc:spChg chg="add">
            <ac:chgData name="Jayne Donnelly" userId="5c8749b7-551c-40b7-a871-6b26170e24c5" providerId="ADAL" clId="{7C65F38C-D69D-4BD4-A162-EF2BA87A1120}" dt="2019-04-08T14:00:35.336" v="15142"/>
            <ac:spMkLst>
              <pc:docMk/>
              <pc:sldMasterMk cId="2735610673" sldId="2147483661"/>
              <pc:sldLayoutMk cId="2764434619" sldId="2147483667"/>
              <ac:spMk id="6" creationId="{A5C6AEA7-8C04-481E-B593-D69410137DC4}"/>
            </ac:spMkLst>
          </pc:spChg>
          <pc:spChg chg="add">
            <ac:chgData name="Jayne Donnelly" userId="5c8749b7-551c-40b7-a871-6b26170e24c5" providerId="ADAL" clId="{7C65F38C-D69D-4BD4-A162-EF2BA87A1120}" dt="2019-04-08T14:00:35.336" v="15142"/>
            <ac:spMkLst>
              <pc:docMk/>
              <pc:sldMasterMk cId="2735610673" sldId="2147483661"/>
              <pc:sldLayoutMk cId="2764434619" sldId="2147483667"/>
              <ac:spMk id="7" creationId="{CB32F568-CBCD-48D5-9044-04F2CA6F1B67}"/>
            </ac:spMkLst>
          </pc:spChg>
          <pc:spChg chg="add">
            <ac:chgData name="Jayne Donnelly" userId="5c8749b7-551c-40b7-a871-6b26170e24c5" providerId="ADAL" clId="{7C65F38C-D69D-4BD4-A162-EF2BA87A1120}" dt="2019-04-08T14:00:35.336" v="15142"/>
            <ac:spMkLst>
              <pc:docMk/>
              <pc:sldMasterMk cId="2735610673" sldId="2147483661"/>
              <pc:sldLayoutMk cId="2764434619" sldId="2147483667"/>
              <ac:spMk id="8" creationId="{F5FFE33E-D5A6-473D-A62F-4C08656BB074}"/>
            </ac:spMkLst>
          </pc:spChg>
        </pc:sldLayoutChg>
        <pc:sldLayoutChg chg="addSp delSp del">
          <pc:chgData name="Jayne Donnelly" userId="5c8749b7-551c-40b7-a871-6b26170e24c5" providerId="ADAL" clId="{7C65F38C-D69D-4BD4-A162-EF2BA87A1120}" dt="2019-04-08T14:36:52.746" v="15323" actId="2696"/>
          <pc:sldLayoutMkLst>
            <pc:docMk/>
            <pc:sldMasterMk cId="2735610673" sldId="2147483661"/>
            <pc:sldLayoutMk cId="3825116832" sldId="2147483668"/>
          </pc:sldLayoutMkLst>
          <pc:spChg chg="del">
            <ac:chgData name="Jayne Donnelly" userId="5c8749b7-551c-40b7-a871-6b26170e24c5" providerId="ADAL" clId="{7C65F38C-D69D-4BD4-A162-EF2BA87A1120}" dt="2019-04-08T14:00:39.002" v="15143" actId="478"/>
            <ac:spMkLst>
              <pc:docMk/>
              <pc:sldMasterMk cId="2735610673" sldId="2147483661"/>
              <pc:sldLayoutMk cId="3825116832" sldId="2147483668"/>
              <ac:spMk id="2" creationId="{00000000-0000-0000-0000-000000000000}"/>
            </ac:spMkLst>
          </pc:spChg>
          <pc:spChg chg="del">
            <ac:chgData name="Jayne Donnelly" userId="5c8749b7-551c-40b7-a871-6b26170e24c5" providerId="ADAL" clId="{7C65F38C-D69D-4BD4-A162-EF2BA87A1120}" dt="2019-04-08T14:00:39.862" v="15144" actId="478"/>
            <ac:spMkLst>
              <pc:docMk/>
              <pc:sldMasterMk cId="2735610673" sldId="2147483661"/>
              <pc:sldLayoutMk cId="3825116832" sldId="2147483668"/>
              <ac:spMk id="3" creationId="{00000000-0000-0000-0000-000000000000}"/>
            </ac:spMkLst>
          </pc:spChg>
          <pc:spChg chg="del">
            <ac:chgData name="Jayne Donnelly" userId="5c8749b7-551c-40b7-a871-6b26170e24c5" providerId="ADAL" clId="{7C65F38C-D69D-4BD4-A162-EF2BA87A1120}" dt="2019-04-08T14:00:40.498" v="15145" actId="478"/>
            <ac:spMkLst>
              <pc:docMk/>
              <pc:sldMasterMk cId="2735610673" sldId="2147483661"/>
              <pc:sldLayoutMk cId="3825116832" sldId="2147483668"/>
              <ac:spMk id="4" creationId="{00000000-0000-0000-0000-000000000000}"/>
            </ac:spMkLst>
          </pc:spChg>
          <pc:spChg chg="add">
            <ac:chgData name="Jayne Donnelly" userId="5c8749b7-551c-40b7-a871-6b26170e24c5" providerId="ADAL" clId="{7C65F38C-D69D-4BD4-A162-EF2BA87A1120}" dt="2019-04-08T14:00:41.614" v="15146"/>
            <ac:spMkLst>
              <pc:docMk/>
              <pc:sldMasterMk cId="2735610673" sldId="2147483661"/>
              <pc:sldLayoutMk cId="3825116832" sldId="2147483668"/>
              <ac:spMk id="5" creationId="{8424054A-4024-4D3E-B31F-187BEDD21ADF}"/>
            </ac:spMkLst>
          </pc:spChg>
          <pc:spChg chg="add">
            <ac:chgData name="Jayne Donnelly" userId="5c8749b7-551c-40b7-a871-6b26170e24c5" providerId="ADAL" clId="{7C65F38C-D69D-4BD4-A162-EF2BA87A1120}" dt="2019-04-08T14:00:41.614" v="15146"/>
            <ac:spMkLst>
              <pc:docMk/>
              <pc:sldMasterMk cId="2735610673" sldId="2147483661"/>
              <pc:sldLayoutMk cId="3825116832" sldId="2147483668"/>
              <ac:spMk id="6" creationId="{044E53D4-3C9B-448A-8A17-E03EAE606A85}"/>
            </ac:spMkLst>
          </pc:spChg>
          <pc:spChg chg="add">
            <ac:chgData name="Jayne Donnelly" userId="5c8749b7-551c-40b7-a871-6b26170e24c5" providerId="ADAL" clId="{7C65F38C-D69D-4BD4-A162-EF2BA87A1120}" dt="2019-04-08T14:00:41.614" v="15146"/>
            <ac:spMkLst>
              <pc:docMk/>
              <pc:sldMasterMk cId="2735610673" sldId="2147483661"/>
              <pc:sldLayoutMk cId="3825116832" sldId="2147483668"/>
              <ac:spMk id="7" creationId="{EF217699-F714-49E2-983C-3D1637967B65}"/>
            </ac:spMkLst>
          </pc:spChg>
        </pc:sldLayoutChg>
        <pc:sldLayoutChg chg="addSp delSp del">
          <pc:chgData name="Jayne Donnelly" userId="5c8749b7-551c-40b7-a871-6b26170e24c5" providerId="ADAL" clId="{7C65F38C-D69D-4BD4-A162-EF2BA87A1120}" dt="2019-04-08T14:36:52.750" v="15324" actId="2696"/>
          <pc:sldLayoutMkLst>
            <pc:docMk/>
            <pc:sldMasterMk cId="2735610673" sldId="2147483661"/>
            <pc:sldLayoutMk cId="2276254575" sldId="2147483669"/>
          </pc:sldLayoutMkLst>
          <pc:spChg chg="del">
            <ac:chgData name="Jayne Donnelly" userId="5c8749b7-551c-40b7-a871-6b26170e24c5" providerId="ADAL" clId="{7C65F38C-D69D-4BD4-A162-EF2BA87A1120}" dt="2019-04-08T14:00:44.411" v="15147" actId="478"/>
            <ac:spMkLst>
              <pc:docMk/>
              <pc:sldMasterMk cId="2735610673" sldId="2147483661"/>
              <pc:sldLayoutMk cId="2276254575" sldId="2147483669"/>
              <ac:spMk id="5" creationId="{00000000-0000-0000-0000-000000000000}"/>
            </ac:spMkLst>
          </pc:spChg>
          <pc:spChg chg="del">
            <ac:chgData name="Jayne Donnelly" userId="5c8749b7-551c-40b7-a871-6b26170e24c5" providerId="ADAL" clId="{7C65F38C-D69D-4BD4-A162-EF2BA87A1120}" dt="2019-04-08T14:00:44.955" v="15148" actId="478"/>
            <ac:spMkLst>
              <pc:docMk/>
              <pc:sldMasterMk cId="2735610673" sldId="2147483661"/>
              <pc:sldLayoutMk cId="2276254575" sldId="2147483669"/>
              <ac:spMk id="6" creationId="{00000000-0000-0000-0000-000000000000}"/>
            </ac:spMkLst>
          </pc:spChg>
          <pc:spChg chg="del">
            <ac:chgData name="Jayne Donnelly" userId="5c8749b7-551c-40b7-a871-6b26170e24c5" providerId="ADAL" clId="{7C65F38C-D69D-4BD4-A162-EF2BA87A1120}" dt="2019-04-08T14:00:45.863" v="15149" actId="478"/>
            <ac:spMkLst>
              <pc:docMk/>
              <pc:sldMasterMk cId="2735610673" sldId="2147483661"/>
              <pc:sldLayoutMk cId="2276254575" sldId="2147483669"/>
              <ac:spMk id="7" creationId="{00000000-0000-0000-0000-000000000000}"/>
            </ac:spMkLst>
          </pc:spChg>
          <pc:spChg chg="add">
            <ac:chgData name="Jayne Donnelly" userId="5c8749b7-551c-40b7-a871-6b26170e24c5" providerId="ADAL" clId="{7C65F38C-D69D-4BD4-A162-EF2BA87A1120}" dt="2019-04-08T14:00:46.745" v="15150"/>
            <ac:spMkLst>
              <pc:docMk/>
              <pc:sldMasterMk cId="2735610673" sldId="2147483661"/>
              <pc:sldLayoutMk cId="2276254575" sldId="2147483669"/>
              <ac:spMk id="8" creationId="{BCC943C9-F51C-46CD-9C0F-81F5BDEB0D3A}"/>
            </ac:spMkLst>
          </pc:spChg>
          <pc:spChg chg="add">
            <ac:chgData name="Jayne Donnelly" userId="5c8749b7-551c-40b7-a871-6b26170e24c5" providerId="ADAL" clId="{7C65F38C-D69D-4BD4-A162-EF2BA87A1120}" dt="2019-04-08T14:00:46.745" v="15150"/>
            <ac:spMkLst>
              <pc:docMk/>
              <pc:sldMasterMk cId="2735610673" sldId="2147483661"/>
              <pc:sldLayoutMk cId="2276254575" sldId="2147483669"/>
              <ac:spMk id="9" creationId="{BE995456-65BA-4B95-A43B-1332F56FB752}"/>
            </ac:spMkLst>
          </pc:spChg>
          <pc:spChg chg="add">
            <ac:chgData name="Jayne Donnelly" userId="5c8749b7-551c-40b7-a871-6b26170e24c5" providerId="ADAL" clId="{7C65F38C-D69D-4BD4-A162-EF2BA87A1120}" dt="2019-04-08T14:00:46.745" v="15150"/>
            <ac:spMkLst>
              <pc:docMk/>
              <pc:sldMasterMk cId="2735610673" sldId="2147483661"/>
              <pc:sldLayoutMk cId="2276254575" sldId="2147483669"/>
              <ac:spMk id="10" creationId="{C84A12F9-1599-47EF-A30E-D05F4E65648B}"/>
            </ac:spMkLst>
          </pc:spChg>
        </pc:sldLayoutChg>
        <pc:sldLayoutChg chg="addSp delSp del">
          <pc:chgData name="Jayne Donnelly" userId="5c8749b7-551c-40b7-a871-6b26170e24c5" providerId="ADAL" clId="{7C65F38C-D69D-4BD4-A162-EF2BA87A1120}" dt="2019-04-08T14:36:52.752" v="15325" actId="2696"/>
          <pc:sldLayoutMkLst>
            <pc:docMk/>
            <pc:sldMasterMk cId="2735610673" sldId="2147483661"/>
            <pc:sldLayoutMk cId="4250061141" sldId="2147483670"/>
          </pc:sldLayoutMkLst>
          <pc:spChg chg="del">
            <ac:chgData name="Jayne Donnelly" userId="5c8749b7-551c-40b7-a871-6b26170e24c5" providerId="ADAL" clId="{7C65F38C-D69D-4BD4-A162-EF2BA87A1120}" dt="2019-04-08T14:00:48.924" v="15151" actId="478"/>
            <ac:spMkLst>
              <pc:docMk/>
              <pc:sldMasterMk cId="2735610673" sldId="2147483661"/>
              <pc:sldLayoutMk cId="4250061141" sldId="2147483670"/>
              <ac:spMk id="5" creationId="{00000000-0000-0000-0000-000000000000}"/>
            </ac:spMkLst>
          </pc:spChg>
          <pc:spChg chg="del">
            <ac:chgData name="Jayne Donnelly" userId="5c8749b7-551c-40b7-a871-6b26170e24c5" providerId="ADAL" clId="{7C65F38C-D69D-4BD4-A162-EF2BA87A1120}" dt="2019-04-08T14:00:50.109" v="15152" actId="478"/>
            <ac:spMkLst>
              <pc:docMk/>
              <pc:sldMasterMk cId="2735610673" sldId="2147483661"/>
              <pc:sldLayoutMk cId="4250061141" sldId="2147483670"/>
              <ac:spMk id="6" creationId="{00000000-0000-0000-0000-000000000000}"/>
            </ac:spMkLst>
          </pc:spChg>
          <pc:spChg chg="del">
            <ac:chgData name="Jayne Donnelly" userId="5c8749b7-551c-40b7-a871-6b26170e24c5" providerId="ADAL" clId="{7C65F38C-D69D-4BD4-A162-EF2BA87A1120}" dt="2019-04-08T14:00:50.826" v="15153" actId="478"/>
            <ac:spMkLst>
              <pc:docMk/>
              <pc:sldMasterMk cId="2735610673" sldId="2147483661"/>
              <pc:sldLayoutMk cId="4250061141" sldId="2147483670"/>
              <ac:spMk id="7" creationId="{00000000-0000-0000-0000-000000000000}"/>
            </ac:spMkLst>
          </pc:spChg>
          <pc:spChg chg="add">
            <ac:chgData name="Jayne Donnelly" userId="5c8749b7-551c-40b7-a871-6b26170e24c5" providerId="ADAL" clId="{7C65F38C-D69D-4BD4-A162-EF2BA87A1120}" dt="2019-04-08T14:00:51.849" v="15154"/>
            <ac:spMkLst>
              <pc:docMk/>
              <pc:sldMasterMk cId="2735610673" sldId="2147483661"/>
              <pc:sldLayoutMk cId="4250061141" sldId="2147483670"/>
              <ac:spMk id="8" creationId="{3F6BF808-A758-4367-9041-F1A847A2FE68}"/>
            </ac:spMkLst>
          </pc:spChg>
          <pc:spChg chg="add">
            <ac:chgData name="Jayne Donnelly" userId="5c8749b7-551c-40b7-a871-6b26170e24c5" providerId="ADAL" clId="{7C65F38C-D69D-4BD4-A162-EF2BA87A1120}" dt="2019-04-08T14:00:51.849" v="15154"/>
            <ac:spMkLst>
              <pc:docMk/>
              <pc:sldMasterMk cId="2735610673" sldId="2147483661"/>
              <pc:sldLayoutMk cId="4250061141" sldId="2147483670"/>
              <ac:spMk id="9" creationId="{6CB6D3A2-41CF-4266-A18A-09BEA974A701}"/>
            </ac:spMkLst>
          </pc:spChg>
          <pc:spChg chg="add">
            <ac:chgData name="Jayne Donnelly" userId="5c8749b7-551c-40b7-a871-6b26170e24c5" providerId="ADAL" clId="{7C65F38C-D69D-4BD4-A162-EF2BA87A1120}" dt="2019-04-08T14:00:51.849" v="15154"/>
            <ac:spMkLst>
              <pc:docMk/>
              <pc:sldMasterMk cId="2735610673" sldId="2147483661"/>
              <pc:sldLayoutMk cId="4250061141" sldId="2147483670"/>
              <ac:spMk id="10" creationId="{AE691756-990C-423B-A474-4680902A1FC7}"/>
            </ac:spMkLst>
          </pc:spChg>
        </pc:sldLayoutChg>
        <pc:sldLayoutChg chg="addSp delSp del">
          <pc:chgData name="Jayne Donnelly" userId="5c8749b7-551c-40b7-a871-6b26170e24c5" providerId="ADAL" clId="{7C65F38C-D69D-4BD4-A162-EF2BA87A1120}" dt="2019-04-08T14:36:52.754" v="15326" actId="2696"/>
          <pc:sldLayoutMkLst>
            <pc:docMk/>
            <pc:sldMasterMk cId="2735610673" sldId="2147483661"/>
            <pc:sldLayoutMk cId="1699544753" sldId="2147483671"/>
          </pc:sldLayoutMkLst>
          <pc:spChg chg="del">
            <ac:chgData name="Jayne Donnelly" userId="5c8749b7-551c-40b7-a871-6b26170e24c5" providerId="ADAL" clId="{7C65F38C-D69D-4BD4-A162-EF2BA87A1120}" dt="2019-04-08T14:00:54.641" v="15155" actId="478"/>
            <ac:spMkLst>
              <pc:docMk/>
              <pc:sldMasterMk cId="2735610673" sldId="2147483661"/>
              <pc:sldLayoutMk cId="1699544753" sldId="2147483671"/>
              <ac:spMk id="4" creationId="{00000000-0000-0000-0000-000000000000}"/>
            </ac:spMkLst>
          </pc:spChg>
          <pc:spChg chg="del">
            <ac:chgData name="Jayne Donnelly" userId="5c8749b7-551c-40b7-a871-6b26170e24c5" providerId="ADAL" clId="{7C65F38C-D69D-4BD4-A162-EF2BA87A1120}" dt="2019-04-08T14:00:55.698" v="15156" actId="478"/>
            <ac:spMkLst>
              <pc:docMk/>
              <pc:sldMasterMk cId="2735610673" sldId="2147483661"/>
              <pc:sldLayoutMk cId="1699544753" sldId="2147483671"/>
              <ac:spMk id="5" creationId="{00000000-0000-0000-0000-000000000000}"/>
            </ac:spMkLst>
          </pc:spChg>
          <pc:spChg chg="del">
            <ac:chgData name="Jayne Donnelly" userId="5c8749b7-551c-40b7-a871-6b26170e24c5" providerId="ADAL" clId="{7C65F38C-D69D-4BD4-A162-EF2BA87A1120}" dt="2019-04-08T14:00:56.730" v="15157" actId="478"/>
            <ac:spMkLst>
              <pc:docMk/>
              <pc:sldMasterMk cId="2735610673" sldId="2147483661"/>
              <pc:sldLayoutMk cId="1699544753" sldId="2147483671"/>
              <ac:spMk id="6" creationId="{00000000-0000-0000-0000-000000000000}"/>
            </ac:spMkLst>
          </pc:spChg>
          <pc:spChg chg="add">
            <ac:chgData name="Jayne Donnelly" userId="5c8749b7-551c-40b7-a871-6b26170e24c5" providerId="ADAL" clId="{7C65F38C-D69D-4BD4-A162-EF2BA87A1120}" dt="2019-04-08T14:00:57.695" v="15158"/>
            <ac:spMkLst>
              <pc:docMk/>
              <pc:sldMasterMk cId="2735610673" sldId="2147483661"/>
              <pc:sldLayoutMk cId="1699544753" sldId="2147483671"/>
              <ac:spMk id="7" creationId="{136FACD8-03FC-4ABC-A966-55623BFAACB4}"/>
            </ac:spMkLst>
          </pc:spChg>
          <pc:spChg chg="add">
            <ac:chgData name="Jayne Donnelly" userId="5c8749b7-551c-40b7-a871-6b26170e24c5" providerId="ADAL" clId="{7C65F38C-D69D-4BD4-A162-EF2BA87A1120}" dt="2019-04-08T14:00:57.695" v="15158"/>
            <ac:spMkLst>
              <pc:docMk/>
              <pc:sldMasterMk cId="2735610673" sldId="2147483661"/>
              <pc:sldLayoutMk cId="1699544753" sldId="2147483671"/>
              <ac:spMk id="8" creationId="{7713AAF7-B488-4014-AF34-7BB1C0FDD741}"/>
            </ac:spMkLst>
          </pc:spChg>
          <pc:spChg chg="add">
            <ac:chgData name="Jayne Donnelly" userId="5c8749b7-551c-40b7-a871-6b26170e24c5" providerId="ADAL" clId="{7C65F38C-D69D-4BD4-A162-EF2BA87A1120}" dt="2019-04-08T14:00:57.695" v="15158"/>
            <ac:spMkLst>
              <pc:docMk/>
              <pc:sldMasterMk cId="2735610673" sldId="2147483661"/>
              <pc:sldLayoutMk cId="1699544753" sldId="2147483671"/>
              <ac:spMk id="9" creationId="{5CDE3E16-2D6D-43B5-9222-FB8E96721E72}"/>
            </ac:spMkLst>
          </pc:spChg>
        </pc:sldLayoutChg>
        <pc:sldLayoutChg chg="addSp delSp del">
          <pc:chgData name="Jayne Donnelly" userId="5c8749b7-551c-40b7-a871-6b26170e24c5" providerId="ADAL" clId="{7C65F38C-D69D-4BD4-A162-EF2BA87A1120}" dt="2019-04-08T14:36:52.756" v="15327" actId="2696"/>
          <pc:sldLayoutMkLst>
            <pc:docMk/>
            <pc:sldMasterMk cId="2735610673" sldId="2147483661"/>
            <pc:sldLayoutMk cId="2736894929" sldId="2147483672"/>
          </pc:sldLayoutMkLst>
          <pc:spChg chg="del">
            <ac:chgData name="Jayne Donnelly" userId="5c8749b7-551c-40b7-a871-6b26170e24c5" providerId="ADAL" clId="{7C65F38C-D69D-4BD4-A162-EF2BA87A1120}" dt="2019-04-08T14:01:00.042" v="15159" actId="478"/>
            <ac:spMkLst>
              <pc:docMk/>
              <pc:sldMasterMk cId="2735610673" sldId="2147483661"/>
              <pc:sldLayoutMk cId="2736894929" sldId="2147483672"/>
              <ac:spMk id="4" creationId="{00000000-0000-0000-0000-000000000000}"/>
            </ac:spMkLst>
          </pc:spChg>
          <pc:spChg chg="del">
            <ac:chgData name="Jayne Donnelly" userId="5c8749b7-551c-40b7-a871-6b26170e24c5" providerId="ADAL" clId="{7C65F38C-D69D-4BD4-A162-EF2BA87A1120}" dt="2019-04-08T14:01:00.693" v="15160" actId="478"/>
            <ac:spMkLst>
              <pc:docMk/>
              <pc:sldMasterMk cId="2735610673" sldId="2147483661"/>
              <pc:sldLayoutMk cId="2736894929" sldId="2147483672"/>
              <ac:spMk id="5" creationId="{00000000-0000-0000-0000-000000000000}"/>
            </ac:spMkLst>
          </pc:spChg>
          <pc:spChg chg="del">
            <ac:chgData name="Jayne Donnelly" userId="5c8749b7-551c-40b7-a871-6b26170e24c5" providerId="ADAL" clId="{7C65F38C-D69D-4BD4-A162-EF2BA87A1120}" dt="2019-04-08T14:01:01.657" v="15161" actId="478"/>
            <ac:spMkLst>
              <pc:docMk/>
              <pc:sldMasterMk cId="2735610673" sldId="2147483661"/>
              <pc:sldLayoutMk cId="2736894929" sldId="2147483672"/>
              <ac:spMk id="6" creationId="{00000000-0000-0000-0000-000000000000}"/>
            </ac:spMkLst>
          </pc:spChg>
          <pc:spChg chg="add">
            <ac:chgData name="Jayne Donnelly" userId="5c8749b7-551c-40b7-a871-6b26170e24c5" providerId="ADAL" clId="{7C65F38C-D69D-4BD4-A162-EF2BA87A1120}" dt="2019-04-08T14:01:02.615" v="15162"/>
            <ac:spMkLst>
              <pc:docMk/>
              <pc:sldMasterMk cId="2735610673" sldId="2147483661"/>
              <pc:sldLayoutMk cId="2736894929" sldId="2147483672"/>
              <ac:spMk id="7" creationId="{68B0336A-63E4-4282-A3D9-5712510196ED}"/>
            </ac:spMkLst>
          </pc:spChg>
          <pc:spChg chg="add">
            <ac:chgData name="Jayne Donnelly" userId="5c8749b7-551c-40b7-a871-6b26170e24c5" providerId="ADAL" clId="{7C65F38C-D69D-4BD4-A162-EF2BA87A1120}" dt="2019-04-08T14:01:02.615" v="15162"/>
            <ac:spMkLst>
              <pc:docMk/>
              <pc:sldMasterMk cId="2735610673" sldId="2147483661"/>
              <pc:sldLayoutMk cId="2736894929" sldId="2147483672"/>
              <ac:spMk id="8" creationId="{46EB9DC4-AE32-472F-91BE-56D790B799BC}"/>
            </ac:spMkLst>
          </pc:spChg>
          <pc:spChg chg="add">
            <ac:chgData name="Jayne Donnelly" userId="5c8749b7-551c-40b7-a871-6b26170e24c5" providerId="ADAL" clId="{7C65F38C-D69D-4BD4-A162-EF2BA87A1120}" dt="2019-04-08T14:01:02.615" v="15162"/>
            <ac:spMkLst>
              <pc:docMk/>
              <pc:sldMasterMk cId="2735610673" sldId="2147483661"/>
              <pc:sldLayoutMk cId="2736894929" sldId="2147483672"/>
              <ac:spMk id="9" creationId="{5BE39DB1-1AC5-43E9-BA00-BB190760F6AE}"/>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1" i="0" u="none" strike="noStrike" kern="1200" baseline="0">
                <a:ln w="3175">
                  <a:solidFill>
                    <a:schemeClr val="tx1"/>
                  </a:solidFill>
                </a:ln>
                <a:solidFill>
                  <a:schemeClr val="dk1">
                    <a:lumMod val="65000"/>
                    <a:lumOff val="35000"/>
                  </a:schemeClr>
                </a:solidFill>
                <a:latin typeface="Arial" panose="020B0604020202020204" pitchFamily="34" charset="0"/>
                <a:ea typeface="+mn-ea"/>
                <a:cs typeface="Arial" panose="020B0604020202020204" pitchFamily="34" charset="0"/>
              </a:defRPr>
            </a:pPr>
            <a:r>
              <a:rPr lang="en-SG" sz="800" b="0">
                <a:latin typeface="Arial" panose="020B0604020202020204" pitchFamily="34" charset="0"/>
                <a:cs typeface="Arial" panose="020B0604020202020204" pitchFamily="34" charset="0"/>
              </a:rPr>
              <a:t>Web Browser Market Share</a:t>
            </a:r>
          </a:p>
        </c:rich>
      </c:tx>
      <c:layout>
        <c:manualLayout>
          <c:xMode val="edge"/>
          <c:yMode val="edge"/>
          <c:x val="0.2254003133329264"/>
          <c:y val="9.1743119266055051E-2"/>
        </c:manualLayout>
      </c:layout>
      <c:overlay val="0"/>
      <c:spPr>
        <a:noFill/>
        <a:ln>
          <a:noFill/>
        </a:ln>
        <a:effectLst/>
      </c:spPr>
      <c:txPr>
        <a:bodyPr rot="0" spcFirstLastPara="1" vertOverflow="ellipsis" vert="horz" wrap="square" anchor="ctr" anchorCtr="1"/>
        <a:lstStyle/>
        <a:p>
          <a:pPr>
            <a:defRPr sz="800" b="1" i="0" u="none" strike="noStrike" kern="1200" baseline="0">
              <a:ln w="3175">
                <a:solidFill>
                  <a:schemeClr val="tx1"/>
                </a:solidFill>
              </a:ln>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33349846894138235"/>
          <c:y val="0.32921004666083409"/>
          <c:w val="0.333003280839895"/>
          <c:h val="0.55500546806649165"/>
        </c:manualLayout>
      </c:layout>
      <c:doughnutChart>
        <c:varyColors val="1"/>
        <c:ser>
          <c:idx val="0"/>
          <c:order val="0"/>
          <c:dPt>
            <c:idx val="0"/>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B585-44FB-AB67-5F4BA7BA364C}"/>
              </c:ext>
            </c:extLst>
          </c:dPt>
          <c:dPt>
            <c:idx val="1"/>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B585-44FB-AB67-5F4BA7BA364C}"/>
              </c:ext>
            </c:extLst>
          </c:dPt>
          <c:dPt>
            <c:idx val="2"/>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B585-44FB-AB67-5F4BA7BA364C}"/>
              </c:ext>
            </c:extLst>
          </c:dPt>
          <c:dPt>
            <c:idx val="3"/>
            <c:bubble3D val="0"/>
            <c:spPr>
              <a:solidFill>
                <a:schemeClr val="accent6">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B585-44FB-AB67-5F4BA7BA364C}"/>
              </c:ext>
            </c:extLst>
          </c:dPt>
          <c:dLbls>
            <c:dLbl>
              <c:idx val="0"/>
              <c:layout>
                <c:manualLayout>
                  <c:x val="0.1111111111111111"/>
                  <c:y val="-0.33796296296296302"/>
                </c:manualLayout>
              </c:layout>
              <c:showLegendKey val="0"/>
              <c:showVal val="0"/>
              <c:showCatName val="1"/>
              <c:showSerName val="0"/>
              <c:showPercent val="1"/>
              <c:showBubbleSize val="0"/>
              <c:extLst>
                <c:ext xmlns:c15="http://schemas.microsoft.com/office/drawing/2012/chart" uri="{CE6537A1-D6FC-4f65-9D91-7224C49458BB}">
                  <c15:layout>
                    <c:manualLayout>
                      <c:w val="0.27137510936132986"/>
                      <c:h val="0.19990740740740739"/>
                    </c:manualLayout>
                  </c15:layout>
                </c:ext>
                <c:ext xmlns:c16="http://schemas.microsoft.com/office/drawing/2014/chart" uri="{C3380CC4-5D6E-409C-BE32-E72D297353CC}">
                  <c16:uniqueId val="{00000001-B585-44FB-AB67-5F4BA7BA364C}"/>
                </c:ext>
              </c:extLst>
            </c:dLbl>
            <c:dLbl>
              <c:idx val="1"/>
              <c:layout>
                <c:manualLayout>
                  <c:x val="-0.15277766841644794"/>
                  <c:y val="9.2592592592591737E-3"/>
                </c:manualLayout>
              </c:layout>
              <c:showLegendKey val="0"/>
              <c:showVal val="0"/>
              <c:showCatName val="1"/>
              <c:showSerName val="0"/>
              <c:showPercent val="1"/>
              <c:showBubbleSize val="0"/>
              <c:extLst>
                <c:ext xmlns:c15="http://schemas.microsoft.com/office/drawing/2012/chart" uri="{CE6537A1-D6FC-4f65-9D91-7224C49458BB}">
                  <c15:layout>
                    <c:manualLayout>
                      <c:w val="0.21938888888888886"/>
                      <c:h val="0.17212962962962963"/>
                    </c:manualLayout>
                  </c15:layout>
                </c:ext>
                <c:ext xmlns:c16="http://schemas.microsoft.com/office/drawing/2014/chart" uri="{C3380CC4-5D6E-409C-BE32-E72D297353CC}">
                  <c16:uniqueId val="{00000003-B585-44FB-AB67-5F4BA7BA364C}"/>
                </c:ext>
              </c:extLst>
            </c:dLbl>
            <c:dLbl>
              <c:idx val="2"/>
              <c:layout>
                <c:manualLayout>
                  <c:x val="-0.11666677602799649"/>
                  <c:y val="-6.9444262175561391E-2"/>
                </c:manualLayout>
              </c:layout>
              <c:showLegendKey val="0"/>
              <c:showVal val="0"/>
              <c:showCatName val="1"/>
              <c:showSerName val="0"/>
              <c:showPercent val="1"/>
              <c:showBubbleSize val="0"/>
              <c:extLst>
                <c:ext xmlns:c15="http://schemas.microsoft.com/office/drawing/2012/chart" uri="{CE6537A1-D6FC-4f65-9D91-7224C49458BB}">
                  <c15:layout>
                    <c:manualLayout>
                      <c:w val="0.27406933508311454"/>
                      <c:h val="0.25124999999999997"/>
                    </c:manualLayout>
                  </c15:layout>
                </c:ext>
                <c:ext xmlns:c16="http://schemas.microsoft.com/office/drawing/2014/chart" uri="{C3380CC4-5D6E-409C-BE32-E72D297353CC}">
                  <c16:uniqueId val="{00000005-B585-44FB-AB67-5F4BA7BA364C}"/>
                </c:ext>
              </c:extLst>
            </c:dLbl>
            <c:dLbl>
              <c:idx val="3"/>
              <c:layout>
                <c:manualLayout>
                  <c:x val="8.3333333333333332E-3"/>
                  <c:y val="-0.1250000000000000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585-44FB-AB67-5F4BA7BA364C}"/>
                </c:ext>
              </c:extLst>
            </c:dLbl>
            <c:spPr>
              <a:noFill/>
              <a:ln>
                <a:noFill/>
              </a:ln>
              <a:effectLst/>
            </c:spPr>
            <c:txPr>
              <a:bodyPr rot="0" spcFirstLastPara="1" vertOverflow="ellipsis" vert="horz" wrap="square" anchor="ctr" anchorCtr="1"/>
              <a:lstStyle/>
              <a:p>
                <a:pPr>
                  <a:defRPr sz="600" b="0" i="0" u="none" strike="noStrike" kern="1200" baseline="0">
                    <a:ln w="3175">
                      <a:solidFill>
                        <a:schemeClr val="tx1"/>
                      </a:solidFill>
                    </a:ln>
                    <a:solidFill>
                      <a:schemeClr val="lt1"/>
                    </a:solidFill>
                    <a:latin typeface="Arial" panose="020B0604020202020204" pitchFamily="34" charset="0"/>
                    <a:ea typeface="+mn-ea"/>
                    <a:cs typeface="Arial" panose="020B0604020202020204" pitchFamily="34" charset="0"/>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Sheet1!$A$1:$A$4</c:f>
              <c:strCache>
                <c:ptCount val="4"/>
                <c:pt idx="0">
                  <c:v>Chrome</c:v>
                </c:pt>
                <c:pt idx="1">
                  <c:v>Safari</c:v>
                </c:pt>
                <c:pt idx="2">
                  <c:v>IE and Edge</c:v>
                </c:pt>
                <c:pt idx="3">
                  <c:v>Firefox</c:v>
                </c:pt>
              </c:strCache>
            </c:strRef>
          </c:cat>
          <c:val>
            <c:numRef>
              <c:f>Sheet1!$B$1:$B$4</c:f>
              <c:numCache>
                <c:formatCode>General</c:formatCode>
                <c:ptCount val="4"/>
                <c:pt idx="0">
                  <c:v>63.5</c:v>
                </c:pt>
                <c:pt idx="1">
                  <c:v>13.9</c:v>
                </c:pt>
                <c:pt idx="2">
                  <c:v>7.3</c:v>
                </c:pt>
                <c:pt idx="3">
                  <c:v>6.6</c:v>
                </c:pt>
              </c:numCache>
            </c:numRef>
          </c:val>
          <c:extLst>
            <c:ext xmlns:c16="http://schemas.microsoft.com/office/drawing/2014/chart" uri="{C3380CC4-5D6E-409C-BE32-E72D297353CC}">
              <c16:uniqueId val="{00000008-B585-44FB-AB67-5F4BA7BA364C}"/>
            </c:ext>
          </c:extLst>
        </c:ser>
        <c:dLbls>
          <c:showLegendKey val="0"/>
          <c:showVal val="0"/>
          <c:showCatName val="0"/>
          <c:showSerName val="0"/>
          <c:showPercent val="1"/>
          <c:showBubbleSize val="0"/>
          <c:showLeaderLines val="0"/>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175" cap="flat" cmpd="sng" algn="ctr">
      <a:solidFill>
        <a:schemeClr val="tx1"/>
      </a:solidFill>
      <a:round/>
    </a:ln>
    <a:effectLst/>
  </c:spPr>
  <c:txPr>
    <a:bodyPr/>
    <a:lstStyle/>
    <a:p>
      <a:pPr>
        <a:defRPr>
          <a:ln w="3175">
            <a:solidFill>
              <a:schemeClr val="tx1"/>
            </a:solidFill>
          </a:ln>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2F733-D102-4FB1-876E-A4C4C2C5C181}" type="doc">
      <dgm:prSet loTypeId="urn:microsoft.com/office/officeart/2005/8/layout/process1" loCatId="process" qsTypeId="urn:microsoft.com/office/officeart/2005/8/quickstyle/simple1" qsCatId="simple" csTypeId="urn:microsoft.com/office/officeart/2005/8/colors/accent1_2" csCatId="accent1" phldr="1"/>
      <dgm:spPr/>
    </dgm:pt>
    <dgm:pt modelId="{2F2C94BB-F90D-40EA-8F7A-1B0126C39DFA}">
      <dgm:prSet phldrT="[Text]" custT="1"/>
      <dgm:spPr/>
      <dgm:t>
        <a:bodyPr/>
        <a:lstStyle/>
        <a:p>
          <a:pPr>
            <a:buFont typeface="+mj-lt"/>
            <a:buAutoNum type="arabicPeriod"/>
          </a:pPr>
          <a:r>
            <a:rPr lang="en-GB" sz="2000" dirty="0"/>
            <a:t>1. Connect to data sources</a:t>
          </a:r>
          <a:endParaRPr lang="en-IE" sz="2000" dirty="0"/>
        </a:p>
      </dgm:t>
    </dgm:pt>
    <dgm:pt modelId="{734101A0-E898-46FC-B3DE-5B96D44E405A}" type="parTrans" cxnId="{6664B963-039A-428E-AEF9-ED7401785CA3}">
      <dgm:prSet/>
      <dgm:spPr/>
      <dgm:t>
        <a:bodyPr/>
        <a:lstStyle/>
        <a:p>
          <a:endParaRPr lang="en-IE"/>
        </a:p>
      </dgm:t>
    </dgm:pt>
    <dgm:pt modelId="{515F0A9B-707C-4ACA-8051-E7E258D9B382}" type="sibTrans" cxnId="{6664B963-039A-428E-AEF9-ED7401785CA3}">
      <dgm:prSet/>
      <dgm:spPr>
        <a:solidFill>
          <a:schemeClr val="bg1">
            <a:lumMod val="50000"/>
          </a:schemeClr>
        </a:solidFill>
      </dgm:spPr>
      <dgm:t>
        <a:bodyPr/>
        <a:lstStyle/>
        <a:p>
          <a:endParaRPr lang="en-IE"/>
        </a:p>
      </dgm:t>
    </dgm:pt>
    <dgm:pt modelId="{8726926B-5AC0-48BC-9CB7-1DE1D4CAF423}">
      <dgm:prSet phldrT="[Text]" custT="1"/>
      <dgm:spPr/>
      <dgm:t>
        <a:bodyPr/>
        <a:lstStyle/>
        <a:p>
          <a:pPr>
            <a:buFont typeface="+mj-lt"/>
            <a:buAutoNum type="arabicPeriod"/>
          </a:pPr>
          <a:r>
            <a:rPr lang="en-GB" sz="2000" dirty="0"/>
            <a:t>2. Create data sets</a:t>
          </a:r>
          <a:endParaRPr lang="en-IE" sz="2000" dirty="0"/>
        </a:p>
      </dgm:t>
    </dgm:pt>
    <dgm:pt modelId="{D7FF7A61-B0E9-421D-8116-34A64592B2E9}" type="parTrans" cxnId="{9F26086B-1AC7-4A10-AB3C-8FC27B9D8424}">
      <dgm:prSet/>
      <dgm:spPr/>
      <dgm:t>
        <a:bodyPr/>
        <a:lstStyle/>
        <a:p>
          <a:endParaRPr lang="en-IE"/>
        </a:p>
      </dgm:t>
    </dgm:pt>
    <dgm:pt modelId="{C33FA07E-8051-4B70-99A5-19770080D676}" type="sibTrans" cxnId="{9F26086B-1AC7-4A10-AB3C-8FC27B9D8424}">
      <dgm:prSet/>
      <dgm:spPr>
        <a:solidFill>
          <a:schemeClr val="bg1">
            <a:lumMod val="50000"/>
          </a:schemeClr>
        </a:solidFill>
      </dgm:spPr>
      <dgm:t>
        <a:bodyPr/>
        <a:lstStyle/>
        <a:p>
          <a:endParaRPr lang="en-IE"/>
        </a:p>
      </dgm:t>
    </dgm:pt>
    <dgm:pt modelId="{530A4B05-0741-4AA1-B791-86A76F41F00A}">
      <dgm:prSet phldrT="[Text]" custT="1"/>
      <dgm:spPr/>
      <dgm:t>
        <a:bodyPr/>
        <a:lstStyle/>
        <a:p>
          <a:pPr>
            <a:buFont typeface="+mj-lt"/>
            <a:buAutoNum type="arabicPeriod"/>
          </a:pPr>
          <a:r>
            <a:rPr lang="en-GB" sz="2000" dirty="0"/>
            <a:t>3. Visualise data </a:t>
          </a:r>
          <a:endParaRPr lang="en-IE" sz="2000" dirty="0"/>
        </a:p>
      </dgm:t>
    </dgm:pt>
    <dgm:pt modelId="{FB75670E-D15E-42F3-B588-A9BE5ED9A75F}" type="parTrans" cxnId="{6C867417-CDFA-498D-AE32-7FB28853022D}">
      <dgm:prSet/>
      <dgm:spPr/>
      <dgm:t>
        <a:bodyPr/>
        <a:lstStyle/>
        <a:p>
          <a:endParaRPr lang="en-IE"/>
        </a:p>
      </dgm:t>
    </dgm:pt>
    <dgm:pt modelId="{7AA2B386-AC57-4C8B-983B-433912D745B6}" type="sibTrans" cxnId="{6C867417-CDFA-498D-AE32-7FB28853022D}">
      <dgm:prSet/>
      <dgm:spPr>
        <a:solidFill>
          <a:schemeClr val="bg1">
            <a:lumMod val="50000"/>
          </a:schemeClr>
        </a:solidFill>
      </dgm:spPr>
      <dgm:t>
        <a:bodyPr/>
        <a:lstStyle/>
        <a:p>
          <a:endParaRPr lang="en-IE"/>
        </a:p>
      </dgm:t>
    </dgm:pt>
    <dgm:pt modelId="{F7AA4DB9-4ABA-4670-AF9C-F35C4C3500F8}">
      <dgm:prSet phldrT="[Text]" custT="1"/>
      <dgm:spPr/>
      <dgm:t>
        <a:bodyPr/>
        <a:lstStyle/>
        <a:p>
          <a:pPr>
            <a:buFont typeface="+mj-lt"/>
            <a:buAutoNum type="arabicPeriod"/>
          </a:pPr>
          <a:r>
            <a:rPr lang="en-GB" sz="2000" dirty="0"/>
            <a:t>4. Publish and share business intelligence</a:t>
          </a:r>
          <a:endParaRPr lang="en-IE" sz="2000" dirty="0"/>
        </a:p>
      </dgm:t>
    </dgm:pt>
    <dgm:pt modelId="{4BC74C99-924A-4D8B-B515-1365DC793DCF}" type="parTrans" cxnId="{247E6275-C9A6-4D59-A957-7F9B309606E0}">
      <dgm:prSet/>
      <dgm:spPr/>
      <dgm:t>
        <a:bodyPr/>
        <a:lstStyle/>
        <a:p>
          <a:endParaRPr lang="en-IE"/>
        </a:p>
      </dgm:t>
    </dgm:pt>
    <dgm:pt modelId="{4AAEE522-D2B4-4756-B118-BAE72613B33E}" type="sibTrans" cxnId="{247E6275-C9A6-4D59-A957-7F9B309606E0}">
      <dgm:prSet/>
      <dgm:spPr/>
      <dgm:t>
        <a:bodyPr/>
        <a:lstStyle/>
        <a:p>
          <a:endParaRPr lang="en-IE"/>
        </a:p>
      </dgm:t>
    </dgm:pt>
    <dgm:pt modelId="{E7218DB4-A49A-47BF-9351-0FDAEAEFDE24}" type="pres">
      <dgm:prSet presAssocID="{4E22F733-D102-4FB1-876E-A4C4C2C5C181}" presName="Name0" presStyleCnt="0">
        <dgm:presLayoutVars>
          <dgm:dir/>
          <dgm:resizeHandles val="exact"/>
        </dgm:presLayoutVars>
      </dgm:prSet>
      <dgm:spPr/>
    </dgm:pt>
    <dgm:pt modelId="{FED700BD-B236-46E4-B1B5-DCC2E2A63230}" type="pres">
      <dgm:prSet presAssocID="{2F2C94BB-F90D-40EA-8F7A-1B0126C39DFA}" presName="node" presStyleLbl="node1" presStyleIdx="0" presStyleCnt="4">
        <dgm:presLayoutVars>
          <dgm:bulletEnabled val="1"/>
        </dgm:presLayoutVars>
      </dgm:prSet>
      <dgm:spPr/>
    </dgm:pt>
    <dgm:pt modelId="{8235DE9C-FB36-49F3-81ED-280096E38EF5}" type="pres">
      <dgm:prSet presAssocID="{515F0A9B-707C-4ACA-8051-E7E258D9B382}" presName="sibTrans" presStyleLbl="sibTrans2D1" presStyleIdx="0" presStyleCnt="3"/>
      <dgm:spPr/>
    </dgm:pt>
    <dgm:pt modelId="{A7D5D205-CA86-437F-816D-36FC26FB8C94}" type="pres">
      <dgm:prSet presAssocID="{515F0A9B-707C-4ACA-8051-E7E258D9B382}" presName="connectorText" presStyleLbl="sibTrans2D1" presStyleIdx="0" presStyleCnt="3"/>
      <dgm:spPr/>
    </dgm:pt>
    <dgm:pt modelId="{657B2F96-0595-404F-B896-387BFCD5032F}" type="pres">
      <dgm:prSet presAssocID="{8726926B-5AC0-48BC-9CB7-1DE1D4CAF423}" presName="node" presStyleLbl="node1" presStyleIdx="1" presStyleCnt="4">
        <dgm:presLayoutVars>
          <dgm:bulletEnabled val="1"/>
        </dgm:presLayoutVars>
      </dgm:prSet>
      <dgm:spPr/>
    </dgm:pt>
    <dgm:pt modelId="{105FD376-528D-4F8D-9C4D-9387E4F610EC}" type="pres">
      <dgm:prSet presAssocID="{C33FA07E-8051-4B70-99A5-19770080D676}" presName="sibTrans" presStyleLbl="sibTrans2D1" presStyleIdx="1" presStyleCnt="3"/>
      <dgm:spPr/>
    </dgm:pt>
    <dgm:pt modelId="{9A54AAAB-D120-4840-BD87-19DB09DCF8ED}" type="pres">
      <dgm:prSet presAssocID="{C33FA07E-8051-4B70-99A5-19770080D676}" presName="connectorText" presStyleLbl="sibTrans2D1" presStyleIdx="1" presStyleCnt="3"/>
      <dgm:spPr/>
    </dgm:pt>
    <dgm:pt modelId="{2BBC33CF-FBC7-4EB4-8984-B8A41F03BD2E}" type="pres">
      <dgm:prSet presAssocID="{530A4B05-0741-4AA1-B791-86A76F41F00A}" presName="node" presStyleLbl="node1" presStyleIdx="2" presStyleCnt="4">
        <dgm:presLayoutVars>
          <dgm:bulletEnabled val="1"/>
        </dgm:presLayoutVars>
      </dgm:prSet>
      <dgm:spPr/>
    </dgm:pt>
    <dgm:pt modelId="{20E59CA5-1566-4225-83FB-90AA3CF24231}" type="pres">
      <dgm:prSet presAssocID="{7AA2B386-AC57-4C8B-983B-433912D745B6}" presName="sibTrans" presStyleLbl="sibTrans2D1" presStyleIdx="2" presStyleCnt="3"/>
      <dgm:spPr/>
    </dgm:pt>
    <dgm:pt modelId="{404CE1A5-B7D9-4ECF-BDDE-8CE68BC2FB05}" type="pres">
      <dgm:prSet presAssocID="{7AA2B386-AC57-4C8B-983B-433912D745B6}" presName="connectorText" presStyleLbl="sibTrans2D1" presStyleIdx="2" presStyleCnt="3"/>
      <dgm:spPr/>
    </dgm:pt>
    <dgm:pt modelId="{EFC75245-F9F5-41A1-A138-78055AB1C311}" type="pres">
      <dgm:prSet presAssocID="{F7AA4DB9-4ABA-4670-AF9C-F35C4C3500F8}" presName="node" presStyleLbl="node1" presStyleIdx="3" presStyleCnt="4">
        <dgm:presLayoutVars>
          <dgm:bulletEnabled val="1"/>
        </dgm:presLayoutVars>
      </dgm:prSet>
      <dgm:spPr/>
    </dgm:pt>
  </dgm:ptLst>
  <dgm:cxnLst>
    <dgm:cxn modelId="{D49E6207-65E3-4D9B-8D32-3CB661563F32}" type="presOf" srcId="{7AA2B386-AC57-4C8B-983B-433912D745B6}" destId="{404CE1A5-B7D9-4ECF-BDDE-8CE68BC2FB05}" srcOrd="1" destOrd="0" presId="urn:microsoft.com/office/officeart/2005/8/layout/process1"/>
    <dgm:cxn modelId="{6C867417-CDFA-498D-AE32-7FB28853022D}" srcId="{4E22F733-D102-4FB1-876E-A4C4C2C5C181}" destId="{530A4B05-0741-4AA1-B791-86A76F41F00A}" srcOrd="2" destOrd="0" parTransId="{FB75670E-D15E-42F3-B588-A9BE5ED9A75F}" sibTransId="{7AA2B386-AC57-4C8B-983B-433912D745B6}"/>
    <dgm:cxn modelId="{65EA1237-0FDC-4E69-BAB4-B96261ED5932}" type="presOf" srcId="{C33FA07E-8051-4B70-99A5-19770080D676}" destId="{9A54AAAB-D120-4840-BD87-19DB09DCF8ED}" srcOrd="1" destOrd="0" presId="urn:microsoft.com/office/officeart/2005/8/layout/process1"/>
    <dgm:cxn modelId="{6664B963-039A-428E-AEF9-ED7401785CA3}" srcId="{4E22F733-D102-4FB1-876E-A4C4C2C5C181}" destId="{2F2C94BB-F90D-40EA-8F7A-1B0126C39DFA}" srcOrd="0" destOrd="0" parTransId="{734101A0-E898-46FC-B3DE-5B96D44E405A}" sibTransId="{515F0A9B-707C-4ACA-8051-E7E258D9B382}"/>
    <dgm:cxn modelId="{1122BD46-E5C3-488E-AF70-BE491B388057}" type="presOf" srcId="{2F2C94BB-F90D-40EA-8F7A-1B0126C39DFA}" destId="{FED700BD-B236-46E4-B1B5-DCC2E2A63230}" srcOrd="0" destOrd="0" presId="urn:microsoft.com/office/officeart/2005/8/layout/process1"/>
    <dgm:cxn modelId="{A7439E48-97EF-46D8-B6A4-15EDAA6F7130}" type="presOf" srcId="{8726926B-5AC0-48BC-9CB7-1DE1D4CAF423}" destId="{657B2F96-0595-404F-B896-387BFCD5032F}" srcOrd="0" destOrd="0" presId="urn:microsoft.com/office/officeart/2005/8/layout/process1"/>
    <dgm:cxn modelId="{14A7CB6A-008C-46F5-8ECB-60E627F7D4A0}" type="presOf" srcId="{C33FA07E-8051-4B70-99A5-19770080D676}" destId="{105FD376-528D-4F8D-9C4D-9387E4F610EC}" srcOrd="0" destOrd="0" presId="urn:microsoft.com/office/officeart/2005/8/layout/process1"/>
    <dgm:cxn modelId="{9F26086B-1AC7-4A10-AB3C-8FC27B9D8424}" srcId="{4E22F733-D102-4FB1-876E-A4C4C2C5C181}" destId="{8726926B-5AC0-48BC-9CB7-1DE1D4CAF423}" srcOrd="1" destOrd="0" parTransId="{D7FF7A61-B0E9-421D-8116-34A64592B2E9}" sibTransId="{C33FA07E-8051-4B70-99A5-19770080D676}"/>
    <dgm:cxn modelId="{247E6275-C9A6-4D59-A957-7F9B309606E0}" srcId="{4E22F733-D102-4FB1-876E-A4C4C2C5C181}" destId="{F7AA4DB9-4ABA-4670-AF9C-F35C4C3500F8}" srcOrd="3" destOrd="0" parTransId="{4BC74C99-924A-4D8B-B515-1365DC793DCF}" sibTransId="{4AAEE522-D2B4-4756-B118-BAE72613B33E}"/>
    <dgm:cxn modelId="{C9B70C5A-6B65-4613-A296-5BEBA4DF51FE}" type="presOf" srcId="{F7AA4DB9-4ABA-4670-AF9C-F35C4C3500F8}" destId="{EFC75245-F9F5-41A1-A138-78055AB1C311}" srcOrd="0" destOrd="0" presId="urn:microsoft.com/office/officeart/2005/8/layout/process1"/>
    <dgm:cxn modelId="{199D9181-79F0-4D4D-B5C4-D6A1919D6CC1}" type="presOf" srcId="{4E22F733-D102-4FB1-876E-A4C4C2C5C181}" destId="{E7218DB4-A49A-47BF-9351-0FDAEAEFDE24}" srcOrd="0" destOrd="0" presId="urn:microsoft.com/office/officeart/2005/8/layout/process1"/>
    <dgm:cxn modelId="{808AD3CE-4E45-4444-B531-E74264B9E43F}" type="presOf" srcId="{515F0A9B-707C-4ACA-8051-E7E258D9B382}" destId="{A7D5D205-CA86-437F-816D-36FC26FB8C94}" srcOrd="1" destOrd="0" presId="urn:microsoft.com/office/officeart/2005/8/layout/process1"/>
    <dgm:cxn modelId="{C6C8BAE1-1B1D-47EE-8440-BC308D2DA9B4}" type="presOf" srcId="{515F0A9B-707C-4ACA-8051-E7E258D9B382}" destId="{8235DE9C-FB36-49F3-81ED-280096E38EF5}" srcOrd="0" destOrd="0" presId="urn:microsoft.com/office/officeart/2005/8/layout/process1"/>
    <dgm:cxn modelId="{08EEBDE1-3DBD-4D16-B61F-009673C40F46}" type="presOf" srcId="{530A4B05-0741-4AA1-B791-86A76F41F00A}" destId="{2BBC33CF-FBC7-4EB4-8984-B8A41F03BD2E}" srcOrd="0" destOrd="0" presId="urn:microsoft.com/office/officeart/2005/8/layout/process1"/>
    <dgm:cxn modelId="{BC65CFEB-27BD-4BAC-A5A2-1A0AA469EB67}" type="presOf" srcId="{7AA2B386-AC57-4C8B-983B-433912D745B6}" destId="{20E59CA5-1566-4225-83FB-90AA3CF24231}" srcOrd="0" destOrd="0" presId="urn:microsoft.com/office/officeart/2005/8/layout/process1"/>
    <dgm:cxn modelId="{EB937C94-6E54-4A34-AB75-D5A1F003776B}" type="presParOf" srcId="{E7218DB4-A49A-47BF-9351-0FDAEAEFDE24}" destId="{FED700BD-B236-46E4-B1B5-DCC2E2A63230}" srcOrd="0" destOrd="0" presId="urn:microsoft.com/office/officeart/2005/8/layout/process1"/>
    <dgm:cxn modelId="{A442A026-7515-46F1-865E-61AD191BFE52}" type="presParOf" srcId="{E7218DB4-A49A-47BF-9351-0FDAEAEFDE24}" destId="{8235DE9C-FB36-49F3-81ED-280096E38EF5}" srcOrd="1" destOrd="0" presId="urn:microsoft.com/office/officeart/2005/8/layout/process1"/>
    <dgm:cxn modelId="{52E09138-630A-4B12-BD6B-763CEA1BF144}" type="presParOf" srcId="{8235DE9C-FB36-49F3-81ED-280096E38EF5}" destId="{A7D5D205-CA86-437F-816D-36FC26FB8C94}" srcOrd="0" destOrd="0" presId="urn:microsoft.com/office/officeart/2005/8/layout/process1"/>
    <dgm:cxn modelId="{257ED857-958C-4566-83FB-FEA846AA6093}" type="presParOf" srcId="{E7218DB4-A49A-47BF-9351-0FDAEAEFDE24}" destId="{657B2F96-0595-404F-B896-387BFCD5032F}" srcOrd="2" destOrd="0" presId="urn:microsoft.com/office/officeart/2005/8/layout/process1"/>
    <dgm:cxn modelId="{3F348EDD-61E8-45FB-8E22-0DE13835BAB3}" type="presParOf" srcId="{E7218DB4-A49A-47BF-9351-0FDAEAEFDE24}" destId="{105FD376-528D-4F8D-9C4D-9387E4F610EC}" srcOrd="3" destOrd="0" presId="urn:microsoft.com/office/officeart/2005/8/layout/process1"/>
    <dgm:cxn modelId="{7A3E42F9-1183-486B-9F4E-DB98390CE2BC}" type="presParOf" srcId="{105FD376-528D-4F8D-9C4D-9387E4F610EC}" destId="{9A54AAAB-D120-4840-BD87-19DB09DCF8ED}" srcOrd="0" destOrd="0" presId="urn:microsoft.com/office/officeart/2005/8/layout/process1"/>
    <dgm:cxn modelId="{99382FD2-C973-4E3E-A13F-ACA3FB6798E1}" type="presParOf" srcId="{E7218DB4-A49A-47BF-9351-0FDAEAEFDE24}" destId="{2BBC33CF-FBC7-4EB4-8984-B8A41F03BD2E}" srcOrd="4" destOrd="0" presId="urn:microsoft.com/office/officeart/2005/8/layout/process1"/>
    <dgm:cxn modelId="{1D5BE4FA-88B6-4A8D-ABED-E142D2E41CB8}" type="presParOf" srcId="{E7218DB4-A49A-47BF-9351-0FDAEAEFDE24}" destId="{20E59CA5-1566-4225-83FB-90AA3CF24231}" srcOrd="5" destOrd="0" presId="urn:microsoft.com/office/officeart/2005/8/layout/process1"/>
    <dgm:cxn modelId="{B10CCE50-7C06-46EC-8BD3-5360A4070280}" type="presParOf" srcId="{20E59CA5-1566-4225-83FB-90AA3CF24231}" destId="{404CE1A5-B7D9-4ECF-BDDE-8CE68BC2FB05}" srcOrd="0" destOrd="0" presId="urn:microsoft.com/office/officeart/2005/8/layout/process1"/>
    <dgm:cxn modelId="{94B4289E-841F-4FFF-B2DE-27EDF8D7B15D}" type="presParOf" srcId="{E7218DB4-A49A-47BF-9351-0FDAEAEFDE24}" destId="{EFC75245-F9F5-41A1-A138-78055AB1C311}" srcOrd="6"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C21785-B2C1-47CE-AAAD-388EB8DFE7E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E604F1D-456A-496B-9345-B15534EC0779}">
      <dgm:prSet custT="1"/>
      <dgm:spPr/>
      <dgm:t>
        <a:bodyPr/>
        <a:lstStyle/>
        <a:p>
          <a:pPr>
            <a:lnSpc>
              <a:spcPct val="100000"/>
            </a:lnSpc>
          </a:pPr>
          <a:r>
            <a:rPr lang="en-IE" sz="1400" i="1" dirty="0">
              <a:latin typeface="Arial" panose="020B0604020202020204" pitchFamily="34" charset="0"/>
              <a:cs typeface="Arial" panose="020B0604020202020204" pitchFamily="34" charset="0"/>
            </a:rPr>
            <a:t>Text file</a:t>
          </a:r>
          <a:endParaRPr lang="en-US" sz="1400" i="1" dirty="0">
            <a:latin typeface="Arial" panose="020B0604020202020204" pitchFamily="34" charset="0"/>
            <a:cs typeface="Arial" panose="020B0604020202020204" pitchFamily="34" charset="0"/>
          </a:endParaRPr>
        </a:p>
      </dgm:t>
    </dgm:pt>
    <dgm:pt modelId="{EBE9E091-7A47-4C61-8F61-D4D2D75C6DD3}" type="parTrans" cxnId="{BC03714F-6F41-46C3-95E0-DEDEC7225A6E}">
      <dgm:prSet/>
      <dgm:spPr/>
      <dgm:t>
        <a:bodyPr/>
        <a:lstStyle/>
        <a:p>
          <a:endParaRPr lang="en-US" sz="1400">
            <a:latin typeface="Arial" panose="020B0604020202020204" pitchFamily="34" charset="0"/>
            <a:cs typeface="Arial" panose="020B0604020202020204" pitchFamily="34" charset="0"/>
          </a:endParaRPr>
        </a:p>
      </dgm:t>
    </dgm:pt>
    <dgm:pt modelId="{89C4D9CC-F6ED-40DA-86AB-D03A169DEDD4}" type="sibTrans" cxnId="{BC03714F-6F41-46C3-95E0-DEDEC7225A6E}">
      <dgm:prSet/>
      <dgm:spPr/>
      <dgm:t>
        <a:bodyPr/>
        <a:lstStyle/>
        <a:p>
          <a:endParaRPr lang="en-US" sz="1400">
            <a:latin typeface="Arial" panose="020B0604020202020204" pitchFamily="34" charset="0"/>
            <a:cs typeface="Arial" panose="020B0604020202020204" pitchFamily="34" charset="0"/>
          </a:endParaRPr>
        </a:p>
      </dgm:t>
    </dgm:pt>
    <dgm:pt modelId="{3882D5D7-4A04-4CBA-83C4-AECBB33B02F1}">
      <dgm:prSet custT="1"/>
      <dgm:spPr/>
      <dgm:t>
        <a:bodyPr/>
        <a:lstStyle/>
        <a:p>
          <a:pPr>
            <a:lnSpc>
              <a:spcPct val="100000"/>
            </a:lnSpc>
          </a:pPr>
          <a:r>
            <a:rPr lang="en-IE" sz="1400" i="1" dirty="0">
              <a:latin typeface="Arial" panose="020B0604020202020204" pitchFamily="34" charset="0"/>
              <a:cs typeface="Arial" panose="020B0604020202020204" pitchFamily="34" charset="0"/>
            </a:rPr>
            <a:t>Spreadsheet</a:t>
          </a:r>
          <a:endParaRPr lang="en-US" sz="1400" i="1" dirty="0">
            <a:latin typeface="Arial" panose="020B0604020202020204" pitchFamily="34" charset="0"/>
            <a:cs typeface="Arial" panose="020B0604020202020204" pitchFamily="34" charset="0"/>
          </a:endParaRPr>
        </a:p>
      </dgm:t>
    </dgm:pt>
    <dgm:pt modelId="{B5F8EC45-85FE-4A0B-93C3-D0CBEAB553C5}" type="parTrans" cxnId="{5E2D7BFA-DA44-439A-974F-B3E84F717D47}">
      <dgm:prSet/>
      <dgm:spPr/>
      <dgm:t>
        <a:bodyPr/>
        <a:lstStyle/>
        <a:p>
          <a:endParaRPr lang="en-US" sz="1400">
            <a:latin typeface="Arial" panose="020B0604020202020204" pitchFamily="34" charset="0"/>
            <a:cs typeface="Arial" panose="020B0604020202020204" pitchFamily="34" charset="0"/>
          </a:endParaRPr>
        </a:p>
      </dgm:t>
    </dgm:pt>
    <dgm:pt modelId="{ACD1322C-DF93-46B5-A300-1D74A4BBF0EC}" type="sibTrans" cxnId="{5E2D7BFA-DA44-439A-974F-B3E84F717D47}">
      <dgm:prSet/>
      <dgm:spPr/>
      <dgm:t>
        <a:bodyPr/>
        <a:lstStyle/>
        <a:p>
          <a:endParaRPr lang="en-US" sz="1400">
            <a:latin typeface="Arial" panose="020B0604020202020204" pitchFamily="34" charset="0"/>
            <a:cs typeface="Arial" panose="020B0604020202020204" pitchFamily="34" charset="0"/>
          </a:endParaRPr>
        </a:p>
      </dgm:t>
    </dgm:pt>
    <dgm:pt modelId="{5909837F-C038-4BEF-A7A9-D405D5BF5E1E}">
      <dgm:prSet custT="1"/>
      <dgm:spPr/>
      <dgm:t>
        <a:bodyPr/>
        <a:lstStyle/>
        <a:p>
          <a:pPr>
            <a:lnSpc>
              <a:spcPct val="100000"/>
            </a:lnSpc>
          </a:pPr>
          <a:r>
            <a:rPr lang="en-IE" sz="1400" i="1" dirty="0">
              <a:latin typeface="Arial" panose="020B0604020202020204" pitchFamily="34" charset="0"/>
              <a:cs typeface="Arial" panose="020B0604020202020204" pitchFamily="34" charset="0"/>
            </a:rPr>
            <a:t>Web </a:t>
          </a:r>
          <a:endParaRPr lang="en-US" sz="1400" i="1" dirty="0">
            <a:latin typeface="Arial" panose="020B0604020202020204" pitchFamily="34" charset="0"/>
            <a:cs typeface="Arial" panose="020B0604020202020204" pitchFamily="34" charset="0"/>
          </a:endParaRPr>
        </a:p>
      </dgm:t>
    </dgm:pt>
    <dgm:pt modelId="{EE5B6DCF-832A-4C50-B37B-BC430A165225}" type="parTrans" cxnId="{E6B612C4-423A-42C1-8722-E0FF58C09330}">
      <dgm:prSet/>
      <dgm:spPr/>
      <dgm:t>
        <a:bodyPr/>
        <a:lstStyle/>
        <a:p>
          <a:endParaRPr lang="en-US" sz="1400">
            <a:latin typeface="Arial" panose="020B0604020202020204" pitchFamily="34" charset="0"/>
            <a:cs typeface="Arial" panose="020B0604020202020204" pitchFamily="34" charset="0"/>
          </a:endParaRPr>
        </a:p>
      </dgm:t>
    </dgm:pt>
    <dgm:pt modelId="{861BC03E-74B2-4C56-AA9E-75AD88AE7570}" type="sibTrans" cxnId="{E6B612C4-423A-42C1-8722-E0FF58C09330}">
      <dgm:prSet/>
      <dgm:spPr/>
      <dgm:t>
        <a:bodyPr/>
        <a:lstStyle/>
        <a:p>
          <a:endParaRPr lang="en-US" sz="1400">
            <a:latin typeface="Arial" panose="020B0604020202020204" pitchFamily="34" charset="0"/>
            <a:cs typeface="Arial" panose="020B0604020202020204" pitchFamily="34" charset="0"/>
          </a:endParaRPr>
        </a:p>
      </dgm:t>
    </dgm:pt>
    <dgm:pt modelId="{B7CBD529-9883-4F27-B5D8-F42C1D8147B7}">
      <dgm:prSet custT="1"/>
      <dgm:spPr/>
      <dgm:t>
        <a:bodyPr/>
        <a:lstStyle/>
        <a:p>
          <a:pPr>
            <a:lnSpc>
              <a:spcPct val="100000"/>
            </a:lnSpc>
          </a:pPr>
          <a:r>
            <a:rPr lang="en-IE" sz="1400" i="1" dirty="0">
              <a:latin typeface="Arial" panose="020B0604020202020204" pitchFamily="34" charset="0"/>
              <a:cs typeface="Arial" panose="020B0604020202020204" pitchFamily="34" charset="0"/>
            </a:rPr>
            <a:t>Database</a:t>
          </a:r>
          <a:endParaRPr lang="en-US" sz="1400" i="1" dirty="0">
            <a:latin typeface="Arial" panose="020B0604020202020204" pitchFamily="34" charset="0"/>
            <a:cs typeface="Arial" panose="020B0604020202020204" pitchFamily="34" charset="0"/>
          </a:endParaRPr>
        </a:p>
      </dgm:t>
    </dgm:pt>
    <dgm:pt modelId="{5530E4D0-31C3-4425-A5FE-D6D319144329}" type="parTrans" cxnId="{5D1E71FE-E738-4B12-A188-3F081BF0EC74}">
      <dgm:prSet/>
      <dgm:spPr/>
      <dgm:t>
        <a:bodyPr/>
        <a:lstStyle/>
        <a:p>
          <a:endParaRPr lang="en-US" sz="1400">
            <a:latin typeface="Arial" panose="020B0604020202020204" pitchFamily="34" charset="0"/>
            <a:cs typeface="Arial" panose="020B0604020202020204" pitchFamily="34" charset="0"/>
          </a:endParaRPr>
        </a:p>
      </dgm:t>
    </dgm:pt>
    <dgm:pt modelId="{2773A185-801A-464A-BEEC-3C4614DB5FD5}" type="sibTrans" cxnId="{5D1E71FE-E738-4B12-A188-3F081BF0EC74}">
      <dgm:prSet/>
      <dgm:spPr/>
      <dgm:t>
        <a:bodyPr/>
        <a:lstStyle/>
        <a:p>
          <a:endParaRPr lang="en-US" sz="1400">
            <a:latin typeface="Arial" panose="020B0604020202020204" pitchFamily="34" charset="0"/>
            <a:cs typeface="Arial" panose="020B0604020202020204" pitchFamily="34" charset="0"/>
          </a:endParaRPr>
        </a:p>
      </dgm:t>
    </dgm:pt>
    <dgm:pt modelId="{382894BC-EA49-4CF6-9C2F-0D32BA57FB72}" type="pres">
      <dgm:prSet presAssocID="{60C21785-B2C1-47CE-AAAD-388EB8DFE7EC}" presName="root" presStyleCnt="0">
        <dgm:presLayoutVars>
          <dgm:dir/>
          <dgm:resizeHandles val="exact"/>
        </dgm:presLayoutVars>
      </dgm:prSet>
      <dgm:spPr/>
    </dgm:pt>
    <dgm:pt modelId="{14FE9C07-86FE-4CCF-9D64-90714FED25B5}" type="pres">
      <dgm:prSet presAssocID="{9E604F1D-456A-496B-9345-B15534EC0779}" presName="compNode" presStyleCnt="0"/>
      <dgm:spPr/>
    </dgm:pt>
    <dgm:pt modelId="{1B25DD26-041D-4BDD-A6DA-CEF90621BB87}" type="pres">
      <dgm:prSet presAssocID="{9E604F1D-456A-496B-9345-B15534EC0779}" presName="iconRect" presStyleLbl="node1" presStyleIdx="0" presStyleCnt="4" custScaleX="174918" custScaleY="18617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3000" r="-3000"/>
          </a:stretch>
        </a:blipFill>
      </dgm:spPr>
      <dgm:extLst>
        <a:ext uri="{E40237B7-FDA0-4F09-8148-C483321AD2D9}">
          <dgm14:cNvPr xmlns:dgm14="http://schemas.microsoft.com/office/drawing/2010/diagram" id="0" name="" descr="Document"/>
        </a:ext>
      </dgm:extLst>
    </dgm:pt>
    <dgm:pt modelId="{0CB14848-585E-4512-A3E1-F461EBEF15B6}" type="pres">
      <dgm:prSet presAssocID="{9E604F1D-456A-496B-9345-B15534EC0779}" presName="spaceRect" presStyleCnt="0"/>
      <dgm:spPr/>
    </dgm:pt>
    <dgm:pt modelId="{BD229D45-AB7F-4EFE-8C0D-23B7E1BE173F}" type="pres">
      <dgm:prSet presAssocID="{9E604F1D-456A-496B-9345-B15534EC0779}" presName="textRect" presStyleLbl="revTx" presStyleIdx="0" presStyleCnt="4">
        <dgm:presLayoutVars>
          <dgm:chMax val="1"/>
          <dgm:chPref val="1"/>
        </dgm:presLayoutVars>
      </dgm:prSet>
      <dgm:spPr/>
    </dgm:pt>
    <dgm:pt modelId="{710BCF35-4E83-4CAE-BC27-EFB10FB1C972}" type="pres">
      <dgm:prSet presAssocID="{89C4D9CC-F6ED-40DA-86AB-D03A169DEDD4}" presName="sibTrans" presStyleCnt="0"/>
      <dgm:spPr/>
    </dgm:pt>
    <dgm:pt modelId="{217A81A1-9433-4E1D-BB77-2ED43E1F99E2}" type="pres">
      <dgm:prSet presAssocID="{3882D5D7-4A04-4CBA-83C4-AECBB33B02F1}" presName="compNode" presStyleCnt="0"/>
      <dgm:spPr/>
    </dgm:pt>
    <dgm:pt modelId="{719C8D6F-B653-4B14-9EDA-CAE62552B551}" type="pres">
      <dgm:prSet presAssocID="{3882D5D7-4A04-4CBA-83C4-AECBB33B02F1}" presName="iconRect" presStyleLbl="node1" presStyleIdx="1" presStyleCnt="4" custScaleX="159206" custScaleY="18254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EE27C075-0AED-45DA-8B67-94CC4D82BB66}" type="pres">
      <dgm:prSet presAssocID="{3882D5D7-4A04-4CBA-83C4-AECBB33B02F1}" presName="spaceRect" presStyleCnt="0"/>
      <dgm:spPr/>
    </dgm:pt>
    <dgm:pt modelId="{01A78581-F438-4964-84CF-3B97E63C3A1B}" type="pres">
      <dgm:prSet presAssocID="{3882D5D7-4A04-4CBA-83C4-AECBB33B02F1}" presName="textRect" presStyleLbl="revTx" presStyleIdx="1" presStyleCnt="4" custScaleX="181425" custScaleY="102698">
        <dgm:presLayoutVars>
          <dgm:chMax val="1"/>
          <dgm:chPref val="1"/>
        </dgm:presLayoutVars>
      </dgm:prSet>
      <dgm:spPr/>
    </dgm:pt>
    <dgm:pt modelId="{8821260A-9F30-4E93-8694-BE0359BEF024}" type="pres">
      <dgm:prSet presAssocID="{ACD1322C-DF93-46B5-A300-1D74A4BBF0EC}" presName="sibTrans" presStyleCnt="0"/>
      <dgm:spPr/>
    </dgm:pt>
    <dgm:pt modelId="{79B2504D-7CF1-4284-B1A7-3C27F5F25BFD}" type="pres">
      <dgm:prSet presAssocID="{5909837F-C038-4BEF-A7A9-D405D5BF5E1E}" presName="compNode" presStyleCnt="0"/>
      <dgm:spPr/>
    </dgm:pt>
    <dgm:pt modelId="{5BE4FBDC-7592-456B-B229-3A71449B2E67}" type="pres">
      <dgm:prSet presAssocID="{5909837F-C038-4BEF-A7A9-D405D5BF5E1E}" presName="iconRect" presStyleLbl="node1" presStyleIdx="2" presStyleCnt="4" custScaleX="183365" custScaleY="219578" custLinFactNeighborY="-1161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nternet"/>
        </a:ext>
      </dgm:extLst>
    </dgm:pt>
    <dgm:pt modelId="{98850359-D112-4F12-B4FC-BC2886CAD9AE}" type="pres">
      <dgm:prSet presAssocID="{5909837F-C038-4BEF-A7A9-D405D5BF5E1E}" presName="spaceRect" presStyleCnt="0"/>
      <dgm:spPr/>
    </dgm:pt>
    <dgm:pt modelId="{FBD57F02-18AC-4FEE-84F5-97DAB6451532}" type="pres">
      <dgm:prSet presAssocID="{5909837F-C038-4BEF-A7A9-D405D5BF5E1E}" presName="textRect" presStyleLbl="revTx" presStyleIdx="2" presStyleCnt="4" custLinFactNeighborY="-14066">
        <dgm:presLayoutVars>
          <dgm:chMax val="1"/>
          <dgm:chPref val="1"/>
        </dgm:presLayoutVars>
      </dgm:prSet>
      <dgm:spPr/>
    </dgm:pt>
    <dgm:pt modelId="{89D31811-1BAB-4C93-8425-E5E18EED37E1}" type="pres">
      <dgm:prSet presAssocID="{861BC03E-74B2-4C56-AA9E-75AD88AE7570}" presName="sibTrans" presStyleCnt="0"/>
      <dgm:spPr/>
    </dgm:pt>
    <dgm:pt modelId="{029275C6-8A91-43C7-9BE0-F583CEFE44B6}" type="pres">
      <dgm:prSet presAssocID="{B7CBD529-9883-4F27-B5D8-F42C1D8147B7}" presName="compNode" presStyleCnt="0"/>
      <dgm:spPr/>
    </dgm:pt>
    <dgm:pt modelId="{9901FF49-4EA7-4B58-86B3-18BAE235D3B4}" type="pres">
      <dgm:prSet presAssocID="{B7CBD529-9883-4F27-B5D8-F42C1D8147B7}" presName="iconRect" presStyleLbl="node1" presStyleIdx="3" presStyleCnt="4" custScaleX="175410" custScaleY="17422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6A9002AD-49A9-4214-81DF-0018F1B53759}" type="pres">
      <dgm:prSet presAssocID="{B7CBD529-9883-4F27-B5D8-F42C1D8147B7}" presName="spaceRect" presStyleCnt="0"/>
      <dgm:spPr/>
    </dgm:pt>
    <dgm:pt modelId="{28926CA2-6ECD-430F-8015-53D71ADAA856}" type="pres">
      <dgm:prSet presAssocID="{B7CBD529-9883-4F27-B5D8-F42C1D8147B7}" presName="textRect" presStyleLbl="revTx" presStyleIdx="3" presStyleCnt="4" custScaleX="149149">
        <dgm:presLayoutVars>
          <dgm:chMax val="1"/>
          <dgm:chPref val="1"/>
        </dgm:presLayoutVars>
      </dgm:prSet>
      <dgm:spPr/>
    </dgm:pt>
  </dgm:ptLst>
  <dgm:cxnLst>
    <dgm:cxn modelId="{20A45B2B-1ECF-44CF-A079-C774736133D5}" type="presOf" srcId="{60C21785-B2C1-47CE-AAAD-388EB8DFE7EC}" destId="{382894BC-EA49-4CF6-9C2F-0D32BA57FB72}" srcOrd="0" destOrd="0" presId="urn:microsoft.com/office/officeart/2018/2/layout/IconLabelList"/>
    <dgm:cxn modelId="{6AA0ED3F-09FB-4A3D-801A-C4D6E19C1A01}" type="presOf" srcId="{B7CBD529-9883-4F27-B5D8-F42C1D8147B7}" destId="{28926CA2-6ECD-430F-8015-53D71ADAA856}" srcOrd="0" destOrd="0" presId="urn:microsoft.com/office/officeart/2018/2/layout/IconLabelList"/>
    <dgm:cxn modelId="{772D2366-3F30-43A6-B881-15FCC85144B6}" type="presOf" srcId="{3882D5D7-4A04-4CBA-83C4-AECBB33B02F1}" destId="{01A78581-F438-4964-84CF-3B97E63C3A1B}" srcOrd="0" destOrd="0" presId="urn:microsoft.com/office/officeart/2018/2/layout/IconLabelList"/>
    <dgm:cxn modelId="{BC03714F-6F41-46C3-95E0-DEDEC7225A6E}" srcId="{60C21785-B2C1-47CE-AAAD-388EB8DFE7EC}" destId="{9E604F1D-456A-496B-9345-B15534EC0779}" srcOrd="0" destOrd="0" parTransId="{EBE9E091-7A47-4C61-8F61-D4D2D75C6DD3}" sibTransId="{89C4D9CC-F6ED-40DA-86AB-D03A169DEDD4}"/>
    <dgm:cxn modelId="{0847FB91-8F42-4D3F-974B-52E721EAF72B}" type="presOf" srcId="{5909837F-C038-4BEF-A7A9-D405D5BF5E1E}" destId="{FBD57F02-18AC-4FEE-84F5-97DAB6451532}" srcOrd="0" destOrd="0" presId="urn:microsoft.com/office/officeart/2018/2/layout/IconLabelList"/>
    <dgm:cxn modelId="{74C585BA-9851-4BAE-9A93-7550F42F7D5A}" type="presOf" srcId="{9E604F1D-456A-496B-9345-B15534EC0779}" destId="{BD229D45-AB7F-4EFE-8C0D-23B7E1BE173F}" srcOrd="0" destOrd="0" presId="urn:microsoft.com/office/officeart/2018/2/layout/IconLabelList"/>
    <dgm:cxn modelId="{E6B612C4-423A-42C1-8722-E0FF58C09330}" srcId="{60C21785-B2C1-47CE-AAAD-388EB8DFE7EC}" destId="{5909837F-C038-4BEF-A7A9-D405D5BF5E1E}" srcOrd="2" destOrd="0" parTransId="{EE5B6DCF-832A-4C50-B37B-BC430A165225}" sibTransId="{861BC03E-74B2-4C56-AA9E-75AD88AE7570}"/>
    <dgm:cxn modelId="{5E2D7BFA-DA44-439A-974F-B3E84F717D47}" srcId="{60C21785-B2C1-47CE-AAAD-388EB8DFE7EC}" destId="{3882D5D7-4A04-4CBA-83C4-AECBB33B02F1}" srcOrd="1" destOrd="0" parTransId="{B5F8EC45-85FE-4A0B-93C3-D0CBEAB553C5}" sibTransId="{ACD1322C-DF93-46B5-A300-1D74A4BBF0EC}"/>
    <dgm:cxn modelId="{5D1E71FE-E738-4B12-A188-3F081BF0EC74}" srcId="{60C21785-B2C1-47CE-AAAD-388EB8DFE7EC}" destId="{B7CBD529-9883-4F27-B5D8-F42C1D8147B7}" srcOrd="3" destOrd="0" parTransId="{5530E4D0-31C3-4425-A5FE-D6D319144329}" sibTransId="{2773A185-801A-464A-BEEC-3C4614DB5FD5}"/>
    <dgm:cxn modelId="{8B169FE9-EF28-448F-8995-EE3C24ABD400}" type="presParOf" srcId="{382894BC-EA49-4CF6-9C2F-0D32BA57FB72}" destId="{14FE9C07-86FE-4CCF-9D64-90714FED25B5}" srcOrd="0" destOrd="0" presId="urn:microsoft.com/office/officeart/2018/2/layout/IconLabelList"/>
    <dgm:cxn modelId="{847EF385-4FA7-42D5-A42E-F447D9DE3835}" type="presParOf" srcId="{14FE9C07-86FE-4CCF-9D64-90714FED25B5}" destId="{1B25DD26-041D-4BDD-A6DA-CEF90621BB87}" srcOrd="0" destOrd="0" presId="urn:microsoft.com/office/officeart/2018/2/layout/IconLabelList"/>
    <dgm:cxn modelId="{E12E1CD7-FA80-4D11-BCE6-18B0C615B40C}" type="presParOf" srcId="{14FE9C07-86FE-4CCF-9D64-90714FED25B5}" destId="{0CB14848-585E-4512-A3E1-F461EBEF15B6}" srcOrd="1" destOrd="0" presId="urn:microsoft.com/office/officeart/2018/2/layout/IconLabelList"/>
    <dgm:cxn modelId="{786B2C9F-928C-47CB-9F72-541F21CC85CB}" type="presParOf" srcId="{14FE9C07-86FE-4CCF-9D64-90714FED25B5}" destId="{BD229D45-AB7F-4EFE-8C0D-23B7E1BE173F}" srcOrd="2" destOrd="0" presId="urn:microsoft.com/office/officeart/2018/2/layout/IconLabelList"/>
    <dgm:cxn modelId="{08FA003A-1DC7-465E-9CEE-592ACC003690}" type="presParOf" srcId="{382894BC-EA49-4CF6-9C2F-0D32BA57FB72}" destId="{710BCF35-4E83-4CAE-BC27-EFB10FB1C972}" srcOrd="1" destOrd="0" presId="urn:microsoft.com/office/officeart/2018/2/layout/IconLabelList"/>
    <dgm:cxn modelId="{2D131213-2E34-426E-AABF-32EB92A605EE}" type="presParOf" srcId="{382894BC-EA49-4CF6-9C2F-0D32BA57FB72}" destId="{217A81A1-9433-4E1D-BB77-2ED43E1F99E2}" srcOrd="2" destOrd="0" presId="urn:microsoft.com/office/officeart/2018/2/layout/IconLabelList"/>
    <dgm:cxn modelId="{3A182FCE-2B74-42C9-A2C9-E2F3A3E0760C}" type="presParOf" srcId="{217A81A1-9433-4E1D-BB77-2ED43E1F99E2}" destId="{719C8D6F-B653-4B14-9EDA-CAE62552B551}" srcOrd="0" destOrd="0" presId="urn:microsoft.com/office/officeart/2018/2/layout/IconLabelList"/>
    <dgm:cxn modelId="{3C3331FF-7A29-40CC-A926-0B69B3764093}" type="presParOf" srcId="{217A81A1-9433-4E1D-BB77-2ED43E1F99E2}" destId="{EE27C075-0AED-45DA-8B67-94CC4D82BB66}" srcOrd="1" destOrd="0" presId="urn:microsoft.com/office/officeart/2018/2/layout/IconLabelList"/>
    <dgm:cxn modelId="{5AD2E932-4896-4A56-B610-9566C58F4EB0}" type="presParOf" srcId="{217A81A1-9433-4E1D-BB77-2ED43E1F99E2}" destId="{01A78581-F438-4964-84CF-3B97E63C3A1B}" srcOrd="2" destOrd="0" presId="urn:microsoft.com/office/officeart/2018/2/layout/IconLabelList"/>
    <dgm:cxn modelId="{C5DEA541-15F0-4E2B-AACD-4B4694EEE037}" type="presParOf" srcId="{382894BC-EA49-4CF6-9C2F-0D32BA57FB72}" destId="{8821260A-9F30-4E93-8694-BE0359BEF024}" srcOrd="3" destOrd="0" presId="urn:microsoft.com/office/officeart/2018/2/layout/IconLabelList"/>
    <dgm:cxn modelId="{D132F274-9707-4DBF-B398-A882613EFE7A}" type="presParOf" srcId="{382894BC-EA49-4CF6-9C2F-0D32BA57FB72}" destId="{79B2504D-7CF1-4284-B1A7-3C27F5F25BFD}" srcOrd="4" destOrd="0" presId="urn:microsoft.com/office/officeart/2018/2/layout/IconLabelList"/>
    <dgm:cxn modelId="{9C40E184-A765-4F11-8930-81691D5323D0}" type="presParOf" srcId="{79B2504D-7CF1-4284-B1A7-3C27F5F25BFD}" destId="{5BE4FBDC-7592-456B-B229-3A71449B2E67}" srcOrd="0" destOrd="0" presId="urn:microsoft.com/office/officeart/2018/2/layout/IconLabelList"/>
    <dgm:cxn modelId="{2FDEFD03-275E-42D6-BA15-8A7AC22CB963}" type="presParOf" srcId="{79B2504D-7CF1-4284-B1A7-3C27F5F25BFD}" destId="{98850359-D112-4F12-B4FC-BC2886CAD9AE}" srcOrd="1" destOrd="0" presId="urn:microsoft.com/office/officeart/2018/2/layout/IconLabelList"/>
    <dgm:cxn modelId="{FA7CDEFF-C92E-431A-A243-EDAA3E7FAEBD}" type="presParOf" srcId="{79B2504D-7CF1-4284-B1A7-3C27F5F25BFD}" destId="{FBD57F02-18AC-4FEE-84F5-97DAB6451532}" srcOrd="2" destOrd="0" presId="urn:microsoft.com/office/officeart/2018/2/layout/IconLabelList"/>
    <dgm:cxn modelId="{390D14B6-C23E-45E1-9BAD-6FD1497BFBAB}" type="presParOf" srcId="{382894BC-EA49-4CF6-9C2F-0D32BA57FB72}" destId="{89D31811-1BAB-4C93-8425-E5E18EED37E1}" srcOrd="5" destOrd="0" presId="urn:microsoft.com/office/officeart/2018/2/layout/IconLabelList"/>
    <dgm:cxn modelId="{C83909C8-BAA3-4E92-99B9-0BE39D378D8C}" type="presParOf" srcId="{382894BC-EA49-4CF6-9C2F-0D32BA57FB72}" destId="{029275C6-8A91-43C7-9BE0-F583CEFE44B6}" srcOrd="6" destOrd="0" presId="urn:microsoft.com/office/officeart/2018/2/layout/IconLabelList"/>
    <dgm:cxn modelId="{8448D574-7420-4A92-976A-A83224A72910}" type="presParOf" srcId="{029275C6-8A91-43C7-9BE0-F583CEFE44B6}" destId="{9901FF49-4EA7-4B58-86B3-18BAE235D3B4}" srcOrd="0" destOrd="0" presId="urn:microsoft.com/office/officeart/2018/2/layout/IconLabelList"/>
    <dgm:cxn modelId="{E6EE2B17-375B-4EC4-BAC6-801206796713}" type="presParOf" srcId="{029275C6-8A91-43C7-9BE0-F583CEFE44B6}" destId="{6A9002AD-49A9-4214-81DF-0018F1B53759}" srcOrd="1" destOrd="0" presId="urn:microsoft.com/office/officeart/2018/2/layout/IconLabelList"/>
    <dgm:cxn modelId="{DF4C24AF-CDC2-44ED-9A7A-261290F91FCF}" type="presParOf" srcId="{029275C6-8A91-43C7-9BE0-F583CEFE44B6}" destId="{28926CA2-6ECD-430F-8015-53D71ADAA856}" srcOrd="2" destOrd="0" presId="urn:microsoft.com/office/officeart/2018/2/layout/IconLabelList"/>
  </dgm:cxnLst>
  <dgm:bg/>
  <dgm:whole>
    <a:ln>
      <a:solidFill>
        <a:schemeClr val="bg1">
          <a:lumMod val="50000"/>
        </a:schemeClr>
      </a:solidFill>
    </a:ln>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22F733-D102-4FB1-876E-A4C4C2C5C181}" type="doc">
      <dgm:prSet loTypeId="urn:microsoft.com/office/officeart/2005/8/layout/process1" loCatId="process" qsTypeId="urn:microsoft.com/office/officeart/2005/8/quickstyle/simple1" qsCatId="simple" csTypeId="urn:microsoft.com/office/officeart/2005/8/colors/accent1_2" csCatId="accent1" phldr="1"/>
      <dgm:spPr/>
    </dgm:pt>
    <dgm:pt modelId="{2F2C94BB-F90D-40EA-8F7A-1B0126C39DFA}">
      <dgm:prSet phldrT="[Text]" custT="1"/>
      <dgm:spPr/>
      <dgm:t>
        <a:bodyPr/>
        <a:lstStyle/>
        <a:p>
          <a:pPr>
            <a:buFont typeface="+mj-lt"/>
            <a:buAutoNum type="arabicPeriod"/>
          </a:pPr>
          <a:r>
            <a:rPr lang="en-GB" sz="2000" dirty="0"/>
            <a:t>1. Connect to data sources</a:t>
          </a:r>
          <a:endParaRPr lang="en-IE" sz="2000" dirty="0"/>
        </a:p>
      </dgm:t>
    </dgm:pt>
    <dgm:pt modelId="{734101A0-E898-46FC-B3DE-5B96D44E405A}" type="parTrans" cxnId="{6664B963-039A-428E-AEF9-ED7401785CA3}">
      <dgm:prSet/>
      <dgm:spPr/>
      <dgm:t>
        <a:bodyPr/>
        <a:lstStyle/>
        <a:p>
          <a:endParaRPr lang="en-IE"/>
        </a:p>
      </dgm:t>
    </dgm:pt>
    <dgm:pt modelId="{515F0A9B-707C-4ACA-8051-E7E258D9B382}" type="sibTrans" cxnId="{6664B963-039A-428E-AEF9-ED7401785CA3}">
      <dgm:prSet/>
      <dgm:spPr>
        <a:solidFill>
          <a:schemeClr val="bg1">
            <a:lumMod val="50000"/>
          </a:schemeClr>
        </a:solidFill>
      </dgm:spPr>
      <dgm:t>
        <a:bodyPr/>
        <a:lstStyle/>
        <a:p>
          <a:endParaRPr lang="en-IE"/>
        </a:p>
      </dgm:t>
    </dgm:pt>
    <dgm:pt modelId="{8726926B-5AC0-48BC-9CB7-1DE1D4CAF423}">
      <dgm:prSet phldrT="[Text]" custT="1"/>
      <dgm:spPr/>
      <dgm:t>
        <a:bodyPr/>
        <a:lstStyle/>
        <a:p>
          <a:pPr>
            <a:buFont typeface="+mj-lt"/>
            <a:buAutoNum type="arabicPeriod"/>
          </a:pPr>
          <a:r>
            <a:rPr lang="en-GB" sz="2000" dirty="0"/>
            <a:t>2. Create data sets</a:t>
          </a:r>
          <a:endParaRPr lang="en-IE" sz="2000" dirty="0"/>
        </a:p>
      </dgm:t>
    </dgm:pt>
    <dgm:pt modelId="{D7FF7A61-B0E9-421D-8116-34A64592B2E9}" type="parTrans" cxnId="{9F26086B-1AC7-4A10-AB3C-8FC27B9D8424}">
      <dgm:prSet/>
      <dgm:spPr/>
      <dgm:t>
        <a:bodyPr/>
        <a:lstStyle/>
        <a:p>
          <a:endParaRPr lang="en-IE"/>
        </a:p>
      </dgm:t>
    </dgm:pt>
    <dgm:pt modelId="{C33FA07E-8051-4B70-99A5-19770080D676}" type="sibTrans" cxnId="{9F26086B-1AC7-4A10-AB3C-8FC27B9D8424}">
      <dgm:prSet/>
      <dgm:spPr>
        <a:solidFill>
          <a:schemeClr val="bg1">
            <a:lumMod val="50000"/>
          </a:schemeClr>
        </a:solidFill>
      </dgm:spPr>
      <dgm:t>
        <a:bodyPr/>
        <a:lstStyle/>
        <a:p>
          <a:endParaRPr lang="en-IE"/>
        </a:p>
      </dgm:t>
    </dgm:pt>
    <dgm:pt modelId="{530A4B05-0741-4AA1-B791-86A76F41F00A}">
      <dgm:prSet phldrT="[Text]" custT="1"/>
      <dgm:spPr/>
      <dgm:t>
        <a:bodyPr/>
        <a:lstStyle/>
        <a:p>
          <a:pPr>
            <a:buFont typeface="+mj-lt"/>
            <a:buAutoNum type="arabicPeriod"/>
          </a:pPr>
          <a:r>
            <a:rPr lang="en-GB" sz="2000" dirty="0"/>
            <a:t>3. Visualise data </a:t>
          </a:r>
          <a:endParaRPr lang="en-IE" sz="2000" dirty="0"/>
        </a:p>
      </dgm:t>
    </dgm:pt>
    <dgm:pt modelId="{FB75670E-D15E-42F3-B588-A9BE5ED9A75F}" type="parTrans" cxnId="{6C867417-CDFA-498D-AE32-7FB28853022D}">
      <dgm:prSet/>
      <dgm:spPr/>
      <dgm:t>
        <a:bodyPr/>
        <a:lstStyle/>
        <a:p>
          <a:endParaRPr lang="en-IE"/>
        </a:p>
      </dgm:t>
    </dgm:pt>
    <dgm:pt modelId="{7AA2B386-AC57-4C8B-983B-433912D745B6}" type="sibTrans" cxnId="{6C867417-CDFA-498D-AE32-7FB28853022D}">
      <dgm:prSet/>
      <dgm:spPr>
        <a:solidFill>
          <a:schemeClr val="bg1">
            <a:lumMod val="50000"/>
          </a:schemeClr>
        </a:solidFill>
      </dgm:spPr>
      <dgm:t>
        <a:bodyPr/>
        <a:lstStyle/>
        <a:p>
          <a:endParaRPr lang="en-IE"/>
        </a:p>
      </dgm:t>
    </dgm:pt>
    <dgm:pt modelId="{F7AA4DB9-4ABA-4670-AF9C-F35C4C3500F8}">
      <dgm:prSet phldrT="[Text]" custT="1"/>
      <dgm:spPr/>
      <dgm:t>
        <a:bodyPr/>
        <a:lstStyle/>
        <a:p>
          <a:pPr>
            <a:buFont typeface="+mj-lt"/>
            <a:buAutoNum type="arabicPeriod"/>
          </a:pPr>
          <a:r>
            <a:rPr lang="en-GB" sz="2000" dirty="0"/>
            <a:t>4. Publish and share business intelligence</a:t>
          </a:r>
          <a:endParaRPr lang="en-IE" sz="2000" dirty="0"/>
        </a:p>
      </dgm:t>
    </dgm:pt>
    <dgm:pt modelId="{4BC74C99-924A-4D8B-B515-1365DC793DCF}" type="parTrans" cxnId="{247E6275-C9A6-4D59-A957-7F9B309606E0}">
      <dgm:prSet/>
      <dgm:spPr/>
      <dgm:t>
        <a:bodyPr/>
        <a:lstStyle/>
        <a:p>
          <a:endParaRPr lang="en-IE"/>
        </a:p>
      </dgm:t>
    </dgm:pt>
    <dgm:pt modelId="{4AAEE522-D2B4-4756-B118-BAE72613B33E}" type="sibTrans" cxnId="{247E6275-C9A6-4D59-A957-7F9B309606E0}">
      <dgm:prSet/>
      <dgm:spPr/>
      <dgm:t>
        <a:bodyPr/>
        <a:lstStyle/>
        <a:p>
          <a:endParaRPr lang="en-IE"/>
        </a:p>
      </dgm:t>
    </dgm:pt>
    <dgm:pt modelId="{E7218DB4-A49A-47BF-9351-0FDAEAEFDE24}" type="pres">
      <dgm:prSet presAssocID="{4E22F733-D102-4FB1-876E-A4C4C2C5C181}" presName="Name0" presStyleCnt="0">
        <dgm:presLayoutVars>
          <dgm:dir/>
          <dgm:resizeHandles val="exact"/>
        </dgm:presLayoutVars>
      </dgm:prSet>
      <dgm:spPr/>
    </dgm:pt>
    <dgm:pt modelId="{FED700BD-B236-46E4-B1B5-DCC2E2A63230}" type="pres">
      <dgm:prSet presAssocID="{2F2C94BB-F90D-40EA-8F7A-1B0126C39DFA}" presName="node" presStyleLbl="node1" presStyleIdx="0" presStyleCnt="4">
        <dgm:presLayoutVars>
          <dgm:bulletEnabled val="1"/>
        </dgm:presLayoutVars>
      </dgm:prSet>
      <dgm:spPr/>
    </dgm:pt>
    <dgm:pt modelId="{8235DE9C-FB36-49F3-81ED-280096E38EF5}" type="pres">
      <dgm:prSet presAssocID="{515F0A9B-707C-4ACA-8051-E7E258D9B382}" presName="sibTrans" presStyleLbl="sibTrans2D1" presStyleIdx="0" presStyleCnt="3"/>
      <dgm:spPr/>
    </dgm:pt>
    <dgm:pt modelId="{A7D5D205-CA86-437F-816D-36FC26FB8C94}" type="pres">
      <dgm:prSet presAssocID="{515F0A9B-707C-4ACA-8051-E7E258D9B382}" presName="connectorText" presStyleLbl="sibTrans2D1" presStyleIdx="0" presStyleCnt="3"/>
      <dgm:spPr/>
    </dgm:pt>
    <dgm:pt modelId="{657B2F96-0595-404F-B896-387BFCD5032F}" type="pres">
      <dgm:prSet presAssocID="{8726926B-5AC0-48BC-9CB7-1DE1D4CAF423}" presName="node" presStyleLbl="node1" presStyleIdx="1" presStyleCnt="4">
        <dgm:presLayoutVars>
          <dgm:bulletEnabled val="1"/>
        </dgm:presLayoutVars>
      </dgm:prSet>
      <dgm:spPr/>
    </dgm:pt>
    <dgm:pt modelId="{105FD376-528D-4F8D-9C4D-9387E4F610EC}" type="pres">
      <dgm:prSet presAssocID="{C33FA07E-8051-4B70-99A5-19770080D676}" presName="sibTrans" presStyleLbl="sibTrans2D1" presStyleIdx="1" presStyleCnt="3"/>
      <dgm:spPr/>
    </dgm:pt>
    <dgm:pt modelId="{9A54AAAB-D120-4840-BD87-19DB09DCF8ED}" type="pres">
      <dgm:prSet presAssocID="{C33FA07E-8051-4B70-99A5-19770080D676}" presName="connectorText" presStyleLbl="sibTrans2D1" presStyleIdx="1" presStyleCnt="3"/>
      <dgm:spPr/>
    </dgm:pt>
    <dgm:pt modelId="{2BBC33CF-FBC7-4EB4-8984-B8A41F03BD2E}" type="pres">
      <dgm:prSet presAssocID="{530A4B05-0741-4AA1-B791-86A76F41F00A}" presName="node" presStyleLbl="node1" presStyleIdx="2" presStyleCnt="4">
        <dgm:presLayoutVars>
          <dgm:bulletEnabled val="1"/>
        </dgm:presLayoutVars>
      </dgm:prSet>
      <dgm:spPr/>
    </dgm:pt>
    <dgm:pt modelId="{20E59CA5-1566-4225-83FB-90AA3CF24231}" type="pres">
      <dgm:prSet presAssocID="{7AA2B386-AC57-4C8B-983B-433912D745B6}" presName="sibTrans" presStyleLbl="sibTrans2D1" presStyleIdx="2" presStyleCnt="3"/>
      <dgm:spPr/>
    </dgm:pt>
    <dgm:pt modelId="{404CE1A5-B7D9-4ECF-BDDE-8CE68BC2FB05}" type="pres">
      <dgm:prSet presAssocID="{7AA2B386-AC57-4C8B-983B-433912D745B6}" presName="connectorText" presStyleLbl="sibTrans2D1" presStyleIdx="2" presStyleCnt="3"/>
      <dgm:spPr/>
    </dgm:pt>
    <dgm:pt modelId="{EFC75245-F9F5-41A1-A138-78055AB1C311}" type="pres">
      <dgm:prSet presAssocID="{F7AA4DB9-4ABA-4670-AF9C-F35C4C3500F8}" presName="node" presStyleLbl="node1" presStyleIdx="3" presStyleCnt="4">
        <dgm:presLayoutVars>
          <dgm:bulletEnabled val="1"/>
        </dgm:presLayoutVars>
      </dgm:prSet>
      <dgm:spPr/>
    </dgm:pt>
  </dgm:ptLst>
  <dgm:cxnLst>
    <dgm:cxn modelId="{D49E6207-65E3-4D9B-8D32-3CB661563F32}" type="presOf" srcId="{7AA2B386-AC57-4C8B-983B-433912D745B6}" destId="{404CE1A5-B7D9-4ECF-BDDE-8CE68BC2FB05}" srcOrd="1" destOrd="0" presId="urn:microsoft.com/office/officeart/2005/8/layout/process1"/>
    <dgm:cxn modelId="{6C867417-CDFA-498D-AE32-7FB28853022D}" srcId="{4E22F733-D102-4FB1-876E-A4C4C2C5C181}" destId="{530A4B05-0741-4AA1-B791-86A76F41F00A}" srcOrd="2" destOrd="0" parTransId="{FB75670E-D15E-42F3-B588-A9BE5ED9A75F}" sibTransId="{7AA2B386-AC57-4C8B-983B-433912D745B6}"/>
    <dgm:cxn modelId="{65EA1237-0FDC-4E69-BAB4-B96261ED5932}" type="presOf" srcId="{C33FA07E-8051-4B70-99A5-19770080D676}" destId="{9A54AAAB-D120-4840-BD87-19DB09DCF8ED}" srcOrd="1" destOrd="0" presId="urn:microsoft.com/office/officeart/2005/8/layout/process1"/>
    <dgm:cxn modelId="{6664B963-039A-428E-AEF9-ED7401785CA3}" srcId="{4E22F733-D102-4FB1-876E-A4C4C2C5C181}" destId="{2F2C94BB-F90D-40EA-8F7A-1B0126C39DFA}" srcOrd="0" destOrd="0" parTransId="{734101A0-E898-46FC-B3DE-5B96D44E405A}" sibTransId="{515F0A9B-707C-4ACA-8051-E7E258D9B382}"/>
    <dgm:cxn modelId="{1122BD46-E5C3-488E-AF70-BE491B388057}" type="presOf" srcId="{2F2C94BB-F90D-40EA-8F7A-1B0126C39DFA}" destId="{FED700BD-B236-46E4-B1B5-DCC2E2A63230}" srcOrd="0" destOrd="0" presId="urn:microsoft.com/office/officeart/2005/8/layout/process1"/>
    <dgm:cxn modelId="{A7439E48-97EF-46D8-B6A4-15EDAA6F7130}" type="presOf" srcId="{8726926B-5AC0-48BC-9CB7-1DE1D4CAF423}" destId="{657B2F96-0595-404F-B896-387BFCD5032F}" srcOrd="0" destOrd="0" presId="urn:microsoft.com/office/officeart/2005/8/layout/process1"/>
    <dgm:cxn modelId="{14A7CB6A-008C-46F5-8ECB-60E627F7D4A0}" type="presOf" srcId="{C33FA07E-8051-4B70-99A5-19770080D676}" destId="{105FD376-528D-4F8D-9C4D-9387E4F610EC}" srcOrd="0" destOrd="0" presId="urn:microsoft.com/office/officeart/2005/8/layout/process1"/>
    <dgm:cxn modelId="{9F26086B-1AC7-4A10-AB3C-8FC27B9D8424}" srcId="{4E22F733-D102-4FB1-876E-A4C4C2C5C181}" destId="{8726926B-5AC0-48BC-9CB7-1DE1D4CAF423}" srcOrd="1" destOrd="0" parTransId="{D7FF7A61-B0E9-421D-8116-34A64592B2E9}" sibTransId="{C33FA07E-8051-4B70-99A5-19770080D676}"/>
    <dgm:cxn modelId="{247E6275-C9A6-4D59-A957-7F9B309606E0}" srcId="{4E22F733-D102-4FB1-876E-A4C4C2C5C181}" destId="{F7AA4DB9-4ABA-4670-AF9C-F35C4C3500F8}" srcOrd="3" destOrd="0" parTransId="{4BC74C99-924A-4D8B-B515-1365DC793DCF}" sibTransId="{4AAEE522-D2B4-4756-B118-BAE72613B33E}"/>
    <dgm:cxn modelId="{C9B70C5A-6B65-4613-A296-5BEBA4DF51FE}" type="presOf" srcId="{F7AA4DB9-4ABA-4670-AF9C-F35C4C3500F8}" destId="{EFC75245-F9F5-41A1-A138-78055AB1C311}" srcOrd="0" destOrd="0" presId="urn:microsoft.com/office/officeart/2005/8/layout/process1"/>
    <dgm:cxn modelId="{199D9181-79F0-4D4D-B5C4-D6A1919D6CC1}" type="presOf" srcId="{4E22F733-D102-4FB1-876E-A4C4C2C5C181}" destId="{E7218DB4-A49A-47BF-9351-0FDAEAEFDE24}" srcOrd="0" destOrd="0" presId="urn:microsoft.com/office/officeart/2005/8/layout/process1"/>
    <dgm:cxn modelId="{808AD3CE-4E45-4444-B531-E74264B9E43F}" type="presOf" srcId="{515F0A9B-707C-4ACA-8051-E7E258D9B382}" destId="{A7D5D205-CA86-437F-816D-36FC26FB8C94}" srcOrd="1" destOrd="0" presId="urn:microsoft.com/office/officeart/2005/8/layout/process1"/>
    <dgm:cxn modelId="{C6C8BAE1-1B1D-47EE-8440-BC308D2DA9B4}" type="presOf" srcId="{515F0A9B-707C-4ACA-8051-E7E258D9B382}" destId="{8235DE9C-FB36-49F3-81ED-280096E38EF5}" srcOrd="0" destOrd="0" presId="urn:microsoft.com/office/officeart/2005/8/layout/process1"/>
    <dgm:cxn modelId="{08EEBDE1-3DBD-4D16-B61F-009673C40F46}" type="presOf" srcId="{530A4B05-0741-4AA1-B791-86A76F41F00A}" destId="{2BBC33CF-FBC7-4EB4-8984-B8A41F03BD2E}" srcOrd="0" destOrd="0" presId="urn:microsoft.com/office/officeart/2005/8/layout/process1"/>
    <dgm:cxn modelId="{BC65CFEB-27BD-4BAC-A5A2-1A0AA469EB67}" type="presOf" srcId="{7AA2B386-AC57-4C8B-983B-433912D745B6}" destId="{20E59CA5-1566-4225-83FB-90AA3CF24231}" srcOrd="0" destOrd="0" presId="urn:microsoft.com/office/officeart/2005/8/layout/process1"/>
    <dgm:cxn modelId="{EB937C94-6E54-4A34-AB75-D5A1F003776B}" type="presParOf" srcId="{E7218DB4-A49A-47BF-9351-0FDAEAEFDE24}" destId="{FED700BD-B236-46E4-B1B5-DCC2E2A63230}" srcOrd="0" destOrd="0" presId="urn:microsoft.com/office/officeart/2005/8/layout/process1"/>
    <dgm:cxn modelId="{A442A026-7515-46F1-865E-61AD191BFE52}" type="presParOf" srcId="{E7218DB4-A49A-47BF-9351-0FDAEAEFDE24}" destId="{8235DE9C-FB36-49F3-81ED-280096E38EF5}" srcOrd="1" destOrd="0" presId="urn:microsoft.com/office/officeart/2005/8/layout/process1"/>
    <dgm:cxn modelId="{52E09138-630A-4B12-BD6B-763CEA1BF144}" type="presParOf" srcId="{8235DE9C-FB36-49F3-81ED-280096E38EF5}" destId="{A7D5D205-CA86-437F-816D-36FC26FB8C94}" srcOrd="0" destOrd="0" presId="urn:microsoft.com/office/officeart/2005/8/layout/process1"/>
    <dgm:cxn modelId="{257ED857-958C-4566-83FB-FEA846AA6093}" type="presParOf" srcId="{E7218DB4-A49A-47BF-9351-0FDAEAEFDE24}" destId="{657B2F96-0595-404F-B896-387BFCD5032F}" srcOrd="2" destOrd="0" presId="urn:microsoft.com/office/officeart/2005/8/layout/process1"/>
    <dgm:cxn modelId="{3F348EDD-61E8-45FB-8E22-0DE13835BAB3}" type="presParOf" srcId="{E7218DB4-A49A-47BF-9351-0FDAEAEFDE24}" destId="{105FD376-528D-4F8D-9C4D-9387E4F610EC}" srcOrd="3" destOrd="0" presId="urn:microsoft.com/office/officeart/2005/8/layout/process1"/>
    <dgm:cxn modelId="{7A3E42F9-1183-486B-9F4E-DB98390CE2BC}" type="presParOf" srcId="{105FD376-528D-4F8D-9C4D-9387E4F610EC}" destId="{9A54AAAB-D120-4840-BD87-19DB09DCF8ED}" srcOrd="0" destOrd="0" presId="urn:microsoft.com/office/officeart/2005/8/layout/process1"/>
    <dgm:cxn modelId="{99382FD2-C973-4E3E-A13F-ACA3FB6798E1}" type="presParOf" srcId="{E7218DB4-A49A-47BF-9351-0FDAEAEFDE24}" destId="{2BBC33CF-FBC7-4EB4-8984-B8A41F03BD2E}" srcOrd="4" destOrd="0" presId="urn:microsoft.com/office/officeart/2005/8/layout/process1"/>
    <dgm:cxn modelId="{1D5BE4FA-88B6-4A8D-ABED-E142D2E41CB8}" type="presParOf" srcId="{E7218DB4-A49A-47BF-9351-0FDAEAEFDE24}" destId="{20E59CA5-1566-4225-83FB-90AA3CF24231}" srcOrd="5" destOrd="0" presId="urn:microsoft.com/office/officeart/2005/8/layout/process1"/>
    <dgm:cxn modelId="{B10CCE50-7C06-46EC-8BD3-5360A4070280}" type="presParOf" srcId="{20E59CA5-1566-4225-83FB-90AA3CF24231}" destId="{404CE1A5-B7D9-4ECF-BDDE-8CE68BC2FB05}" srcOrd="0" destOrd="0" presId="urn:microsoft.com/office/officeart/2005/8/layout/process1"/>
    <dgm:cxn modelId="{94B4289E-841F-4FFF-B2DE-27EDF8D7B15D}" type="presParOf" srcId="{E7218DB4-A49A-47BF-9351-0FDAEAEFDE24}" destId="{EFC75245-F9F5-41A1-A138-78055AB1C311}" srcOrd="6" destOrd="0" presId="urn:microsoft.com/office/officeart/2005/8/layout/process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1A0B61-5D1F-4E2D-950D-519EEA9844C2}"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lang="en-US"/>
        </a:p>
      </dgm:t>
    </dgm:pt>
    <dgm:pt modelId="{6A8265F5-E0A4-4386-A64D-96E6B3BA1EC4}">
      <dgm:prSet custT="1"/>
      <dgm:spPr/>
      <dgm:t>
        <a:bodyPr/>
        <a:lstStyle/>
        <a:p>
          <a:pPr algn="ctr"/>
          <a:r>
            <a:rPr lang="en-SG" sz="1200" b="1" dirty="0">
              <a:latin typeface="Arial" panose="020B0604020202020204" pitchFamily="34" charset="0"/>
              <a:cs typeface="Arial" panose="020B0604020202020204" pitchFamily="34" charset="0"/>
            </a:rPr>
            <a:t>1. Business understanding</a:t>
          </a:r>
          <a:endParaRPr lang="en-US" sz="1200" b="1" dirty="0">
            <a:latin typeface="Arial" panose="020B0604020202020204" pitchFamily="34" charset="0"/>
            <a:cs typeface="Arial" panose="020B0604020202020204" pitchFamily="34" charset="0"/>
          </a:endParaRPr>
        </a:p>
      </dgm:t>
    </dgm:pt>
    <dgm:pt modelId="{608DCAEC-3736-4874-9DAF-2ACDEA5F1449}" type="parTrans" cxnId="{16E72253-49B5-4ED9-9963-956C21B4BA63}">
      <dgm:prSet/>
      <dgm:spPr/>
      <dgm:t>
        <a:bodyPr/>
        <a:lstStyle/>
        <a:p>
          <a:pPr algn="ctr"/>
          <a:endParaRPr lang="en-US" sz="1200" b="1">
            <a:latin typeface="Arial" panose="020B0604020202020204" pitchFamily="34" charset="0"/>
            <a:cs typeface="Arial" panose="020B0604020202020204" pitchFamily="34" charset="0"/>
          </a:endParaRPr>
        </a:p>
      </dgm:t>
    </dgm:pt>
    <dgm:pt modelId="{C0E132B2-1AC5-48D2-9C3F-EBDC0B9BFBE3}" type="sibTrans" cxnId="{16E72253-49B5-4ED9-9963-956C21B4BA63}">
      <dgm:prSet custT="1"/>
      <dgm:spPr/>
      <dgm:t>
        <a:bodyPr/>
        <a:lstStyle/>
        <a:p>
          <a:pPr algn="ctr"/>
          <a:endParaRPr lang="en-US" sz="1200" b="1">
            <a:latin typeface="Arial" panose="020B0604020202020204" pitchFamily="34" charset="0"/>
            <a:cs typeface="Arial" panose="020B0604020202020204" pitchFamily="34" charset="0"/>
          </a:endParaRPr>
        </a:p>
      </dgm:t>
    </dgm:pt>
    <dgm:pt modelId="{876B0297-F0BF-4C77-98CF-EBCAAAA6D1A6}">
      <dgm:prSet custT="1"/>
      <dgm:spPr/>
      <dgm:t>
        <a:bodyPr/>
        <a:lstStyle/>
        <a:p>
          <a:pPr algn="ctr"/>
          <a:r>
            <a:rPr lang="en-SG" sz="1200" b="1">
              <a:latin typeface="Arial" panose="020B0604020202020204" pitchFamily="34" charset="0"/>
              <a:cs typeface="Arial" panose="020B0604020202020204" pitchFamily="34" charset="0"/>
            </a:rPr>
            <a:t>2. Data understanding</a:t>
          </a:r>
          <a:endParaRPr lang="en-US" sz="1200" b="1">
            <a:latin typeface="Arial" panose="020B0604020202020204" pitchFamily="34" charset="0"/>
            <a:cs typeface="Arial" panose="020B0604020202020204" pitchFamily="34" charset="0"/>
          </a:endParaRPr>
        </a:p>
      </dgm:t>
    </dgm:pt>
    <dgm:pt modelId="{FB2A51FA-BA68-40C1-9098-C05B8A59E281}" type="parTrans" cxnId="{32E180EA-92D3-4462-B985-182113589757}">
      <dgm:prSet/>
      <dgm:spPr/>
      <dgm:t>
        <a:bodyPr/>
        <a:lstStyle/>
        <a:p>
          <a:pPr algn="ctr"/>
          <a:endParaRPr lang="en-US" sz="1200" b="1">
            <a:latin typeface="Arial" panose="020B0604020202020204" pitchFamily="34" charset="0"/>
            <a:cs typeface="Arial" panose="020B0604020202020204" pitchFamily="34" charset="0"/>
          </a:endParaRPr>
        </a:p>
      </dgm:t>
    </dgm:pt>
    <dgm:pt modelId="{7593A09C-1236-4A0A-8374-3B6DD44E1715}" type="sibTrans" cxnId="{32E180EA-92D3-4462-B985-182113589757}">
      <dgm:prSet custT="1"/>
      <dgm:spPr/>
      <dgm:t>
        <a:bodyPr/>
        <a:lstStyle/>
        <a:p>
          <a:pPr algn="ctr"/>
          <a:endParaRPr lang="en-US" sz="1200" b="1">
            <a:latin typeface="Arial" panose="020B0604020202020204" pitchFamily="34" charset="0"/>
            <a:cs typeface="Arial" panose="020B0604020202020204" pitchFamily="34" charset="0"/>
          </a:endParaRPr>
        </a:p>
      </dgm:t>
    </dgm:pt>
    <dgm:pt modelId="{D9EE083C-589D-48C7-8692-75AF428488BA}">
      <dgm:prSet custT="1"/>
      <dgm:spPr/>
      <dgm:t>
        <a:bodyPr/>
        <a:lstStyle/>
        <a:p>
          <a:pPr algn="ctr"/>
          <a:r>
            <a:rPr lang="en-SG" sz="1200" b="1">
              <a:latin typeface="Arial" panose="020B0604020202020204" pitchFamily="34" charset="0"/>
              <a:cs typeface="Arial" panose="020B0604020202020204" pitchFamily="34" charset="0"/>
            </a:rPr>
            <a:t>3. Data preparation</a:t>
          </a:r>
          <a:endParaRPr lang="en-US" sz="1200" b="1">
            <a:latin typeface="Arial" panose="020B0604020202020204" pitchFamily="34" charset="0"/>
            <a:cs typeface="Arial" panose="020B0604020202020204" pitchFamily="34" charset="0"/>
          </a:endParaRPr>
        </a:p>
      </dgm:t>
    </dgm:pt>
    <dgm:pt modelId="{B8494348-041A-44F1-811F-777892743E24}" type="parTrans" cxnId="{6D03AC9B-5528-4528-B4A6-2AB88184E919}">
      <dgm:prSet/>
      <dgm:spPr/>
      <dgm:t>
        <a:bodyPr/>
        <a:lstStyle/>
        <a:p>
          <a:pPr algn="ctr"/>
          <a:endParaRPr lang="en-US" sz="1200" b="1">
            <a:latin typeface="Arial" panose="020B0604020202020204" pitchFamily="34" charset="0"/>
            <a:cs typeface="Arial" panose="020B0604020202020204" pitchFamily="34" charset="0"/>
          </a:endParaRPr>
        </a:p>
      </dgm:t>
    </dgm:pt>
    <dgm:pt modelId="{EDEF35EC-9EE1-4BBF-B31F-E44249D4833B}" type="sibTrans" cxnId="{6D03AC9B-5528-4528-B4A6-2AB88184E919}">
      <dgm:prSet custT="1"/>
      <dgm:spPr/>
      <dgm:t>
        <a:bodyPr/>
        <a:lstStyle/>
        <a:p>
          <a:pPr algn="ctr"/>
          <a:endParaRPr lang="en-US" sz="1200" b="1">
            <a:latin typeface="Arial" panose="020B0604020202020204" pitchFamily="34" charset="0"/>
            <a:cs typeface="Arial" panose="020B0604020202020204" pitchFamily="34" charset="0"/>
          </a:endParaRPr>
        </a:p>
      </dgm:t>
    </dgm:pt>
    <dgm:pt modelId="{1C4F6B7C-1A66-4AF6-866B-9F39F8C88149}">
      <dgm:prSet custT="1"/>
      <dgm:spPr/>
      <dgm:t>
        <a:bodyPr/>
        <a:lstStyle/>
        <a:p>
          <a:pPr algn="ctr"/>
          <a:r>
            <a:rPr lang="en-SG" sz="1200" b="1">
              <a:latin typeface="Arial" panose="020B0604020202020204" pitchFamily="34" charset="0"/>
              <a:cs typeface="Arial" panose="020B0604020202020204" pitchFamily="34" charset="0"/>
            </a:rPr>
            <a:t>4. Modelling</a:t>
          </a:r>
          <a:endParaRPr lang="en-US" sz="1200" b="1">
            <a:latin typeface="Arial" panose="020B0604020202020204" pitchFamily="34" charset="0"/>
            <a:cs typeface="Arial" panose="020B0604020202020204" pitchFamily="34" charset="0"/>
          </a:endParaRPr>
        </a:p>
      </dgm:t>
    </dgm:pt>
    <dgm:pt modelId="{75BC1C2C-723D-4BD9-BCC6-41B85C3F4F67}" type="parTrans" cxnId="{0D887BF7-8118-4AA6-9E16-77DFE5658A0C}">
      <dgm:prSet/>
      <dgm:spPr/>
      <dgm:t>
        <a:bodyPr/>
        <a:lstStyle/>
        <a:p>
          <a:pPr algn="ctr"/>
          <a:endParaRPr lang="en-US" sz="1200" b="1">
            <a:latin typeface="Arial" panose="020B0604020202020204" pitchFamily="34" charset="0"/>
            <a:cs typeface="Arial" panose="020B0604020202020204" pitchFamily="34" charset="0"/>
          </a:endParaRPr>
        </a:p>
      </dgm:t>
    </dgm:pt>
    <dgm:pt modelId="{EA6EECCB-6C34-408D-AE73-FC804DB19527}" type="sibTrans" cxnId="{0D887BF7-8118-4AA6-9E16-77DFE5658A0C}">
      <dgm:prSet custT="1"/>
      <dgm:spPr/>
      <dgm:t>
        <a:bodyPr/>
        <a:lstStyle/>
        <a:p>
          <a:pPr algn="ctr"/>
          <a:endParaRPr lang="en-US" sz="1200" b="1">
            <a:latin typeface="Arial" panose="020B0604020202020204" pitchFamily="34" charset="0"/>
            <a:cs typeface="Arial" panose="020B0604020202020204" pitchFamily="34" charset="0"/>
          </a:endParaRPr>
        </a:p>
      </dgm:t>
    </dgm:pt>
    <dgm:pt modelId="{A8609FFF-6FA8-4C0D-B4B0-44F6E32C3248}">
      <dgm:prSet custT="1"/>
      <dgm:spPr/>
      <dgm:t>
        <a:bodyPr/>
        <a:lstStyle/>
        <a:p>
          <a:pPr algn="ctr"/>
          <a:r>
            <a:rPr lang="en-SG" sz="1200" b="1">
              <a:latin typeface="Arial" panose="020B0604020202020204" pitchFamily="34" charset="0"/>
              <a:cs typeface="Arial" panose="020B0604020202020204" pitchFamily="34" charset="0"/>
            </a:rPr>
            <a:t>5. Evaluation</a:t>
          </a:r>
          <a:endParaRPr lang="en-US" sz="1200" b="1">
            <a:latin typeface="Arial" panose="020B0604020202020204" pitchFamily="34" charset="0"/>
            <a:cs typeface="Arial" panose="020B0604020202020204" pitchFamily="34" charset="0"/>
          </a:endParaRPr>
        </a:p>
      </dgm:t>
    </dgm:pt>
    <dgm:pt modelId="{FCB82E2E-D982-4118-9D81-344E43F5D4A2}" type="parTrans" cxnId="{43363183-54B7-410E-B185-D7D9FB84A903}">
      <dgm:prSet/>
      <dgm:spPr/>
      <dgm:t>
        <a:bodyPr/>
        <a:lstStyle/>
        <a:p>
          <a:pPr algn="ctr"/>
          <a:endParaRPr lang="en-US" sz="1200" b="1">
            <a:latin typeface="Arial" panose="020B0604020202020204" pitchFamily="34" charset="0"/>
            <a:cs typeface="Arial" panose="020B0604020202020204" pitchFamily="34" charset="0"/>
          </a:endParaRPr>
        </a:p>
      </dgm:t>
    </dgm:pt>
    <dgm:pt modelId="{90BA62CC-DF7A-4609-A1A9-AC4389A18B71}" type="sibTrans" cxnId="{43363183-54B7-410E-B185-D7D9FB84A903}">
      <dgm:prSet custT="1"/>
      <dgm:spPr/>
      <dgm:t>
        <a:bodyPr/>
        <a:lstStyle/>
        <a:p>
          <a:pPr algn="ctr"/>
          <a:endParaRPr lang="en-US" sz="1200" b="1">
            <a:latin typeface="Arial" panose="020B0604020202020204" pitchFamily="34" charset="0"/>
            <a:cs typeface="Arial" panose="020B0604020202020204" pitchFamily="34" charset="0"/>
          </a:endParaRPr>
        </a:p>
      </dgm:t>
    </dgm:pt>
    <dgm:pt modelId="{57CD2E34-2C75-491F-AEEC-457874CC329C}">
      <dgm:prSet custT="1"/>
      <dgm:spPr/>
      <dgm:t>
        <a:bodyPr/>
        <a:lstStyle/>
        <a:p>
          <a:pPr algn="ctr"/>
          <a:r>
            <a:rPr lang="en-SG" sz="1200" b="1">
              <a:latin typeface="Arial" panose="020B0604020202020204" pitchFamily="34" charset="0"/>
              <a:cs typeface="Arial" panose="020B0604020202020204" pitchFamily="34" charset="0"/>
            </a:rPr>
            <a:t>6. Deployment</a:t>
          </a:r>
          <a:endParaRPr lang="en-US" sz="1200" b="1">
            <a:latin typeface="Arial" panose="020B0604020202020204" pitchFamily="34" charset="0"/>
            <a:cs typeface="Arial" panose="020B0604020202020204" pitchFamily="34" charset="0"/>
          </a:endParaRPr>
        </a:p>
      </dgm:t>
    </dgm:pt>
    <dgm:pt modelId="{B1EBAB41-9809-4004-94D9-CBB3B2C3BF1C}" type="parTrans" cxnId="{EF33AF1F-E111-4944-B388-2D9769DEC253}">
      <dgm:prSet/>
      <dgm:spPr/>
      <dgm:t>
        <a:bodyPr/>
        <a:lstStyle/>
        <a:p>
          <a:pPr algn="ctr"/>
          <a:endParaRPr lang="en-US" sz="1200" b="1">
            <a:latin typeface="Arial" panose="020B0604020202020204" pitchFamily="34" charset="0"/>
            <a:cs typeface="Arial" panose="020B0604020202020204" pitchFamily="34" charset="0"/>
          </a:endParaRPr>
        </a:p>
      </dgm:t>
    </dgm:pt>
    <dgm:pt modelId="{A4C8DC25-0392-4E8F-8103-E651E365D32A}" type="sibTrans" cxnId="{EF33AF1F-E111-4944-B388-2D9769DEC253}">
      <dgm:prSet custT="1"/>
      <dgm:spPr/>
      <dgm:t>
        <a:bodyPr/>
        <a:lstStyle/>
        <a:p>
          <a:pPr algn="ctr"/>
          <a:endParaRPr lang="en-US" sz="1200" b="1">
            <a:latin typeface="Arial" panose="020B0604020202020204" pitchFamily="34" charset="0"/>
            <a:cs typeface="Arial" panose="020B0604020202020204" pitchFamily="34" charset="0"/>
          </a:endParaRPr>
        </a:p>
      </dgm:t>
    </dgm:pt>
    <dgm:pt modelId="{CF71FDF0-623D-4779-85EF-DE3643BD4D45}" type="pres">
      <dgm:prSet presAssocID="{461A0B61-5D1F-4E2D-950D-519EEA9844C2}" presName="cycle" presStyleCnt="0">
        <dgm:presLayoutVars>
          <dgm:dir/>
          <dgm:resizeHandles val="exact"/>
        </dgm:presLayoutVars>
      </dgm:prSet>
      <dgm:spPr/>
    </dgm:pt>
    <dgm:pt modelId="{1C92E4F5-108F-4304-801B-7D9688DC1E46}" type="pres">
      <dgm:prSet presAssocID="{6A8265F5-E0A4-4386-A64D-96E6B3BA1EC4}" presName="dummy" presStyleCnt="0"/>
      <dgm:spPr/>
    </dgm:pt>
    <dgm:pt modelId="{77165D1D-7D63-4871-ADB1-BF276A462764}" type="pres">
      <dgm:prSet presAssocID="{6A8265F5-E0A4-4386-A64D-96E6B3BA1EC4}" presName="node" presStyleLbl="revTx" presStyleIdx="0" presStyleCnt="6" custScaleX="137792">
        <dgm:presLayoutVars>
          <dgm:bulletEnabled val="1"/>
        </dgm:presLayoutVars>
      </dgm:prSet>
      <dgm:spPr/>
    </dgm:pt>
    <dgm:pt modelId="{8416F2F7-56E2-4939-8118-FD6897E6BAB2}" type="pres">
      <dgm:prSet presAssocID="{C0E132B2-1AC5-48D2-9C3F-EBDC0B9BFBE3}" presName="sibTrans" presStyleLbl="node1" presStyleIdx="0" presStyleCnt="6"/>
      <dgm:spPr/>
    </dgm:pt>
    <dgm:pt modelId="{DF1BEDED-4942-4E44-998A-B478832F97CE}" type="pres">
      <dgm:prSet presAssocID="{876B0297-F0BF-4C77-98CF-EBCAAAA6D1A6}" presName="dummy" presStyleCnt="0"/>
      <dgm:spPr/>
    </dgm:pt>
    <dgm:pt modelId="{42E8FDA7-C889-4AE5-9605-9B9822FA3D43}" type="pres">
      <dgm:prSet presAssocID="{876B0297-F0BF-4C77-98CF-EBCAAAA6D1A6}" presName="node" presStyleLbl="revTx" presStyleIdx="1" presStyleCnt="6" custScaleX="142098">
        <dgm:presLayoutVars>
          <dgm:bulletEnabled val="1"/>
        </dgm:presLayoutVars>
      </dgm:prSet>
      <dgm:spPr/>
    </dgm:pt>
    <dgm:pt modelId="{4D8A2C4F-2FC7-4276-A8FB-C48759A08DF0}" type="pres">
      <dgm:prSet presAssocID="{7593A09C-1236-4A0A-8374-3B6DD44E1715}" presName="sibTrans" presStyleLbl="node1" presStyleIdx="1" presStyleCnt="6"/>
      <dgm:spPr/>
    </dgm:pt>
    <dgm:pt modelId="{D4617532-E162-4DE0-9F47-1B495AEA5E04}" type="pres">
      <dgm:prSet presAssocID="{D9EE083C-589D-48C7-8692-75AF428488BA}" presName="dummy" presStyleCnt="0"/>
      <dgm:spPr/>
    </dgm:pt>
    <dgm:pt modelId="{CBEF6E68-C412-4EEC-BBE2-141EF79709A6}" type="pres">
      <dgm:prSet presAssocID="{D9EE083C-589D-48C7-8692-75AF428488BA}" presName="node" presStyleLbl="revTx" presStyleIdx="2" presStyleCnt="6" custScaleX="124874">
        <dgm:presLayoutVars>
          <dgm:bulletEnabled val="1"/>
        </dgm:presLayoutVars>
      </dgm:prSet>
      <dgm:spPr/>
    </dgm:pt>
    <dgm:pt modelId="{9C53D5C9-268E-46DB-BF7C-21F139ADB2C9}" type="pres">
      <dgm:prSet presAssocID="{EDEF35EC-9EE1-4BBF-B31F-E44249D4833B}" presName="sibTrans" presStyleLbl="node1" presStyleIdx="2" presStyleCnt="6"/>
      <dgm:spPr/>
    </dgm:pt>
    <dgm:pt modelId="{7444C5D5-A689-491B-ACA8-4E989D57A52F}" type="pres">
      <dgm:prSet presAssocID="{1C4F6B7C-1A66-4AF6-866B-9F39F8C88149}" presName="dummy" presStyleCnt="0"/>
      <dgm:spPr/>
    </dgm:pt>
    <dgm:pt modelId="{D6B0EDE3-3872-4DE6-A76E-64C71DF1462A}" type="pres">
      <dgm:prSet presAssocID="{1C4F6B7C-1A66-4AF6-866B-9F39F8C88149}" presName="node" presStyleLbl="revTx" presStyleIdx="3" presStyleCnt="6">
        <dgm:presLayoutVars>
          <dgm:bulletEnabled val="1"/>
        </dgm:presLayoutVars>
      </dgm:prSet>
      <dgm:spPr/>
    </dgm:pt>
    <dgm:pt modelId="{D0F51A5A-449F-472B-98A3-DDED4296D4B0}" type="pres">
      <dgm:prSet presAssocID="{EA6EECCB-6C34-408D-AE73-FC804DB19527}" presName="sibTrans" presStyleLbl="node1" presStyleIdx="3" presStyleCnt="6"/>
      <dgm:spPr/>
    </dgm:pt>
    <dgm:pt modelId="{DEF104FD-5424-4786-822E-FD4F45F2690D}" type="pres">
      <dgm:prSet presAssocID="{A8609FFF-6FA8-4C0D-B4B0-44F6E32C3248}" presName="dummy" presStyleCnt="0"/>
      <dgm:spPr/>
    </dgm:pt>
    <dgm:pt modelId="{BF68211A-EA9A-4092-BCB5-6D64F3F31169}" type="pres">
      <dgm:prSet presAssocID="{A8609FFF-6FA8-4C0D-B4B0-44F6E32C3248}" presName="node" presStyleLbl="revTx" presStyleIdx="4" presStyleCnt="6">
        <dgm:presLayoutVars>
          <dgm:bulletEnabled val="1"/>
        </dgm:presLayoutVars>
      </dgm:prSet>
      <dgm:spPr/>
    </dgm:pt>
    <dgm:pt modelId="{17F16431-70C6-42D6-AF1B-FBBD714E959B}" type="pres">
      <dgm:prSet presAssocID="{90BA62CC-DF7A-4609-A1A9-AC4389A18B71}" presName="sibTrans" presStyleLbl="node1" presStyleIdx="4" presStyleCnt="6"/>
      <dgm:spPr/>
    </dgm:pt>
    <dgm:pt modelId="{EBDC6144-DFED-4871-8B37-225217486CCD}" type="pres">
      <dgm:prSet presAssocID="{57CD2E34-2C75-491F-AEEC-457874CC329C}" presName="dummy" presStyleCnt="0"/>
      <dgm:spPr/>
    </dgm:pt>
    <dgm:pt modelId="{6D7C7766-E35E-4F9B-BFBD-58FF39D4B67B}" type="pres">
      <dgm:prSet presAssocID="{57CD2E34-2C75-491F-AEEC-457874CC329C}" presName="node" presStyleLbl="revTx" presStyleIdx="5" presStyleCnt="6" custScaleX="116262">
        <dgm:presLayoutVars>
          <dgm:bulletEnabled val="1"/>
        </dgm:presLayoutVars>
      </dgm:prSet>
      <dgm:spPr/>
    </dgm:pt>
    <dgm:pt modelId="{48D78B64-6EED-4EE1-9789-8703C29CE8C5}" type="pres">
      <dgm:prSet presAssocID="{A4C8DC25-0392-4E8F-8103-E651E365D32A}" presName="sibTrans" presStyleLbl="node1" presStyleIdx="5" presStyleCnt="6"/>
      <dgm:spPr/>
    </dgm:pt>
  </dgm:ptLst>
  <dgm:cxnLst>
    <dgm:cxn modelId="{182BF810-6989-46CC-80AA-5792763F6DF0}" type="presOf" srcId="{57CD2E34-2C75-491F-AEEC-457874CC329C}" destId="{6D7C7766-E35E-4F9B-BFBD-58FF39D4B67B}" srcOrd="0" destOrd="0" presId="urn:microsoft.com/office/officeart/2005/8/layout/cycle1"/>
    <dgm:cxn modelId="{A996141E-EF6E-41FB-A6C7-853D660A3B4B}" type="presOf" srcId="{A8609FFF-6FA8-4C0D-B4B0-44F6E32C3248}" destId="{BF68211A-EA9A-4092-BCB5-6D64F3F31169}" srcOrd="0" destOrd="0" presId="urn:microsoft.com/office/officeart/2005/8/layout/cycle1"/>
    <dgm:cxn modelId="{EF33AF1F-E111-4944-B388-2D9769DEC253}" srcId="{461A0B61-5D1F-4E2D-950D-519EEA9844C2}" destId="{57CD2E34-2C75-491F-AEEC-457874CC329C}" srcOrd="5" destOrd="0" parTransId="{B1EBAB41-9809-4004-94D9-CBB3B2C3BF1C}" sibTransId="{A4C8DC25-0392-4E8F-8103-E651E365D32A}"/>
    <dgm:cxn modelId="{47438D62-4720-4134-8CA6-4F2BC73F8FC2}" type="presOf" srcId="{A4C8DC25-0392-4E8F-8103-E651E365D32A}" destId="{48D78B64-6EED-4EE1-9789-8703C29CE8C5}" srcOrd="0" destOrd="0" presId="urn:microsoft.com/office/officeart/2005/8/layout/cycle1"/>
    <dgm:cxn modelId="{1D94B642-FCFD-4107-BA04-1431F1842E92}" type="presOf" srcId="{C0E132B2-1AC5-48D2-9C3F-EBDC0B9BFBE3}" destId="{8416F2F7-56E2-4939-8118-FD6897E6BAB2}" srcOrd="0" destOrd="0" presId="urn:microsoft.com/office/officeart/2005/8/layout/cycle1"/>
    <dgm:cxn modelId="{FB518C44-AFFD-448F-95E8-86DA46A3DDC3}" type="presOf" srcId="{EA6EECCB-6C34-408D-AE73-FC804DB19527}" destId="{D0F51A5A-449F-472B-98A3-DDED4296D4B0}" srcOrd="0" destOrd="0" presId="urn:microsoft.com/office/officeart/2005/8/layout/cycle1"/>
    <dgm:cxn modelId="{16E72253-49B5-4ED9-9963-956C21B4BA63}" srcId="{461A0B61-5D1F-4E2D-950D-519EEA9844C2}" destId="{6A8265F5-E0A4-4386-A64D-96E6B3BA1EC4}" srcOrd="0" destOrd="0" parTransId="{608DCAEC-3736-4874-9DAF-2ACDEA5F1449}" sibTransId="{C0E132B2-1AC5-48D2-9C3F-EBDC0B9BFBE3}"/>
    <dgm:cxn modelId="{3D39B17C-D5C6-481E-883A-8E9ACAD6D561}" type="presOf" srcId="{461A0B61-5D1F-4E2D-950D-519EEA9844C2}" destId="{CF71FDF0-623D-4779-85EF-DE3643BD4D45}" srcOrd="0" destOrd="0" presId="urn:microsoft.com/office/officeart/2005/8/layout/cycle1"/>
    <dgm:cxn modelId="{43363183-54B7-410E-B185-D7D9FB84A903}" srcId="{461A0B61-5D1F-4E2D-950D-519EEA9844C2}" destId="{A8609FFF-6FA8-4C0D-B4B0-44F6E32C3248}" srcOrd="4" destOrd="0" parTransId="{FCB82E2E-D982-4118-9D81-344E43F5D4A2}" sibTransId="{90BA62CC-DF7A-4609-A1A9-AC4389A18B71}"/>
    <dgm:cxn modelId="{1D1D2A98-404F-43AC-B3A4-D9CDD626AEFA}" type="presOf" srcId="{7593A09C-1236-4A0A-8374-3B6DD44E1715}" destId="{4D8A2C4F-2FC7-4276-A8FB-C48759A08DF0}" srcOrd="0" destOrd="0" presId="urn:microsoft.com/office/officeart/2005/8/layout/cycle1"/>
    <dgm:cxn modelId="{6D03AC9B-5528-4528-B4A6-2AB88184E919}" srcId="{461A0B61-5D1F-4E2D-950D-519EEA9844C2}" destId="{D9EE083C-589D-48C7-8692-75AF428488BA}" srcOrd="2" destOrd="0" parTransId="{B8494348-041A-44F1-811F-777892743E24}" sibTransId="{EDEF35EC-9EE1-4BBF-B31F-E44249D4833B}"/>
    <dgm:cxn modelId="{EC1AD6C1-A78A-4EB3-A8CC-422E03EABE32}" type="presOf" srcId="{1C4F6B7C-1A66-4AF6-866B-9F39F8C88149}" destId="{D6B0EDE3-3872-4DE6-A76E-64C71DF1462A}" srcOrd="0" destOrd="0" presId="urn:microsoft.com/office/officeart/2005/8/layout/cycle1"/>
    <dgm:cxn modelId="{DAFF11EA-FCB3-41C9-8640-593EAB11AA9E}" type="presOf" srcId="{D9EE083C-589D-48C7-8692-75AF428488BA}" destId="{CBEF6E68-C412-4EEC-BBE2-141EF79709A6}" srcOrd="0" destOrd="0" presId="urn:microsoft.com/office/officeart/2005/8/layout/cycle1"/>
    <dgm:cxn modelId="{32E180EA-92D3-4462-B985-182113589757}" srcId="{461A0B61-5D1F-4E2D-950D-519EEA9844C2}" destId="{876B0297-F0BF-4C77-98CF-EBCAAAA6D1A6}" srcOrd="1" destOrd="0" parTransId="{FB2A51FA-BA68-40C1-9098-C05B8A59E281}" sibTransId="{7593A09C-1236-4A0A-8374-3B6DD44E1715}"/>
    <dgm:cxn modelId="{3D184AEB-087D-46F3-8CF2-C3DD2508F07E}" type="presOf" srcId="{EDEF35EC-9EE1-4BBF-B31F-E44249D4833B}" destId="{9C53D5C9-268E-46DB-BF7C-21F139ADB2C9}" srcOrd="0" destOrd="0" presId="urn:microsoft.com/office/officeart/2005/8/layout/cycle1"/>
    <dgm:cxn modelId="{15543DEF-D9E7-47F3-A14E-245BC52C4253}" type="presOf" srcId="{876B0297-F0BF-4C77-98CF-EBCAAAA6D1A6}" destId="{42E8FDA7-C889-4AE5-9605-9B9822FA3D43}" srcOrd="0" destOrd="0" presId="urn:microsoft.com/office/officeart/2005/8/layout/cycle1"/>
    <dgm:cxn modelId="{6F908EF4-E3CC-4325-9C5E-6CE966FDFB47}" type="presOf" srcId="{6A8265F5-E0A4-4386-A64D-96E6B3BA1EC4}" destId="{77165D1D-7D63-4871-ADB1-BF276A462764}" srcOrd="0" destOrd="0" presId="urn:microsoft.com/office/officeart/2005/8/layout/cycle1"/>
    <dgm:cxn modelId="{D3AA39F5-5392-4C87-81DE-2CA5E11760CE}" type="presOf" srcId="{90BA62CC-DF7A-4609-A1A9-AC4389A18B71}" destId="{17F16431-70C6-42D6-AF1B-FBBD714E959B}" srcOrd="0" destOrd="0" presId="urn:microsoft.com/office/officeart/2005/8/layout/cycle1"/>
    <dgm:cxn modelId="{0D887BF7-8118-4AA6-9E16-77DFE5658A0C}" srcId="{461A0B61-5D1F-4E2D-950D-519EEA9844C2}" destId="{1C4F6B7C-1A66-4AF6-866B-9F39F8C88149}" srcOrd="3" destOrd="0" parTransId="{75BC1C2C-723D-4BD9-BCC6-41B85C3F4F67}" sibTransId="{EA6EECCB-6C34-408D-AE73-FC804DB19527}"/>
    <dgm:cxn modelId="{69729CF5-8719-4F44-8B5B-4E38E37F795D}" type="presParOf" srcId="{CF71FDF0-623D-4779-85EF-DE3643BD4D45}" destId="{1C92E4F5-108F-4304-801B-7D9688DC1E46}" srcOrd="0" destOrd="0" presId="urn:microsoft.com/office/officeart/2005/8/layout/cycle1"/>
    <dgm:cxn modelId="{B28929AA-636A-466C-B569-4AA7EA99578E}" type="presParOf" srcId="{CF71FDF0-623D-4779-85EF-DE3643BD4D45}" destId="{77165D1D-7D63-4871-ADB1-BF276A462764}" srcOrd="1" destOrd="0" presId="urn:microsoft.com/office/officeart/2005/8/layout/cycle1"/>
    <dgm:cxn modelId="{A86B967F-E21C-40BC-A206-CFF9DED64FAC}" type="presParOf" srcId="{CF71FDF0-623D-4779-85EF-DE3643BD4D45}" destId="{8416F2F7-56E2-4939-8118-FD6897E6BAB2}" srcOrd="2" destOrd="0" presId="urn:microsoft.com/office/officeart/2005/8/layout/cycle1"/>
    <dgm:cxn modelId="{C85966E6-2468-4206-A8F2-58ECE5BE0C79}" type="presParOf" srcId="{CF71FDF0-623D-4779-85EF-DE3643BD4D45}" destId="{DF1BEDED-4942-4E44-998A-B478832F97CE}" srcOrd="3" destOrd="0" presId="urn:microsoft.com/office/officeart/2005/8/layout/cycle1"/>
    <dgm:cxn modelId="{AE2D219F-8BC2-4CFB-B1B7-29A23D0805FB}" type="presParOf" srcId="{CF71FDF0-623D-4779-85EF-DE3643BD4D45}" destId="{42E8FDA7-C889-4AE5-9605-9B9822FA3D43}" srcOrd="4" destOrd="0" presId="urn:microsoft.com/office/officeart/2005/8/layout/cycle1"/>
    <dgm:cxn modelId="{448A58CC-FA3F-48A7-B833-C9E2A7671F53}" type="presParOf" srcId="{CF71FDF0-623D-4779-85EF-DE3643BD4D45}" destId="{4D8A2C4F-2FC7-4276-A8FB-C48759A08DF0}" srcOrd="5" destOrd="0" presId="urn:microsoft.com/office/officeart/2005/8/layout/cycle1"/>
    <dgm:cxn modelId="{8B24B56F-1CF2-4CCA-947E-55C6317B4365}" type="presParOf" srcId="{CF71FDF0-623D-4779-85EF-DE3643BD4D45}" destId="{D4617532-E162-4DE0-9F47-1B495AEA5E04}" srcOrd="6" destOrd="0" presId="urn:microsoft.com/office/officeart/2005/8/layout/cycle1"/>
    <dgm:cxn modelId="{CAF6D408-3E17-4749-AAD7-04C212AF456E}" type="presParOf" srcId="{CF71FDF0-623D-4779-85EF-DE3643BD4D45}" destId="{CBEF6E68-C412-4EEC-BBE2-141EF79709A6}" srcOrd="7" destOrd="0" presId="urn:microsoft.com/office/officeart/2005/8/layout/cycle1"/>
    <dgm:cxn modelId="{8778856B-1042-43E7-B946-C994D4642E5B}" type="presParOf" srcId="{CF71FDF0-623D-4779-85EF-DE3643BD4D45}" destId="{9C53D5C9-268E-46DB-BF7C-21F139ADB2C9}" srcOrd="8" destOrd="0" presId="urn:microsoft.com/office/officeart/2005/8/layout/cycle1"/>
    <dgm:cxn modelId="{EDB27C52-43F9-4FEA-8C95-2173D2392A34}" type="presParOf" srcId="{CF71FDF0-623D-4779-85EF-DE3643BD4D45}" destId="{7444C5D5-A689-491B-ACA8-4E989D57A52F}" srcOrd="9" destOrd="0" presId="urn:microsoft.com/office/officeart/2005/8/layout/cycle1"/>
    <dgm:cxn modelId="{90B468E6-2A89-4252-BC2E-3C7A3DFFDD93}" type="presParOf" srcId="{CF71FDF0-623D-4779-85EF-DE3643BD4D45}" destId="{D6B0EDE3-3872-4DE6-A76E-64C71DF1462A}" srcOrd="10" destOrd="0" presId="urn:microsoft.com/office/officeart/2005/8/layout/cycle1"/>
    <dgm:cxn modelId="{02DDA3C7-1587-4A4F-AC51-856A50B829F5}" type="presParOf" srcId="{CF71FDF0-623D-4779-85EF-DE3643BD4D45}" destId="{D0F51A5A-449F-472B-98A3-DDED4296D4B0}" srcOrd="11" destOrd="0" presId="urn:microsoft.com/office/officeart/2005/8/layout/cycle1"/>
    <dgm:cxn modelId="{C71DC889-F106-46ED-B11A-C36BF9E75B63}" type="presParOf" srcId="{CF71FDF0-623D-4779-85EF-DE3643BD4D45}" destId="{DEF104FD-5424-4786-822E-FD4F45F2690D}" srcOrd="12" destOrd="0" presId="urn:microsoft.com/office/officeart/2005/8/layout/cycle1"/>
    <dgm:cxn modelId="{6C89BE64-5506-4AFA-B116-513B736A615B}" type="presParOf" srcId="{CF71FDF0-623D-4779-85EF-DE3643BD4D45}" destId="{BF68211A-EA9A-4092-BCB5-6D64F3F31169}" srcOrd="13" destOrd="0" presId="urn:microsoft.com/office/officeart/2005/8/layout/cycle1"/>
    <dgm:cxn modelId="{46C5D99E-CDD8-4C3C-AC77-0B2E8264DDDC}" type="presParOf" srcId="{CF71FDF0-623D-4779-85EF-DE3643BD4D45}" destId="{17F16431-70C6-42D6-AF1B-FBBD714E959B}" srcOrd="14" destOrd="0" presId="urn:microsoft.com/office/officeart/2005/8/layout/cycle1"/>
    <dgm:cxn modelId="{8313C3BF-43D3-424A-9125-B31865577D03}" type="presParOf" srcId="{CF71FDF0-623D-4779-85EF-DE3643BD4D45}" destId="{EBDC6144-DFED-4871-8B37-225217486CCD}" srcOrd="15" destOrd="0" presId="urn:microsoft.com/office/officeart/2005/8/layout/cycle1"/>
    <dgm:cxn modelId="{27725585-D9DF-4787-AECD-77EB88DF171E}" type="presParOf" srcId="{CF71FDF0-623D-4779-85EF-DE3643BD4D45}" destId="{6D7C7766-E35E-4F9B-BFBD-58FF39D4B67B}" srcOrd="16" destOrd="0" presId="urn:microsoft.com/office/officeart/2005/8/layout/cycle1"/>
    <dgm:cxn modelId="{B9017C03-C509-478B-8838-8FA748038475}" type="presParOf" srcId="{CF71FDF0-623D-4779-85EF-DE3643BD4D45}" destId="{48D78B64-6EED-4EE1-9789-8703C29CE8C5}" srcOrd="17" destOrd="0" presId="urn:microsoft.com/office/officeart/2005/8/layout/cycle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700BD-B236-46E4-B1B5-DCC2E2A63230}">
      <dsp:nvSpPr>
        <dsp:cNvPr id="0" name=""/>
        <dsp:cNvSpPr/>
      </dsp:nvSpPr>
      <dsp:spPr>
        <a:xfrm>
          <a:off x="3474" y="352718"/>
          <a:ext cx="1519152" cy="1310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GB" sz="2000" kern="1200" dirty="0"/>
            <a:t>1. Connect to data sources</a:t>
          </a:r>
          <a:endParaRPr lang="en-IE" sz="2000" kern="1200" dirty="0"/>
        </a:p>
      </dsp:txBody>
      <dsp:txXfrm>
        <a:off x="41864" y="391108"/>
        <a:ext cx="1442372" cy="1233934"/>
      </dsp:txXfrm>
    </dsp:sp>
    <dsp:sp modelId="{8235DE9C-FB36-49F3-81ED-280096E38EF5}">
      <dsp:nvSpPr>
        <dsp:cNvPr id="0" name=""/>
        <dsp:cNvSpPr/>
      </dsp:nvSpPr>
      <dsp:spPr>
        <a:xfrm>
          <a:off x="1674542" y="819700"/>
          <a:ext cx="322060" cy="376749"/>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E" sz="1700" kern="1200"/>
        </a:p>
      </dsp:txBody>
      <dsp:txXfrm>
        <a:off x="1674542" y="895050"/>
        <a:ext cx="225442" cy="226049"/>
      </dsp:txXfrm>
    </dsp:sp>
    <dsp:sp modelId="{657B2F96-0595-404F-B896-387BFCD5032F}">
      <dsp:nvSpPr>
        <dsp:cNvPr id="0" name=""/>
        <dsp:cNvSpPr/>
      </dsp:nvSpPr>
      <dsp:spPr>
        <a:xfrm>
          <a:off x="2130288" y="352718"/>
          <a:ext cx="1519152" cy="1310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GB" sz="2000" kern="1200" dirty="0"/>
            <a:t>2. Create data sets</a:t>
          </a:r>
          <a:endParaRPr lang="en-IE" sz="2000" kern="1200" dirty="0"/>
        </a:p>
      </dsp:txBody>
      <dsp:txXfrm>
        <a:off x="2168678" y="391108"/>
        <a:ext cx="1442372" cy="1233934"/>
      </dsp:txXfrm>
    </dsp:sp>
    <dsp:sp modelId="{105FD376-528D-4F8D-9C4D-9387E4F610EC}">
      <dsp:nvSpPr>
        <dsp:cNvPr id="0" name=""/>
        <dsp:cNvSpPr/>
      </dsp:nvSpPr>
      <dsp:spPr>
        <a:xfrm>
          <a:off x="3801356" y="819700"/>
          <a:ext cx="322060" cy="376749"/>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E" sz="1700" kern="1200"/>
        </a:p>
      </dsp:txBody>
      <dsp:txXfrm>
        <a:off x="3801356" y="895050"/>
        <a:ext cx="225442" cy="226049"/>
      </dsp:txXfrm>
    </dsp:sp>
    <dsp:sp modelId="{2BBC33CF-FBC7-4EB4-8984-B8A41F03BD2E}">
      <dsp:nvSpPr>
        <dsp:cNvPr id="0" name=""/>
        <dsp:cNvSpPr/>
      </dsp:nvSpPr>
      <dsp:spPr>
        <a:xfrm>
          <a:off x="4257102" y="352718"/>
          <a:ext cx="1519152" cy="1310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GB" sz="2000" kern="1200" dirty="0"/>
            <a:t>3. Visualise data </a:t>
          </a:r>
          <a:endParaRPr lang="en-IE" sz="2000" kern="1200" dirty="0"/>
        </a:p>
      </dsp:txBody>
      <dsp:txXfrm>
        <a:off x="4295492" y="391108"/>
        <a:ext cx="1442372" cy="1233934"/>
      </dsp:txXfrm>
    </dsp:sp>
    <dsp:sp modelId="{20E59CA5-1566-4225-83FB-90AA3CF24231}">
      <dsp:nvSpPr>
        <dsp:cNvPr id="0" name=""/>
        <dsp:cNvSpPr/>
      </dsp:nvSpPr>
      <dsp:spPr>
        <a:xfrm>
          <a:off x="5928170" y="819700"/>
          <a:ext cx="322060" cy="376749"/>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E" sz="1700" kern="1200"/>
        </a:p>
      </dsp:txBody>
      <dsp:txXfrm>
        <a:off x="5928170" y="895050"/>
        <a:ext cx="225442" cy="226049"/>
      </dsp:txXfrm>
    </dsp:sp>
    <dsp:sp modelId="{EFC75245-F9F5-41A1-A138-78055AB1C311}">
      <dsp:nvSpPr>
        <dsp:cNvPr id="0" name=""/>
        <dsp:cNvSpPr/>
      </dsp:nvSpPr>
      <dsp:spPr>
        <a:xfrm>
          <a:off x="6383916" y="352718"/>
          <a:ext cx="1519152" cy="1310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GB" sz="2000" kern="1200" dirty="0"/>
            <a:t>4. Publish and share business intelligence</a:t>
          </a:r>
          <a:endParaRPr lang="en-IE" sz="2000" kern="1200" dirty="0"/>
        </a:p>
      </dsp:txBody>
      <dsp:txXfrm>
        <a:off x="6422306" y="391108"/>
        <a:ext cx="1442372" cy="1233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5DD26-041D-4BDD-A6DA-CEF90621BB87}">
      <dsp:nvSpPr>
        <dsp:cNvPr id="0" name=""/>
        <dsp:cNvSpPr/>
      </dsp:nvSpPr>
      <dsp:spPr>
        <a:xfrm>
          <a:off x="191341" y="10258"/>
          <a:ext cx="514018" cy="54709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3000" r="-3000"/>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29D45-AB7F-4EFE-8C0D-23B7E1BE173F}">
      <dsp:nvSpPr>
        <dsp:cNvPr id="0" name=""/>
        <dsp:cNvSpPr/>
      </dsp:nvSpPr>
      <dsp:spPr>
        <a:xfrm>
          <a:off x="121837" y="530406"/>
          <a:ext cx="653027" cy="26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E" sz="1400" i="1" kern="1200" dirty="0">
              <a:latin typeface="Arial" panose="020B0604020202020204" pitchFamily="34" charset="0"/>
              <a:cs typeface="Arial" panose="020B0604020202020204" pitchFamily="34" charset="0"/>
            </a:rPr>
            <a:t>Text file</a:t>
          </a:r>
          <a:endParaRPr lang="en-US" sz="1400" i="1" kern="1200" dirty="0">
            <a:latin typeface="Arial" panose="020B0604020202020204" pitchFamily="34" charset="0"/>
            <a:cs typeface="Arial" panose="020B0604020202020204" pitchFamily="34" charset="0"/>
          </a:endParaRPr>
        </a:p>
      </dsp:txBody>
      <dsp:txXfrm>
        <a:off x="121837" y="530406"/>
        <a:ext cx="653027" cy="261210"/>
      </dsp:txXfrm>
    </dsp:sp>
    <dsp:sp modelId="{719C8D6F-B653-4B14-9EDA-CAE62552B551}">
      <dsp:nvSpPr>
        <dsp:cNvPr id="0" name=""/>
        <dsp:cNvSpPr/>
      </dsp:nvSpPr>
      <dsp:spPr>
        <a:xfrm>
          <a:off x="1247598" y="11163"/>
          <a:ext cx="467846" cy="53642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78581-F438-4964-84CF-3B97E63C3A1B}">
      <dsp:nvSpPr>
        <dsp:cNvPr id="0" name=""/>
        <dsp:cNvSpPr/>
      </dsp:nvSpPr>
      <dsp:spPr>
        <a:xfrm>
          <a:off x="889144" y="522453"/>
          <a:ext cx="1184754" cy="268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E" sz="1400" i="1" kern="1200" dirty="0">
              <a:latin typeface="Arial" panose="020B0604020202020204" pitchFamily="34" charset="0"/>
              <a:cs typeface="Arial" panose="020B0604020202020204" pitchFamily="34" charset="0"/>
            </a:rPr>
            <a:t>Spreadsheet</a:t>
          </a:r>
          <a:endParaRPr lang="en-US" sz="1400" i="1" kern="1200" dirty="0">
            <a:latin typeface="Arial" panose="020B0604020202020204" pitchFamily="34" charset="0"/>
            <a:cs typeface="Arial" panose="020B0604020202020204" pitchFamily="34" charset="0"/>
          </a:endParaRPr>
        </a:p>
      </dsp:txBody>
      <dsp:txXfrm>
        <a:off x="889144" y="522453"/>
        <a:ext cx="1184754" cy="268258"/>
      </dsp:txXfrm>
    </dsp:sp>
    <dsp:sp modelId="{5BE4FBDC-7592-456B-B229-3A71449B2E67}">
      <dsp:nvSpPr>
        <dsp:cNvPr id="0" name=""/>
        <dsp:cNvSpPr/>
      </dsp:nvSpPr>
      <dsp:spPr>
        <a:xfrm>
          <a:off x="284315" y="920745"/>
          <a:ext cx="538840" cy="64525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57F02-18AC-4FEE-84F5-97DAB6451532}">
      <dsp:nvSpPr>
        <dsp:cNvPr id="0" name=""/>
        <dsp:cNvSpPr/>
      </dsp:nvSpPr>
      <dsp:spPr>
        <a:xfrm>
          <a:off x="227222" y="1487362"/>
          <a:ext cx="653027" cy="26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E" sz="1400" i="1" kern="1200" dirty="0">
              <a:latin typeface="Arial" panose="020B0604020202020204" pitchFamily="34" charset="0"/>
              <a:cs typeface="Arial" panose="020B0604020202020204" pitchFamily="34" charset="0"/>
            </a:rPr>
            <a:t>Web </a:t>
          </a:r>
          <a:endParaRPr lang="en-US" sz="1400" i="1" kern="1200" dirty="0">
            <a:latin typeface="Arial" panose="020B0604020202020204" pitchFamily="34" charset="0"/>
            <a:cs typeface="Arial" panose="020B0604020202020204" pitchFamily="34" charset="0"/>
          </a:endParaRPr>
        </a:p>
      </dsp:txBody>
      <dsp:txXfrm>
        <a:off x="227222" y="1487362"/>
        <a:ext cx="653027" cy="261210"/>
      </dsp:txXfrm>
    </dsp:sp>
    <dsp:sp modelId="{9901FF49-4EA7-4B58-86B3-18BAE235D3B4}">
      <dsp:nvSpPr>
        <dsp:cNvPr id="0" name=""/>
        <dsp:cNvSpPr/>
      </dsp:nvSpPr>
      <dsp:spPr>
        <a:xfrm>
          <a:off x="1223789" y="988194"/>
          <a:ext cx="515463" cy="511978"/>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26CA2-6ECD-430F-8015-53D71ADAA856}">
      <dsp:nvSpPr>
        <dsp:cNvPr id="0" name=""/>
        <dsp:cNvSpPr/>
      </dsp:nvSpPr>
      <dsp:spPr>
        <a:xfrm>
          <a:off x="994529" y="1490784"/>
          <a:ext cx="973983" cy="261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E" sz="1400" i="1" kern="1200" dirty="0">
              <a:latin typeface="Arial" panose="020B0604020202020204" pitchFamily="34" charset="0"/>
              <a:cs typeface="Arial" panose="020B0604020202020204" pitchFamily="34" charset="0"/>
            </a:rPr>
            <a:t>Database</a:t>
          </a:r>
          <a:endParaRPr lang="en-US" sz="1400" i="1" kern="1200" dirty="0">
            <a:latin typeface="Arial" panose="020B0604020202020204" pitchFamily="34" charset="0"/>
            <a:cs typeface="Arial" panose="020B0604020202020204" pitchFamily="34" charset="0"/>
          </a:endParaRPr>
        </a:p>
      </dsp:txBody>
      <dsp:txXfrm>
        <a:off x="994529" y="1490784"/>
        <a:ext cx="973983" cy="261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700BD-B236-46E4-B1B5-DCC2E2A63230}">
      <dsp:nvSpPr>
        <dsp:cNvPr id="0" name=""/>
        <dsp:cNvSpPr/>
      </dsp:nvSpPr>
      <dsp:spPr>
        <a:xfrm>
          <a:off x="3474" y="466641"/>
          <a:ext cx="1519152" cy="1310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GB" sz="2000" kern="1200" dirty="0"/>
            <a:t>1. Connect to data sources</a:t>
          </a:r>
          <a:endParaRPr lang="en-IE" sz="2000" kern="1200" dirty="0"/>
        </a:p>
      </dsp:txBody>
      <dsp:txXfrm>
        <a:off x="41864" y="505031"/>
        <a:ext cx="1442372" cy="1233934"/>
      </dsp:txXfrm>
    </dsp:sp>
    <dsp:sp modelId="{8235DE9C-FB36-49F3-81ED-280096E38EF5}">
      <dsp:nvSpPr>
        <dsp:cNvPr id="0" name=""/>
        <dsp:cNvSpPr/>
      </dsp:nvSpPr>
      <dsp:spPr>
        <a:xfrm>
          <a:off x="1674542" y="933623"/>
          <a:ext cx="322060" cy="376749"/>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E" sz="1700" kern="1200"/>
        </a:p>
      </dsp:txBody>
      <dsp:txXfrm>
        <a:off x="1674542" y="1008973"/>
        <a:ext cx="225442" cy="226049"/>
      </dsp:txXfrm>
    </dsp:sp>
    <dsp:sp modelId="{657B2F96-0595-404F-B896-387BFCD5032F}">
      <dsp:nvSpPr>
        <dsp:cNvPr id="0" name=""/>
        <dsp:cNvSpPr/>
      </dsp:nvSpPr>
      <dsp:spPr>
        <a:xfrm>
          <a:off x="2130288" y="466641"/>
          <a:ext cx="1519152" cy="1310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GB" sz="2000" kern="1200" dirty="0"/>
            <a:t>2. Create data sets</a:t>
          </a:r>
          <a:endParaRPr lang="en-IE" sz="2000" kern="1200" dirty="0"/>
        </a:p>
      </dsp:txBody>
      <dsp:txXfrm>
        <a:off x="2168678" y="505031"/>
        <a:ext cx="1442372" cy="1233934"/>
      </dsp:txXfrm>
    </dsp:sp>
    <dsp:sp modelId="{105FD376-528D-4F8D-9C4D-9387E4F610EC}">
      <dsp:nvSpPr>
        <dsp:cNvPr id="0" name=""/>
        <dsp:cNvSpPr/>
      </dsp:nvSpPr>
      <dsp:spPr>
        <a:xfrm>
          <a:off x="3801356" y="933623"/>
          <a:ext cx="322060" cy="376749"/>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E" sz="1700" kern="1200"/>
        </a:p>
      </dsp:txBody>
      <dsp:txXfrm>
        <a:off x="3801356" y="1008973"/>
        <a:ext cx="225442" cy="226049"/>
      </dsp:txXfrm>
    </dsp:sp>
    <dsp:sp modelId="{2BBC33CF-FBC7-4EB4-8984-B8A41F03BD2E}">
      <dsp:nvSpPr>
        <dsp:cNvPr id="0" name=""/>
        <dsp:cNvSpPr/>
      </dsp:nvSpPr>
      <dsp:spPr>
        <a:xfrm>
          <a:off x="4257102" y="466641"/>
          <a:ext cx="1519152" cy="1310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GB" sz="2000" kern="1200" dirty="0"/>
            <a:t>3. Visualise data </a:t>
          </a:r>
          <a:endParaRPr lang="en-IE" sz="2000" kern="1200" dirty="0"/>
        </a:p>
      </dsp:txBody>
      <dsp:txXfrm>
        <a:off x="4295492" y="505031"/>
        <a:ext cx="1442372" cy="1233934"/>
      </dsp:txXfrm>
    </dsp:sp>
    <dsp:sp modelId="{20E59CA5-1566-4225-83FB-90AA3CF24231}">
      <dsp:nvSpPr>
        <dsp:cNvPr id="0" name=""/>
        <dsp:cNvSpPr/>
      </dsp:nvSpPr>
      <dsp:spPr>
        <a:xfrm>
          <a:off x="5928170" y="933623"/>
          <a:ext cx="322060" cy="376749"/>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E" sz="1700" kern="1200"/>
        </a:p>
      </dsp:txBody>
      <dsp:txXfrm>
        <a:off x="5928170" y="1008973"/>
        <a:ext cx="225442" cy="226049"/>
      </dsp:txXfrm>
    </dsp:sp>
    <dsp:sp modelId="{EFC75245-F9F5-41A1-A138-78055AB1C311}">
      <dsp:nvSpPr>
        <dsp:cNvPr id="0" name=""/>
        <dsp:cNvSpPr/>
      </dsp:nvSpPr>
      <dsp:spPr>
        <a:xfrm>
          <a:off x="6383916" y="466641"/>
          <a:ext cx="1519152" cy="1310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GB" sz="2000" kern="1200" dirty="0"/>
            <a:t>4. Publish and share business intelligence</a:t>
          </a:r>
          <a:endParaRPr lang="en-IE" sz="2000" kern="1200" dirty="0"/>
        </a:p>
      </dsp:txBody>
      <dsp:txXfrm>
        <a:off x="6422306" y="505031"/>
        <a:ext cx="1442372" cy="1233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65D1D-7D63-4871-ADB1-BF276A462764}">
      <dsp:nvSpPr>
        <dsp:cNvPr id="0" name=""/>
        <dsp:cNvSpPr/>
      </dsp:nvSpPr>
      <dsp:spPr>
        <a:xfrm>
          <a:off x="2576050" y="7235"/>
          <a:ext cx="1121406" cy="81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SG" sz="1200" b="1" kern="1200" dirty="0">
              <a:latin typeface="Arial" panose="020B0604020202020204" pitchFamily="34" charset="0"/>
              <a:cs typeface="Arial" panose="020B0604020202020204" pitchFamily="34" charset="0"/>
            </a:rPr>
            <a:t>1. Business understanding</a:t>
          </a:r>
          <a:endParaRPr lang="en-US" sz="1200" b="1" kern="1200" dirty="0">
            <a:latin typeface="Arial" panose="020B0604020202020204" pitchFamily="34" charset="0"/>
            <a:cs typeface="Arial" panose="020B0604020202020204" pitchFamily="34" charset="0"/>
          </a:endParaRPr>
        </a:p>
      </dsp:txBody>
      <dsp:txXfrm>
        <a:off x="2576050" y="7235"/>
        <a:ext cx="1121406" cy="813839"/>
      </dsp:txXfrm>
    </dsp:sp>
    <dsp:sp modelId="{8416F2F7-56E2-4939-8118-FD6897E6BAB2}">
      <dsp:nvSpPr>
        <dsp:cNvPr id="0" name=""/>
        <dsp:cNvSpPr/>
      </dsp:nvSpPr>
      <dsp:spPr>
        <a:xfrm>
          <a:off x="242379" y="-927"/>
          <a:ext cx="3973780" cy="3973780"/>
        </a:xfrm>
        <a:prstGeom prst="circularArrow">
          <a:avLst>
            <a:gd name="adj1" fmla="val 3994"/>
            <a:gd name="adj2" fmla="val 250550"/>
            <a:gd name="adj3" fmla="val 20572091"/>
            <a:gd name="adj4" fmla="val 19204327"/>
            <a:gd name="adj5" fmla="val 465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E8FDA7-C889-4AE5-9605-9B9822FA3D43}">
      <dsp:nvSpPr>
        <dsp:cNvPr id="0" name=""/>
        <dsp:cNvSpPr/>
      </dsp:nvSpPr>
      <dsp:spPr>
        <a:xfrm>
          <a:off x="3466011" y="1579042"/>
          <a:ext cx="1156450" cy="81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SG" sz="1200" b="1" kern="1200">
              <a:latin typeface="Arial" panose="020B0604020202020204" pitchFamily="34" charset="0"/>
              <a:cs typeface="Arial" panose="020B0604020202020204" pitchFamily="34" charset="0"/>
            </a:rPr>
            <a:t>2. Data understanding</a:t>
          </a:r>
          <a:endParaRPr lang="en-US" sz="1200" b="1" kern="1200">
            <a:latin typeface="Arial" panose="020B0604020202020204" pitchFamily="34" charset="0"/>
            <a:cs typeface="Arial" panose="020B0604020202020204" pitchFamily="34" charset="0"/>
          </a:endParaRPr>
        </a:p>
      </dsp:txBody>
      <dsp:txXfrm>
        <a:off x="3466011" y="1579042"/>
        <a:ext cx="1156450" cy="813839"/>
      </dsp:txXfrm>
    </dsp:sp>
    <dsp:sp modelId="{4D8A2C4F-2FC7-4276-A8FB-C48759A08DF0}">
      <dsp:nvSpPr>
        <dsp:cNvPr id="0" name=""/>
        <dsp:cNvSpPr/>
      </dsp:nvSpPr>
      <dsp:spPr>
        <a:xfrm>
          <a:off x="242379" y="-927"/>
          <a:ext cx="3973780" cy="3973780"/>
        </a:xfrm>
        <a:prstGeom prst="circularArrow">
          <a:avLst>
            <a:gd name="adj1" fmla="val 3994"/>
            <a:gd name="adj2" fmla="val 250550"/>
            <a:gd name="adj3" fmla="val 2145124"/>
            <a:gd name="adj4" fmla="val 777359"/>
            <a:gd name="adj5" fmla="val 4659"/>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F6E68-C412-4EEC-BBE2-141EF79709A6}">
      <dsp:nvSpPr>
        <dsp:cNvPr id="0" name=""/>
        <dsp:cNvSpPr/>
      </dsp:nvSpPr>
      <dsp:spPr>
        <a:xfrm>
          <a:off x="2628616" y="3150849"/>
          <a:ext cx="1016274" cy="81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SG" sz="1200" b="1" kern="1200">
              <a:latin typeface="Arial" panose="020B0604020202020204" pitchFamily="34" charset="0"/>
              <a:cs typeface="Arial" panose="020B0604020202020204" pitchFamily="34" charset="0"/>
            </a:rPr>
            <a:t>3. Data preparation</a:t>
          </a:r>
          <a:endParaRPr lang="en-US" sz="1200" b="1" kern="1200">
            <a:latin typeface="Arial" panose="020B0604020202020204" pitchFamily="34" charset="0"/>
            <a:cs typeface="Arial" panose="020B0604020202020204" pitchFamily="34" charset="0"/>
          </a:endParaRPr>
        </a:p>
      </dsp:txBody>
      <dsp:txXfrm>
        <a:off x="2628616" y="3150849"/>
        <a:ext cx="1016274" cy="813839"/>
      </dsp:txXfrm>
    </dsp:sp>
    <dsp:sp modelId="{9C53D5C9-268E-46DB-BF7C-21F139ADB2C9}">
      <dsp:nvSpPr>
        <dsp:cNvPr id="0" name=""/>
        <dsp:cNvSpPr/>
      </dsp:nvSpPr>
      <dsp:spPr>
        <a:xfrm>
          <a:off x="242379" y="-927"/>
          <a:ext cx="3973780" cy="3973780"/>
        </a:xfrm>
        <a:prstGeom prst="circularArrow">
          <a:avLst>
            <a:gd name="adj1" fmla="val 3994"/>
            <a:gd name="adj2" fmla="val 250550"/>
            <a:gd name="adj3" fmla="val 6110023"/>
            <a:gd name="adj4" fmla="val 4637354"/>
            <a:gd name="adj5" fmla="val 4659"/>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B0EDE3-3872-4DE6-A76E-64C71DF1462A}">
      <dsp:nvSpPr>
        <dsp:cNvPr id="0" name=""/>
        <dsp:cNvSpPr/>
      </dsp:nvSpPr>
      <dsp:spPr>
        <a:xfrm>
          <a:off x="914866" y="3150849"/>
          <a:ext cx="813839" cy="81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SG" sz="1200" b="1" kern="1200">
              <a:latin typeface="Arial" panose="020B0604020202020204" pitchFamily="34" charset="0"/>
              <a:cs typeface="Arial" panose="020B0604020202020204" pitchFamily="34" charset="0"/>
            </a:rPr>
            <a:t>4. Modelling</a:t>
          </a:r>
          <a:endParaRPr lang="en-US" sz="1200" b="1" kern="1200">
            <a:latin typeface="Arial" panose="020B0604020202020204" pitchFamily="34" charset="0"/>
            <a:cs typeface="Arial" panose="020B0604020202020204" pitchFamily="34" charset="0"/>
          </a:endParaRPr>
        </a:p>
      </dsp:txBody>
      <dsp:txXfrm>
        <a:off x="914866" y="3150849"/>
        <a:ext cx="813839" cy="813839"/>
      </dsp:txXfrm>
    </dsp:sp>
    <dsp:sp modelId="{D0F51A5A-449F-472B-98A3-DDED4296D4B0}">
      <dsp:nvSpPr>
        <dsp:cNvPr id="0" name=""/>
        <dsp:cNvSpPr/>
      </dsp:nvSpPr>
      <dsp:spPr>
        <a:xfrm>
          <a:off x="242379" y="-927"/>
          <a:ext cx="3973780" cy="3973780"/>
        </a:xfrm>
        <a:prstGeom prst="circularArrow">
          <a:avLst>
            <a:gd name="adj1" fmla="val 3994"/>
            <a:gd name="adj2" fmla="val 250550"/>
            <a:gd name="adj3" fmla="val 9772091"/>
            <a:gd name="adj4" fmla="val 8184152"/>
            <a:gd name="adj5" fmla="val 4659"/>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8211A-EA9A-4092-BCB5-6D64F3F31169}">
      <dsp:nvSpPr>
        <dsp:cNvPr id="0" name=""/>
        <dsp:cNvSpPr/>
      </dsp:nvSpPr>
      <dsp:spPr>
        <a:xfrm>
          <a:off x="7383" y="1579042"/>
          <a:ext cx="813839" cy="81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SG" sz="1200" b="1" kern="1200">
              <a:latin typeface="Arial" panose="020B0604020202020204" pitchFamily="34" charset="0"/>
              <a:cs typeface="Arial" panose="020B0604020202020204" pitchFamily="34" charset="0"/>
            </a:rPr>
            <a:t>5. Evaluation</a:t>
          </a:r>
          <a:endParaRPr lang="en-US" sz="1200" b="1" kern="1200">
            <a:latin typeface="Arial" panose="020B0604020202020204" pitchFamily="34" charset="0"/>
            <a:cs typeface="Arial" panose="020B0604020202020204" pitchFamily="34" charset="0"/>
          </a:endParaRPr>
        </a:p>
      </dsp:txBody>
      <dsp:txXfrm>
        <a:off x="7383" y="1579042"/>
        <a:ext cx="813839" cy="813839"/>
      </dsp:txXfrm>
    </dsp:sp>
    <dsp:sp modelId="{17F16431-70C6-42D6-AF1B-FBBD714E959B}">
      <dsp:nvSpPr>
        <dsp:cNvPr id="0" name=""/>
        <dsp:cNvSpPr/>
      </dsp:nvSpPr>
      <dsp:spPr>
        <a:xfrm>
          <a:off x="242379" y="-927"/>
          <a:ext cx="3973780" cy="3973780"/>
        </a:xfrm>
        <a:prstGeom prst="circularArrow">
          <a:avLst>
            <a:gd name="adj1" fmla="val 3994"/>
            <a:gd name="adj2" fmla="val 250550"/>
            <a:gd name="adj3" fmla="val 12978094"/>
            <a:gd name="adj4" fmla="val 11577359"/>
            <a:gd name="adj5" fmla="val 4659"/>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7C7766-E35E-4F9B-BFBD-58FF39D4B67B}">
      <dsp:nvSpPr>
        <dsp:cNvPr id="0" name=""/>
        <dsp:cNvSpPr/>
      </dsp:nvSpPr>
      <dsp:spPr>
        <a:xfrm>
          <a:off x="848693" y="7235"/>
          <a:ext cx="946186" cy="81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SG" sz="1200" b="1" kern="1200">
              <a:latin typeface="Arial" panose="020B0604020202020204" pitchFamily="34" charset="0"/>
              <a:cs typeface="Arial" panose="020B0604020202020204" pitchFamily="34" charset="0"/>
            </a:rPr>
            <a:t>6. Deployment</a:t>
          </a:r>
          <a:endParaRPr lang="en-US" sz="1200" b="1" kern="1200">
            <a:latin typeface="Arial" panose="020B0604020202020204" pitchFamily="34" charset="0"/>
            <a:cs typeface="Arial" panose="020B0604020202020204" pitchFamily="34" charset="0"/>
          </a:endParaRPr>
        </a:p>
      </dsp:txBody>
      <dsp:txXfrm>
        <a:off x="848693" y="7235"/>
        <a:ext cx="946186" cy="813839"/>
      </dsp:txXfrm>
    </dsp:sp>
    <dsp:sp modelId="{48D78B64-6EED-4EE1-9789-8703C29CE8C5}">
      <dsp:nvSpPr>
        <dsp:cNvPr id="0" name=""/>
        <dsp:cNvSpPr/>
      </dsp:nvSpPr>
      <dsp:spPr>
        <a:xfrm>
          <a:off x="242379" y="-927"/>
          <a:ext cx="3973780" cy="3973780"/>
        </a:xfrm>
        <a:prstGeom prst="circularArrow">
          <a:avLst>
            <a:gd name="adj1" fmla="val 3994"/>
            <a:gd name="adj2" fmla="val 250550"/>
            <a:gd name="adj3" fmla="val 16610354"/>
            <a:gd name="adj4" fmla="val 15369153"/>
            <a:gd name="adj5" fmla="val 4659"/>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en-IE"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3177" tIns="46589" rIns="93177" bIns="46589" rtlCol="0"/>
          <a:lstStyle>
            <a:lvl1pPr algn="r">
              <a:defRPr sz="1200"/>
            </a:lvl1pPr>
          </a:lstStyle>
          <a:p>
            <a:fld id="{E0CEE687-66DF-4325-AC5D-FA76B4F10D48}" type="datetimeFigureOut">
              <a:rPr lang="en-IE" smtClean="0"/>
              <a:t>17/04/2019</a:t>
            </a:fld>
            <a:endParaRPr lang="en-IE" dirty="0"/>
          </a:p>
        </p:txBody>
      </p:sp>
      <p:sp>
        <p:nvSpPr>
          <p:cNvPr id="4" name="Footer Placeholder 3"/>
          <p:cNvSpPr>
            <a:spLocks noGrp="1"/>
          </p:cNvSpPr>
          <p:nvPr>
            <p:ph type="ftr" sz="quarter" idx="2"/>
          </p:nvPr>
        </p:nvSpPr>
        <p:spPr>
          <a:xfrm>
            <a:off x="0" y="9428584"/>
            <a:ext cx="2945659" cy="496332"/>
          </a:xfrm>
          <a:prstGeom prst="rect">
            <a:avLst/>
          </a:prstGeom>
        </p:spPr>
        <p:txBody>
          <a:bodyPr vert="horz" lIns="93177" tIns="46589" rIns="93177" bIns="46589" rtlCol="0" anchor="b"/>
          <a:lstStyle>
            <a:lvl1pPr algn="l">
              <a:defRPr sz="1200"/>
            </a:lvl1pPr>
          </a:lstStyle>
          <a:p>
            <a:endParaRPr lang="en-IE" dirty="0"/>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3177" tIns="46589" rIns="93177" bIns="46589" rtlCol="0" anchor="b"/>
          <a:lstStyle>
            <a:lvl1pPr algn="r">
              <a:defRPr sz="1200"/>
            </a:lvl1pPr>
          </a:lstStyle>
          <a:p>
            <a:fld id="{317D697D-90B7-4570-8ADA-88BE653D69D4}" type="slidenum">
              <a:rPr lang="en-IE" smtClean="0"/>
              <a:t>‹#›</a:t>
            </a:fld>
            <a:endParaRPr lang="en-IE" dirty="0"/>
          </a:p>
        </p:txBody>
      </p:sp>
    </p:spTree>
    <p:extLst>
      <p:ext uri="{BB962C8B-B14F-4D97-AF65-F5344CB8AC3E}">
        <p14:creationId xmlns:p14="http://schemas.microsoft.com/office/powerpoint/2010/main" val="854508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275" cy="49836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49862" y="1"/>
            <a:ext cx="2946275" cy="498366"/>
          </a:xfrm>
          <a:prstGeom prst="rect">
            <a:avLst/>
          </a:prstGeom>
        </p:spPr>
        <p:txBody>
          <a:bodyPr vert="horz" lIns="91440" tIns="45720" rIns="91440" bIns="45720" rtlCol="0"/>
          <a:lstStyle>
            <a:lvl1pPr algn="r">
              <a:defRPr sz="1200"/>
            </a:lvl1pPr>
          </a:lstStyle>
          <a:p>
            <a:fld id="{98220EEB-C024-4468-93C1-3E35F5315B4D}" type="datetimeFigureOut">
              <a:rPr lang="en-US" smtClean="0"/>
              <a:t>4/17/2019</a:t>
            </a:fld>
            <a:endParaRPr lang="en-US"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383" y="4776856"/>
            <a:ext cx="5436909" cy="390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273"/>
            <a:ext cx="2946275" cy="49836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9862" y="9428273"/>
            <a:ext cx="2946275" cy="498366"/>
          </a:xfrm>
          <a:prstGeom prst="rect">
            <a:avLst/>
          </a:prstGeom>
        </p:spPr>
        <p:txBody>
          <a:bodyPr vert="horz" lIns="91440" tIns="45720" rIns="91440" bIns="45720" rtlCol="0" anchor="b"/>
          <a:lstStyle>
            <a:lvl1pPr algn="r">
              <a:defRPr sz="1200"/>
            </a:lvl1pPr>
          </a:lstStyle>
          <a:p>
            <a:fld id="{3E9D8FAF-412B-4701-A261-C376593DEF71}" type="slidenum">
              <a:rPr lang="en-US" smtClean="0"/>
              <a:t>‹#›</a:t>
            </a:fld>
            <a:endParaRPr lang="en-US" dirty="0"/>
          </a:p>
        </p:txBody>
      </p:sp>
    </p:spTree>
    <p:extLst>
      <p:ext uri="{BB962C8B-B14F-4D97-AF65-F5344CB8AC3E}">
        <p14:creationId xmlns:p14="http://schemas.microsoft.com/office/powerpoint/2010/main" val="3602497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s://docs.microsoft.com/en-us/power-bi/visuals/power-bi-visualization-best-practices" TargetMode="External"/><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ocs.microsoft.com/en-us/power-bi/visuals/power-bi-visualization-best-practices"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ocs.microsoft.com/en-us/power-bi/visuals/power-bi-visualization-best-practices"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https://docs.microsoft.com/en-us/power-bi/visuals/power-bi-visualization-best-practices" TargetMode="External"/><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This presentation is a resource for instructors designed to be used in conjunction with the ICDL </a:t>
            </a:r>
            <a:r>
              <a:rPr lang="en-IE" dirty="0"/>
              <a:t>Data Analytics – Foundation </a:t>
            </a:r>
            <a:r>
              <a:rPr lang="en-IE" baseline="0" dirty="0"/>
              <a:t>Learning Materials. There are references in the notes on each slide to the relevant lesson in the learning materials.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There is a course outline document that can be  modified and shared with participants in advance of the training. See ICDL </a:t>
            </a:r>
            <a:r>
              <a:rPr lang="en-IE" dirty="0"/>
              <a:t>Data Analytics - Foundation</a:t>
            </a:r>
            <a:r>
              <a:rPr lang="en-IE" baseline="0" dirty="0"/>
              <a:t>1.0_course_outline.docx.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dirty="0"/>
              <a:t>Note: </a:t>
            </a:r>
            <a:r>
              <a:rPr lang="en-IE" b="0" baseline="0" dirty="0"/>
              <a:t>Lesson 12-Creating Additional Data Visualizations goes beyond the ICDL Data Analytics – Foundation syllabus by providing additional skills that learners may find useful when creating reports. Whether trainers cover the content in this lesson will depend on factors such as the learner’s abilities and the training schedule. </a:t>
            </a:r>
            <a:endParaRPr lang="en-I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i="0" dirty="0">
                <a:solidFill>
                  <a:srgbClr val="FF0000"/>
                </a:solidFill>
              </a:rPr>
              <a:t>There are notes provided in the slides to give high level guidance / directions for the instructor on the content</a:t>
            </a:r>
            <a:r>
              <a:rPr lang="en-IE" b="0" i="0" baseline="0" dirty="0">
                <a:solidFill>
                  <a:srgbClr val="FF0000"/>
                </a:solidFill>
              </a:rPr>
              <a:t> that needs to be covered in the slides.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Instructors will need to localise and tailor the presentation to suit the needs of their audience and local market. For example: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use applications that are relevant for your audience/local market. The applications referenced in the practical lessons here are: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Microsoft Excel 2016</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Microsoft Power BI Desktop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Microsoft Power BI Service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use examples and scenarios that are relevant for your audience/local market.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suit your audience’s understanding of the subject matter. For example, provide additional explanations or introductory information if needed or focus on more advanced content as relevant.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E" baseline="0" dirty="0"/>
              <a:t>Modify the content to suit your teaching, learning and assessment strategy. </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baseline="0" dirty="0"/>
              <a:t>Practical content</a:t>
            </a:r>
            <a:r>
              <a:rPr lang="en-IE" baseline="0" dirty="0"/>
              <a:t>: The instructor should decide the best approach to this for their audience. For example, they may choose to demonstrate practical steps in the relevant tool and facilitate learners practicing the steps after a demonstration. Or they may facilitate learners trying the steps themselves in the relevant tool without a demonstration. </a:t>
            </a:r>
          </a:p>
          <a:p>
            <a:pPr marL="1600200" marR="0" lvl="3"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Note: Where possible the steps to complete a discrete task have been included on one slide to allow learners refer to the steps on a shared screen while completing the steps on an individual computer. </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baseline="0" dirty="0"/>
              <a:t>Review exercises</a:t>
            </a:r>
            <a:r>
              <a:rPr lang="en-IE" baseline="0" dirty="0"/>
              <a:t>: These are provided at the end of each lesson in the learning materials and are designed to allow the learners to reinforce their newly acquired knowledge and skills through practice. Modify and develop additional/new review exercises as required to suit your audience.</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baseline="0" dirty="0"/>
              <a:t>Resources</a:t>
            </a:r>
            <a:r>
              <a:rPr lang="en-IE" baseline="0" dirty="0"/>
              <a:t>: Include additional resources such as videos, animations, images, statistics, cheat sheets etc. relevant to your audience as required. </a:t>
            </a:r>
          </a:p>
          <a:p>
            <a:endParaRPr lang="en-IE" dirty="0"/>
          </a:p>
        </p:txBody>
      </p:sp>
      <p:sp>
        <p:nvSpPr>
          <p:cNvPr id="4" name="Slide Number Placeholder 3"/>
          <p:cNvSpPr>
            <a:spLocks noGrp="1"/>
          </p:cNvSpPr>
          <p:nvPr>
            <p:ph type="sldNum" sz="quarter" idx="5"/>
          </p:nvPr>
        </p:nvSpPr>
        <p:spPr/>
        <p:txBody>
          <a:bodyPr/>
          <a:lstStyle/>
          <a:p>
            <a:fld id="{3E9D8FAF-412B-4701-A261-C376593DEF71}" type="slidenum">
              <a:rPr lang="en-US" smtClean="0"/>
              <a:t>1</a:t>
            </a:fld>
            <a:endParaRPr lang="en-US" dirty="0"/>
          </a:p>
        </p:txBody>
      </p:sp>
    </p:spTree>
    <p:extLst>
      <p:ext uri="{BB962C8B-B14F-4D97-AF65-F5344CB8AC3E}">
        <p14:creationId xmlns:p14="http://schemas.microsoft.com/office/powerpoint/2010/main" val="195557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(10.1 Key Features of Data Visualization Tools)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11</a:t>
            </a:fld>
            <a:endParaRPr lang="en-US" dirty="0"/>
          </a:p>
        </p:txBody>
      </p:sp>
    </p:spTree>
    <p:extLst>
      <p:ext uri="{BB962C8B-B14F-4D97-AF65-F5344CB8AC3E}">
        <p14:creationId xmlns:p14="http://schemas.microsoft.com/office/powerpoint/2010/main" val="415804369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a:t>
            </a:r>
            <a:r>
              <a:rPr lang="en-IE" dirty="0"/>
              <a:t> (13.5 Good Design Practice)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0" kern="1200" dirty="0">
                <a:solidFill>
                  <a:schemeClr val="tx1"/>
                </a:solidFill>
                <a:effectLst/>
                <a:latin typeface="+mn-lt"/>
                <a:ea typeface="+mn-ea"/>
                <a:cs typeface="+mn-cs"/>
              </a:rPr>
              <a:t>Best design practices for reports and visuals </a:t>
            </a:r>
            <a:r>
              <a:rPr lang="en-GB" sz="1200" b="0" i="0" kern="1200" dirty="0">
                <a:solidFill>
                  <a:schemeClr val="tx1"/>
                </a:solidFill>
                <a:effectLst/>
                <a:latin typeface="+mn-lt"/>
                <a:ea typeface="+mn-ea"/>
                <a:cs typeface="+mn-cs"/>
              </a:rPr>
              <a:t>(</a:t>
            </a:r>
            <a:r>
              <a:rPr lang="en-GB" dirty="0">
                <a:hlinkClick r:id="rId3"/>
              </a:rPr>
              <a:t>https://docs.microsoft.com/en-us/power-bi/visuals/power-bi-visualization-best-practices</a:t>
            </a:r>
            <a:r>
              <a:rPr lang="en-GB" dirty="0"/>
              <a:t>)</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103</a:t>
            </a:fld>
            <a:endParaRPr lang="en-US" dirty="0"/>
          </a:p>
        </p:txBody>
      </p:sp>
    </p:spTree>
    <p:extLst>
      <p:ext uri="{BB962C8B-B14F-4D97-AF65-F5344CB8AC3E}">
        <p14:creationId xmlns:p14="http://schemas.microsoft.com/office/powerpoint/2010/main" val="157666922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a:t>
            </a:r>
            <a:r>
              <a:rPr lang="en-IE" dirty="0"/>
              <a:t> (13.5 Good Design Practice)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0" kern="1200" dirty="0">
                <a:solidFill>
                  <a:schemeClr val="tx1"/>
                </a:solidFill>
                <a:effectLst/>
                <a:latin typeface="+mn-lt"/>
                <a:ea typeface="+mn-ea"/>
                <a:cs typeface="+mn-cs"/>
              </a:rPr>
              <a:t>Best design practices for reports and visuals </a:t>
            </a:r>
            <a:r>
              <a:rPr lang="en-GB" sz="1200" b="0" i="0" kern="1200" dirty="0">
                <a:solidFill>
                  <a:schemeClr val="tx1"/>
                </a:solidFill>
                <a:effectLst/>
                <a:latin typeface="+mn-lt"/>
                <a:ea typeface="+mn-ea"/>
                <a:cs typeface="+mn-cs"/>
              </a:rPr>
              <a:t>(</a:t>
            </a:r>
            <a:r>
              <a:rPr lang="en-GB" dirty="0">
                <a:hlinkClick r:id="rId3"/>
              </a:rPr>
              <a:t>https://docs.microsoft.com/en-us/power-bi/visuals/power-bi-visualization-best-practices</a:t>
            </a:r>
            <a:r>
              <a:rPr lang="en-GB" dirty="0"/>
              <a:t>)</a:t>
            </a:r>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104</a:t>
            </a:fld>
            <a:endParaRPr lang="en-US" dirty="0"/>
          </a:p>
        </p:txBody>
      </p:sp>
    </p:spTree>
    <p:extLst>
      <p:ext uri="{BB962C8B-B14F-4D97-AF65-F5344CB8AC3E}">
        <p14:creationId xmlns:p14="http://schemas.microsoft.com/office/powerpoint/2010/main" val="5178860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a:t>
            </a:r>
            <a:r>
              <a:rPr lang="en-IE" dirty="0"/>
              <a:t> (13.6 Evaluating Results)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105</a:t>
            </a:fld>
            <a:endParaRPr lang="en-US" dirty="0"/>
          </a:p>
        </p:txBody>
      </p:sp>
    </p:spTree>
    <p:extLst>
      <p:ext uri="{BB962C8B-B14F-4D97-AF65-F5344CB8AC3E}">
        <p14:creationId xmlns:p14="http://schemas.microsoft.com/office/powerpoint/2010/main" val="388449382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learning objectives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106</a:t>
            </a:fld>
            <a:endParaRPr lang="en-US" dirty="0"/>
          </a:p>
        </p:txBody>
      </p:sp>
    </p:spTree>
    <p:extLst>
      <p:ext uri="{BB962C8B-B14F-4D97-AF65-F5344CB8AC3E}">
        <p14:creationId xmlns:p14="http://schemas.microsoft.com/office/powerpoint/2010/main" val="14285445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to complete the Review Exercise to review their knowledge and practice their skills and support them as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They will need access to Power BI Desktop and Service and an email address with which to share the Orders Metric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Review answers with the group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Question answers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1 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2 Result: The Orders Metric file is shared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3 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4 a), b), c)</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(13.7 Review Exercise - page 216)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Relevant </a:t>
            </a:r>
            <a:r>
              <a:rPr lang="en-IE" baseline="0" dirty="0" err="1"/>
              <a:t>workfile</a:t>
            </a:r>
            <a:r>
              <a:rPr lang="en-IE" baseline="0" dirty="0"/>
              <a:t> in Student folder (Orders Metric)</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107</a:t>
            </a:fld>
            <a:endParaRPr lang="en-US" dirty="0"/>
          </a:p>
        </p:txBody>
      </p:sp>
    </p:spTree>
    <p:extLst>
      <p:ext uri="{BB962C8B-B14F-4D97-AF65-F5344CB8AC3E}">
        <p14:creationId xmlns:p14="http://schemas.microsoft.com/office/powerpoint/2010/main" val="18895360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the overall course learning objectives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108</a:t>
            </a:fld>
            <a:endParaRPr lang="en-US" dirty="0"/>
          </a:p>
        </p:txBody>
      </p:sp>
    </p:spTree>
    <p:extLst>
      <p:ext uri="{BB962C8B-B14F-4D97-AF65-F5344CB8AC3E}">
        <p14:creationId xmlns:p14="http://schemas.microsoft.com/office/powerpoint/2010/main" val="159900693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if they have any final questions</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109</a:t>
            </a:fld>
            <a:endParaRPr lang="en-US" dirty="0"/>
          </a:p>
        </p:txBody>
      </p:sp>
    </p:spTree>
    <p:extLst>
      <p:ext uri="{BB962C8B-B14F-4D97-AF65-F5344CB8AC3E}">
        <p14:creationId xmlns:p14="http://schemas.microsoft.com/office/powerpoint/2010/main" val="69591150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Ask participants for their feedback on the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110</a:t>
            </a:fld>
            <a:endParaRPr lang="en-US" dirty="0"/>
          </a:p>
        </p:txBody>
      </p:sp>
    </p:spTree>
    <p:extLst>
      <p:ext uri="{BB962C8B-B14F-4D97-AF65-F5344CB8AC3E}">
        <p14:creationId xmlns:p14="http://schemas.microsoft.com/office/powerpoint/2010/main" val="127927112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As applicable, explain that participants should now be ready to take the ICDL Data Analytics - Foundation Certification</a:t>
            </a:r>
          </a:p>
        </p:txBody>
      </p:sp>
      <p:sp>
        <p:nvSpPr>
          <p:cNvPr id="4" name="Slide Number Placeholder 3"/>
          <p:cNvSpPr>
            <a:spLocks noGrp="1"/>
          </p:cNvSpPr>
          <p:nvPr>
            <p:ph type="sldNum" sz="quarter" idx="10"/>
          </p:nvPr>
        </p:nvSpPr>
        <p:spPr/>
        <p:txBody>
          <a:bodyPr/>
          <a:lstStyle/>
          <a:p>
            <a:fld id="{3E9D8FAF-412B-4701-A261-C376593DEF71}" type="slidenum">
              <a:rPr lang="en-US" smtClean="0"/>
              <a:t>111</a:t>
            </a:fld>
            <a:endParaRPr lang="en-US" dirty="0"/>
          </a:p>
        </p:txBody>
      </p:sp>
    </p:spTree>
    <p:extLst>
      <p:ext uri="{BB962C8B-B14F-4D97-AF65-F5344CB8AC3E}">
        <p14:creationId xmlns:p14="http://schemas.microsoft.com/office/powerpoint/2010/main" val="295913090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Provide contact details </a:t>
            </a:r>
            <a:endParaRPr lang="en-IE"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112</a:t>
            </a:fld>
            <a:endParaRPr lang="en-US" dirty="0"/>
          </a:p>
        </p:txBody>
      </p:sp>
    </p:spTree>
    <p:extLst>
      <p:ext uri="{BB962C8B-B14F-4D97-AF65-F5344CB8AC3E}">
        <p14:creationId xmlns:p14="http://schemas.microsoft.com/office/powerpoint/2010/main" val="1651837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(10.1 Key Features of Data Visualization Tools)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12</a:t>
            </a:fld>
            <a:endParaRPr lang="en-US" dirty="0"/>
          </a:p>
        </p:txBody>
      </p:sp>
    </p:spTree>
    <p:extLst>
      <p:ext uri="{BB962C8B-B14F-4D97-AF65-F5344CB8AC3E}">
        <p14:creationId xmlns:p14="http://schemas.microsoft.com/office/powerpoint/2010/main" val="2303188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(10.2 Data Visualization Tools Setup)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13</a:t>
            </a:fld>
            <a:endParaRPr lang="en-US" dirty="0"/>
          </a:p>
        </p:txBody>
      </p:sp>
    </p:spTree>
    <p:extLst>
      <p:ext uri="{BB962C8B-B14F-4D97-AF65-F5344CB8AC3E}">
        <p14:creationId xmlns:p14="http://schemas.microsoft.com/office/powerpoint/2010/main" val="1511948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(10.2 Data Visualization Tools Setup)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14</a:t>
            </a:fld>
            <a:endParaRPr lang="en-US" dirty="0"/>
          </a:p>
        </p:txBody>
      </p:sp>
    </p:spTree>
    <p:extLst>
      <p:ext uri="{BB962C8B-B14F-4D97-AF65-F5344CB8AC3E}">
        <p14:creationId xmlns:p14="http://schemas.microsoft.com/office/powerpoint/2010/main" val="1904502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(10.2 Data Visualization Tools Setup)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15</a:t>
            </a:fld>
            <a:endParaRPr lang="en-US" dirty="0"/>
          </a:p>
        </p:txBody>
      </p:sp>
    </p:spTree>
    <p:extLst>
      <p:ext uri="{BB962C8B-B14F-4D97-AF65-F5344CB8AC3E}">
        <p14:creationId xmlns:p14="http://schemas.microsoft.com/office/powerpoint/2010/main" val="1327801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(10.2 Data Visualization Tools Setup)</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16</a:t>
            </a:fld>
            <a:endParaRPr lang="en-US" dirty="0"/>
          </a:p>
        </p:txBody>
      </p:sp>
    </p:spTree>
    <p:extLst>
      <p:ext uri="{BB962C8B-B14F-4D97-AF65-F5344CB8AC3E}">
        <p14:creationId xmlns:p14="http://schemas.microsoft.com/office/powerpoint/2010/main" val="283705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(10.3 Visualization Tool Environment)</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17</a:t>
            </a:fld>
            <a:endParaRPr lang="en-US" dirty="0"/>
          </a:p>
        </p:txBody>
      </p:sp>
    </p:spTree>
    <p:extLst>
      <p:ext uri="{BB962C8B-B14F-4D97-AF65-F5344CB8AC3E}">
        <p14:creationId xmlns:p14="http://schemas.microsoft.com/office/powerpoint/2010/main" val="1115273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(10.3 Visualization Tool Environment)</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18</a:t>
            </a:fld>
            <a:endParaRPr lang="en-US" dirty="0"/>
          </a:p>
        </p:txBody>
      </p:sp>
    </p:spTree>
    <p:extLst>
      <p:ext uri="{BB962C8B-B14F-4D97-AF65-F5344CB8AC3E}">
        <p14:creationId xmlns:p14="http://schemas.microsoft.com/office/powerpoint/2010/main" val="3659726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(10.4 Importing Data Sets from Spreadsheets)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19</a:t>
            </a:fld>
            <a:endParaRPr lang="en-US" dirty="0"/>
          </a:p>
        </p:txBody>
      </p:sp>
    </p:spTree>
    <p:extLst>
      <p:ext uri="{BB962C8B-B14F-4D97-AF65-F5344CB8AC3E}">
        <p14:creationId xmlns:p14="http://schemas.microsoft.com/office/powerpoint/2010/main" val="3241038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(10.4 Importing Data Sets from Spreadsheets)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20</a:t>
            </a:fld>
            <a:endParaRPr lang="en-US" dirty="0"/>
          </a:p>
        </p:txBody>
      </p:sp>
    </p:spTree>
    <p:extLst>
      <p:ext uri="{BB962C8B-B14F-4D97-AF65-F5344CB8AC3E}">
        <p14:creationId xmlns:p14="http://schemas.microsoft.com/office/powerpoint/2010/main" val="1494598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Outline the agenda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1" dirty="0"/>
              <a:t>Note: </a:t>
            </a:r>
            <a:r>
              <a:rPr lang="en-IE" b="0" baseline="0" dirty="0"/>
              <a:t>Lesson 12-Creating Additional Data Visualizations goes beyond the ICDL Data Analytics – Foundation syllabus by providing additional skills that learners may find useful when creating reports. Whether trainers cover the content in this lesson will depend on factors such as the learner’s abilities and the training schedule. </a:t>
            </a:r>
            <a:endParaRPr lang="en-I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2</a:t>
            </a:fld>
            <a:endParaRPr lang="en-US" dirty="0"/>
          </a:p>
        </p:txBody>
      </p:sp>
    </p:spTree>
    <p:extLst>
      <p:ext uri="{BB962C8B-B14F-4D97-AF65-F5344CB8AC3E}">
        <p14:creationId xmlns:p14="http://schemas.microsoft.com/office/powerpoint/2010/main" val="593110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21</a:t>
            </a:fld>
            <a:endParaRPr lang="en-US" dirty="0"/>
          </a:p>
        </p:txBody>
      </p:sp>
    </p:spTree>
    <p:extLst>
      <p:ext uri="{BB962C8B-B14F-4D97-AF65-F5344CB8AC3E}">
        <p14:creationId xmlns:p14="http://schemas.microsoft.com/office/powerpoint/2010/main" val="931256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to complete the Review Exercise to review their knowledge and practice their skills and support them as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They will need access to Power BI Desktop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Review answers with the group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Question answers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1 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2 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3 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4 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5 b)</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6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7 Sales overview </a:t>
            </a:r>
            <a:r>
              <a:rPr lang="en-IE" baseline="0" dirty="0" err="1"/>
              <a:t>imported.pbxi</a:t>
            </a:r>
            <a:r>
              <a:rPr lang="en-IE" baseline="0" dirty="0"/>
              <a:t> saved in Power BI 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(10.5 Review Exercise - page 142)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Relevant </a:t>
            </a:r>
            <a:r>
              <a:rPr lang="en-IE" baseline="0" dirty="0" err="1"/>
              <a:t>workfiles</a:t>
            </a:r>
            <a:r>
              <a:rPr lang="en-IE" baseline="0" dirty="0"/>
              <a:t> in Student folder (sales overview.xlsx) </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22</a:t>
            </a:fld>
            <a:endParaRPr lang="en-US" dirty="0"/>
          </a:p>
        </p:txBody>
      </p:sp>
    </p:spTree>
    <p:extLst>
      <p:ext uri="{BB962C8B-B14F-4D97-AF65-F5344CB8AC3E}">
        <p14:creationId xmlns:p14="http://schemas.microsoft.com/office/powerpoint/2010/main" val="1106941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24</a:t>
            </a:fld>
            <a:endParaRPr lang="en-US" dirty="0"/>
          </a:p>
        </p:txBody>
      </p:sp>
    </p:spTree>
    <p:extLst>
      <p:ext uri="{BB962C8B-B14F-4D97-AF65-F5344CB8AC3E}">
        <p14:creationId xmlns:p14="http://schemas.microsoft.com/office/powerpoint/2010/main" val="3160976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(11.1 Creating Table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25</a:t>
            </a:fld>
            <a:endParaRPr lang="en-US" dirty="0"/>
          </a:p>
        </p:txBody>
      </p:sp>
    </p:spTree>
    <p:extLst>
      <p:ext uri="{BB962C8B-B14F-4D97-AF65-F5344CB8AC3E}">
        <p14:creationId xmlns:p14="http://schemas.microsoft.com/office/powerpoint/2010/main" val="356683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(11.1 Creating Table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26</a:t>
            </a:fld>
            <a:endParaRPr lang="en-US" dirty="0"/>
          </a:p>
        </p:txBody>
      </p:sp>
    </p:spTree>
    <p:extLst>
      <p:ext uri="{BB962C8B-B14F-4D97-AF65-F5344CB8AC3E}">
        <p14:creationId xmlns:p14="http://schemas.microsoft.com/office/powerpoint/2010/main" val="2056608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27</a:t>
            </a:fld>
            <a:endParaRPr lang="en-US" dirty="0"/>
          </a:p>
        </p:txBody>
      </p:sp>
    </p:spTree>
    <p:extLst>
      <p:ext uri="{BB962C8B-B14F-4D97-AF65-F5344CB8AC3E}">
        <p14:creationId xmlns:p14="http://schemas.microsoft.com/office/powerpoint/2010/main" val="4069708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28</a:t>
            </a:fld>
            <a:endParaRPr lang="en-US" dirty="0"/>
          </a:p>
        </p:txBody>
      </p:sp>
    </p:spTree>
    <p:extLst>
      <p:ext uri="{BB962C8B-B14F-4D97-AF65-F5344CB8AC3E}">
        <p14:creationId xmlns:p14="http://schemas.microsoft.com/office/powerpoint/2010/main" val="479867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29</a:t>
            </a:fld>
            <a:endParaRPr lang="en-US" dirty="0"/>
          </a:p>
        </p:txBody>
      </p:sp>
    </p:spTree>
    <p:extLst>
      <p:ext uri="{BB962C8B-B14F-4D97-AF65-F5344CB8AC3E}">
        <p14:creationId xmlns:p14="http://schemas.microsoft.com/office/powerpoint/2010/main" val="3517104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30</a:t>
            </a:fld>
            <a:endParaRPr lang="en-US" dirty="0"/>
          </a:p>
        </p:txBody>
      </p:sp>
    </p:spTree>
    <p:extLst>
      <p:ext uri="{BB962C8B-B14F-4D97-AF65-F5344CB8AC3E}">
        <p14:creationId xmlns:p14="http://schemas.microsoft.com/office/powerpoint/2010/main" val="2642492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31</a:t>
            </a:fld>
            <a:endParaRPr lang="en-US" dirty="0"/>
          </a:p>
        </p:txBody>
      </p:sp>
    </p:spTree>
    <p:extLst>
      <p:ext uri="{BB962C8B-B14F-4D97-AF65-F5344CB8AC3E}">
        <p14:creationId xmlns:p14="http://schemas.microsoft.com/office/powerpoint/2010/main" val="44787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session/category level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3</a:t>
            </a:fld>
            <a:endParaRPr lang="en-US" dirty="0"/>
          </a:p>
        </p:txBody>
      </p:sp>
    </p:spTree>
    <p:extLst>
      <p:ext uri="{BB962C8B-B14F-4D97-AF65-F5344CB8AC3E}">
        <p14:creationId xmlns:p14="http://schemas.microsoft.com/office/powerpoint/2010/main" val="1010183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32</a:t>
            </a:fld>
            <a:endParaRPr lang="en-US" dirty="0"/>
          </a:p>
        </p:txBody>
      </p:sp>
    </p:spTree>
    <p:extLst>
      <p:ext uri="{BB962C8B-B14F-4D97-AF65-F5344CB8AC3E}">
        <p14:creationId xmlns:p14="http://schemas.microsoft.com/office/powerpoint/2010/main" val="3061859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33</a:t>
            </a:fld>
            <a:endParaRPr lang="en-US" dirty="0"/>
          </a:p>
        </p:txBody>
      </p:sp>
    </p:spTree>
    <p:extLst>
      <p:ext uri="{BB962C8B-B14F-4D97-AF65-F5344CB8AC3E}">
        <p14:creationId xmlns:p14="http://schemas.microsoft.com/office/powerpoint/2010/main" val="1392118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34</a:t>
            </a:fld>
            <a:endParaRPr lang="en-US" dirty="0"/>
          </a:p>
        </p:txBody>
      </p:sp>
    </p:spTree>
    <p:extLst>
      <p:ext uri="{BB962C8B-B14F-4D97-AF65-F5344CB8AC3E}">
        <p14:creationId xmlns:p14="http://schemas.microsoft.com/office/powerpoint/2010/main" val="3833310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35</a:t>
            </a:fld>
            <a:endParaRPr lang="en-US" dirty="0"/>
          </a:p>
        </p:txBody>
      </p:sp>
    </p:spTree>
    <p:extLst>
      <p:ext uri="{BB962C8B-B14F-4D97-AF65-F5344CB8AC3E}">
        <p14:creationId xmlns:p14="http://schemas.microsoft.com/office/powerpoint/2010/main" val="3576966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(11.2 Creating Chart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36</a:t>
            </a:fld>
            <a:endParaRPr lang="en-US" dirty="0"/>
          </a:p>
        </p:txBody>
      </p:sp>
    </p:spTree>
    <p:extLst>
      <p:ext uri="{BB962C8B-B14F-4D97-AF65-F5344CB8AC3E}">
        <p14:creationId xmlns:p14="http://schemas.microsoft.com/office/powerpoint/2010/main" val="48892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(11.3 Enhancing Visualizations Using Conditional Formatting)</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37</a:t>
            </a:fld>
            <a:endParaRPr lang="en-US" dirty="0"/>
          </a:p>
        </p:txBody>
      </p:sp>
    </p:spTree>
    <p:extLst>
      <p:ext uri="{BB962C8B-B14F-4D97-AF65-F5344CB8AC3E}">
        <p14:creationId xmlns:p14="http://schemas.microsoft.com/office/powerpoint/2010/main" val="7110511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(11.3 Enhancing Visualizations Using Conditional Formatting)</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38</a:t>
            </a:fld>
            <a:endParaRPr lang="en-US" dirty="0"/>
          </a:p>
        </p:txBody>
      </p:sp>
    </p:spTree>
    <p:extLst>
      <p:ext uri="{BB962C8B-B14F-4D97-AF65-F5344CB8AC3E}">
        <p14:creationId xmlns:p14="http://schemas.microsoft.com/office/powerpoint/2010/main" val="2149741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(11.3 Enhancing Visualizations Using Conditional Formatting)</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39</a:t>
            </a:fld>
            <a:endParaRPr lang="en-US" dirty="0"/>
          </a:p>
        </p:txBody>
      </p:sp>
    </p:spTree>
    <p:extLst>
      <p:ext uri="{BB962C8B-B14F-4D97-AF65-F5344CB8AC3E}">
        <p14:creationId xmlns:p14="http://schemas.microsoft.com/office/powerpoint/2010/main" val="677784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(11.3 Enhancing Visualizations Using Conditional Formatting)</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40</a:t>
            </a:fld>
            <a:endParaRPr lang="en-US" dirty="0"/>
          </a:p>
        </p:txBody>
      </p:sp>
    </p:spTree>
    <p:extLst>
      <p:ext uri="{BB962C8B-B14F-4D97-AF65-F5344CB8AC3E}">
        <p14:creationId xmlns:p14="http://schemas.microsoft.com/office/powerpoint/2010/main" val="3731363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(11.3 Enhancing Visualizations Using Conditional Formatting)</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41</a:t>
            </a:fld>
            <a:endParaRPr lang="en-US" dirty="0"/>
          </a:p>
        </p:txBody>
      </p:sp>
    </p:spTree>
    <p:extLst>
      <p:ext uri="{BB962C8B-B14F-4D97-AF65-F5344CB8AC3E}">
        <p14:creationId xmlns:p14="http://schemas.microsoft.com/office/powerpoint/2010/main" val="318107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Lesson Leaning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5</a:t>
            </a:fld>
            <a:endParaRPr lang="en-US" dirty="0"/>
          </a:p>
        </p:txBody>
      </p:sp>
    </p:spTree>
    <p:extLst>
      <p:ext uri="{BB962C8B-B14F-4D97-AF65-F5344CB8AC3E}">
        <p14:creationId xmlns:p14="http://schemas.microsoft.com/office/powerpoint/2010/main" val="3503095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(11.3 Enhancing Visualizations Using Conditional Formatting)</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42</a:t>
            </a:fld>
            <a:endParaRPr lang="en-US" dirty="0"/>
          </a:p>
        </p:txBody>
      </p:sp>
    </p:spTree>
    <p:extLst>
      <p:ext uri="{BB962C8B-B14F-4D97-AF65-F5344CB8AC3E}">
        <p14:creationId xmlns:p14="http://schemas.microsoft.com/office/powerpoint/2010/main" val="3380840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(11.3 Enhancing Visualizations Using Conditional Formatting)</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43</a:t>
            </a:fld>
            <a:endParaRPr lang="en-US" dirty="0"/>
          </a:p>
        </p:txBody>
      </p:sp>
    </p:spTree>
    <p:extLst>
      <p:ext uri="{BB962C8B-B14F-4D97-AF65-F5344CB8AC3E}">
        <p14:creationId xmlns:p14="http://schemas.microsoft.com/office/powerpoint/2010/main" val="9822929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(11.4 Enhancing Visualizations Using Visual Level Filters)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44</a:t>
            </a:fld>
            <a:endParaRPr lang="en-US" dirty="0"/>
          </a:p>
        </p:txBody>
      </p:sp>
    </p:spTree>
    <p:extLst>
      <p:ext uri="{BB962C8B-B14F-4D97-AF65-F5344CB8AC3E}">
        <p14:creationId xmlns:p14="http://schemas.microsoft.com/office/powerpoint/2010/main" val="32030997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(11.4 Enhancing Visualizations Using Visual Level Filters)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45</a:t>
            </a:fld>
            <a:endParaRPr lang="en-US" dirty="0"/>
          </a:p>
        </p:txBody>
      </p:sp>
    </p:spTree>
    <p:extLst>
      <p:ext uri="{BB962C8B-B14F-4D97-AF65-F5344CB8AC3E}">
        <p14:creationId xmlns:p14="http://schemas.microsoft.com/office/powerpoint/2010/main" val="1766973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(11.4 Enhancing Visualizations Using Visual Level Filters)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46</a:t>
            </a:fld>
            <a:endParaRPr lang="en-US" dirty="0"/>
          </a:p>
        </p:txBody>
      </p:sp>
    </p:spTree>
    <p:extLst>
      <p:ext uri="{BB962C8B-B14F-4D97-AF65-F5344CB8AC3E}">
        <p14:creationId xmlns:p14="http://schemas.microsoft.com/office/powerpoint/2010/main" val="1095691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(11.5 Creating Visualizations Using Maps)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47</a:t>
            </a:fld>
            <a:endParaRPr lang="en-US" dirty="0"/>
          </a:p>
        </p:txBody>
      </p:sp>
    </p:spTree>
    <p:extLst>
      <p:ext uri="{BB962C8B-B14F-4D97-AF65-F5344CB8AC3E}">
        <p14:creationId xmlns:p14="http://schemas.microsoft.com/office/powerpoint/2010/main" val="8173473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(11.5 Creating Visualizations Using Maps)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48</a:t>
            </a:fld>
            <a:endParaRPr lang="en-US" dirty="0"/>
          </a:p>
        </p:txBody>
      </p:sp>
    </p:spTree>
    <p:extLst>
      <p:ext uri="{BB962C8B-B14F-4D97-AF65-F5344CB8AC3E}">
        <p14:creationId xmlns:p14="http://schemas.microsoft.com/office/powerpoint/2010/main" val="1011662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(11.5 Creating Visualizations Using Maps)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49</a:t>
            </a:fld>
            <a:endParaRPr lang="en-US" dirty="0"/>
          </a:p>
        </p:txBody>
      </p:sp>
    </p:spTree>
    <p:extLst>
      <p:ext uri="{BB962C8B-B14F-4D97-AF65-F5344CB8AC3E}">
        <p14:creationId xmlns:p14="http://schemas.microsoft.com/office/powerpoint/2010/main" val="3040167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(11.5 Creating Visualizations Using Maps)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50</a:t>
            </a:fld>
            <a:endParaRPr lang="en-US" dirty="0"/>
          </a:p>
        </p:txBody>
      </p:sp>
    </p:spTree>
    <p:extLst>
      <p:ext uri="{BB962C8B-B14F-4D97-AF65-F5344CB8AC3E}">
        <p14:creationId xmlns:p14="http://schemas.microsoft.com/office/powerpoint/2010/main" val="22211895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(11.5 Creating Visualizations Using Maps)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51</a:t>
            </a:fld>
            <a:endParaRPr lang="en-US" dirty="0"/>
          </a:p>
        </p:txBody>
      </p:sp>
    </p:spTree>
    <p:extLst>
      <p:ext uri="{BB962C8B-B14F-4D97-AF65-F5344CB8AC3E}">
        <p14:creationId xmlns:p14="http://schemas.microsoft.com/office/powerpoint/2010/main" val="2229227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(10.1 Key Features of Data Visualization Tools)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a:t>
            </a:fld>
            <a:endParaRPr lang="en-US" dirty="0"/>
          </a:p>
        </p:txBody>
      </p:sp>
    </p:spTree>
    <p:extLst>
      <p:ext uri="{BB962C8B-B14F-4D97-AF65-F5344CB8AC3E}">
        <p14:creationId xmlns:p14="http://schemas.microsoft.com/office/powerpoint/2010/main" val="3216599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(11.5 Creating Visualizations Using Maps)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52</a:t>
            </a:fld>
            <a:endParaRPr lang="en-US" dirty="0"/>
          </a:p>
        </p:txBody>
      </p:sp>
    </p:spTree>
    <p:extLst>
      <p:ext uri="{BB962C8B-B14F-4D97-AF65-F5344CB8AC3E}">
        <p14:creationId xmlns:p14="http://schemas.microsoft.com/office/powerpoint/2010/main" val="1196892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(11.5 Creating Visualizations Using Maps)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53</a:t>
            </a:fld>
            <a:endParaRPr lang="en-US" dirty="0"/>
          </a:p>
        </p:txBody>
      </p:sp>
    </p:spTree>
    <p:extLst>
      <p:ext uri="{BB962C8B-B14F-4D97-AF65-F5344CB8AC3E}">
        <p14:creationId xmlns:p14="http://schemas.microsoft.com/office/powerpoint/2010/main" val="7727035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(11.5 Creating Visualizations Using Maps)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54</a:t>
            </a:fld>
            <a:endParaRPr lang="en-US" dirty="0"/>
          </a:p>
        </p:txBody>
      </p:sp>
    </p:spTree>
    <p:extLst>
      <p:ext uri="{BB962C8B-B14F-4D97-AF65-F5344CB8AC3E}">
        <p14:creationId xmlns:p14="http://schemas.microsoft.com/office/powerpoint/2010/main" val="1088246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(11.5 Creating Visualizations Using Maps)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55</a:t>
            </a:fld>
            <a:endParaRPr lang="en-US" dirty="0"/>
          </a:p>
        </p:txBody>
      </p:sp>
    </p:spTree>
    <p:extLst>
      <p:ext uri="{BB962C8B-B14F-4D97-AF65-F5344CB8AC3E}">
        <p14:creationId xmlns:p14="http://schemas.microsoft.com/office/powerpoint/2010/main" val="42446517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learning objectives</a:t>
            </a:r>
          </a:p>
        </p:txBody>
      </p:sp>
      <p:sp>
        <p:nvSpPr>
          <p:cNvPr id="4" name="Slide Number Placeholder 3"/>
          <p:cNvSpPr>
            <a:spLocks noGrp="1"/>
          </p:cNvSpPr>
          <p:nvPr>
            <p:ph type="sldNum" sz="quarter" idx="10"/>
          </p:nvPr>
        </p:nvSpPr>
        <p:spPr/>
        <p:txBody>
          <a:bodyPr/>
          <a:lstStyle/>
          <a:p>
            <a:fld id="{3E9D8FAF-412B-4701-A261-C376593DEF71}" type="slidenum">
              <a:rPr lang="en-US" smtClean="0"/>
              <a:t>56</a:t>
            </a:fld>
            <a:endParaRPr lang="en-US" dirty="0"/>
          </a:p>
        </p:txBody>
      </p:sp>
    </p:spTree>
    <p:extLst>
      <p:ext uri="{BB962C8B-B14F-4D97-AF65-F5344CB8AC3E}">
        <p14:creationId xmlns:p14="http://schemas.microsoft.com/office/powerpoint/2010/main" val="2098803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to complete the Review Exercise to review their knowledge and practice their skills and support them as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They will need access to Power BI Desktop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Review answers with the group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Question answers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1 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2-10 see </a:t>
            </a:r>
            <a:r>
              <a:rPr lang="en-IE" baseline="0" dirty="0" err="1"/>
              <a:t>Chartstory</a:t>
            </a:r>
            <a:r>
              <a:rPr lang="en-IE" baseline="0" dirty="0"/>
              <a:t> </a:t>
            </a:r>
            <a:r>
              <a:rPr lang="en-IE" baseline="0" dirty="0" err="1"/>
              <a:t>solution.pbxi</a:t>
            </a:r>
            <a:endParaRPr lang="en-I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(11.6 Review Exercise - page 174)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Relevant </a:t>
            </a:r>
            <a:r>
              <a:rPr lang="en-IE" baseline="0" dirty="0" err="1"/>
              <a:t>workfiles</a:t>
            </a:r>
            <a:r>
              <a:rPr lang="en-IE" baseline="0" dirty="0"/>
              <a:t> in Student folder (</a:t>
            </a:r>
            <a:r>
              <a:rPr lang="en-IE" baseline="0" dirty="0" err="1"/>
              <a:t>Chartstory.pbxi</a:t>
            </a:r>
            <a:r>
              <a:rPr lang="en-IE" baseline="0" dirty="0"/>
              <a:t>, </a:t>
            </a:r>
            <a:r>
              <a:rPr lang="en-IE" baseline="0" dirty="0" err="1"/>
              <a:t>PivotReport.pbxi</a:t>
            </a:r>
            <a:r>
              <a:rPr lang="en-IE" baseline="0" dirty="0"/>
              <a:t>) and solution file (</a:t>
            </a:r>
            <a:r>
              <a:rPr lang="en-IE" baseline="0" dirty="0" err="1"/>
              <a:t>Chartstory</a:t>
            </a:r>
            <a:r>
              <a:rPr lang="en-IE" baseline="0" dirty="0"/>
              <a:t> </a:t>
            </a:r>
            <a:r>
              <a:rPr lang="en-IE" baseline="0" dirty="0" err="1"/>
              <a:t>solution.pbxi</a:t>
            </a:r>
            <a:r>
              <a:rPr lang="en-IE" baseline="0" dirty="0"/>
              <a:t>) </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57</a:t>
            </a:fld>
            <a:endParaRPr lang="en-US" dirty="0"/>
          </a:p>
        </p:txBody>
      </p:sp>
    </p:spTree>
    <p:extLst>
      <p:ext uri="{BB962C8B-B14F-4D97-AF65-F5344CB8AC3E}">
        <p14:creationId xmlns:p14="http://schemas.microsoft.com/office/powerpoint/2010/main" val="2789765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The content in this Lesson goes beyond the ICDL Data Analytics – Foundation syllabus by providing additional skills that learners may find useful when creating reports.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Whether trainers cover the content in this lesson will depend on factors such as the learner’s abilities and the training schedule. </a:t>
            </a: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a:t>
            </a:r>
            <a:r>
              <a:rPr lang="en-IE" b="0" baseline="0" dirty="0"/>
              <a:t>Lesson 12-Creating Additional Data Visualizations)</a:t>
            </a:r>
            <a:endParaRPr lang="en-IE" dirty="0"/>
          </a:p>
          <a:p>
            <a:endParaRPr lang="en-GB" dirty="0"/>
          </a:p>
        </p:txBody>
      </p:sp>
      <p:sp>
        <p:nvSpPr>
          <p:cNvPr id="4" name="Slide Number Placeholder 3"/>
          <p:cNvSpPr>
            <a:spLocks noGrp="1"/>
          </p:cNvSpPr>
          <p:nvPr>
            <p:ph type="sldNum" sz="quarter" idx="5"/>
          </p:nvPr>
        </p:nvSpPr>
        <p:spPr/>
        <p:txBody>
          <a:bodyPr/>
          <a:lstStyle/>
          <a:p>
            <a:fld id="{3E9D8FAF-412B-4701-A261-C376593DEF71}" type="slidenum">
              <a:rPr lang="en-US" smtClean="0"/>
              <a:t>58</a:t>
            </a:fld>
            <a:endParaRPr lang="en-US" dirty="0"/>
          </a:p>
        </p:txBody>
      </p:sp>
    </p:spTree>
    <p:extLst>
      <p:ext uri="{BB962C8B-B14F-4D97-AF65-F5344CB8AC3E}">
        <p14:creationId xmlns:p14="http://schemas.microsoft.com/office/powerpoint/2010/main" val="31565482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The content in this Lesson goes beyond the ICDL Data Analytics – Foundation syllabus by providing additional skills that learners may find useful when creating reports.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Whether trainers cover the content in this lesson will depend on factors such as the learner’s abilities and the training schedule. </a:t>
            </a: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a:t>
            </a:r>
            <a:r>
              <a:rPr lang="en-IE" b="0" baseline="0" dirty="0"/>
              <a:t>Lesson 12-Creating Additional Data Visualizations)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59</a:t>
            </a:fld>
            <a:endParaRPr lang="en-US" dirty="0"/>
          </a:p>
        </p:txBody>
      </p:sp>
    </p:spTree>
    <p:extLst>
      <p:ext uri="{BB962C8B-B14F-4D97-AF65-F5344CB8AC3E}">
        <p14:creationId xmlns:p14="http://schemas.microsoft.com/office/powerpoint/2010/main" val="2497847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(12.1 Creating Visualizations to Measure Progress)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60</a:t>
            </a:fld>
            <a:endParaRPr lang="en-US" dirty="0"/>
          </a:p>
        </p:txBody>
      </p:sp>
    </p:spTree>
    <p:extLst>
      <p:ext uri="{BB962C8B-B14F-4D97-AF65-F5344CB8AC3E}">
        <p14:creationId xmlns:p14="http://schemas.microsoft.com/office/powerpoint/2010/main" val="4038464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(12.1 Creating Visualizations to Measure Progress)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61</a:t>
            </a:fld>
            <a:endParaRPr lang="en-US" dirty="0"/>
          </a:p>
        </p:txBody>
      </p:sp>
    </p:spTree>
    <p:extLst>
      <p:ext uri="{BB962C8B-B14F-4D97-AF65-F5344CB8AC3E}">
        <p14:creationId xmlns:p14="http://schemas.microsoft.com/office/powerpoint/2010/main" val="209621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(10.1 Key Features of Data Visualization Tools)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a:t>
            </a:fld>
            <a:endParaRPr lang="en-US" dirty="0"/>
          </a:p>
        </p:txBody>
      </p:sp>
    </p:spTree>
    <p:extLst>
      <p:ext uri="{BB962C8B-B14F-4D97-AF65-F5344CB8AC3E}">
        <p14:creationId xmlns:p14="http://schemas.microsoft.com/office/powerpoint/2010/main" val="24020789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(12.1 Creating Visualizations to Measure Progress)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62</a:t>
            </a:fld>
            <a:endParaRPr lang="en-US" dirty="0"/>
          </a:p>
        </p:txBody>
      </p:sp>
    </p:spTree>
    <p:extLst>
      <p:ext uri="{BB962C8B-B14F-4D97-AF65-F5344CB8AC3E}">
        <p14:creationId xmlns:p14="http://schemas.microsoft.com/office/powerpoint/2010/main" val="42026745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(12.1 Creating Visualizations to Measure Progress)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63</a:t>
            </a:fld>
            <a:endParaRPr lang="en-US" dirty="0"/>
          </a:p>
        </p:txBody>
      </p:sp>
    </p:spTree>
    <p:extLst>
      <p:ext uri="{BB962C8B-B14F-4D97-AF65-F5344CB8AC3E}">
        <p14:creationId xmlns:p14="http://schemas.microsoft.com/office/powerpoint/2010/main" val="13994670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(12.1 Creating Visualizations to Measure Progress)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64</a:t>
            </a:fld>
            <a:endParaRPr lang="en-US" dirty="0"/>
          </a:p>
        </p:txBody>
      </p:sp>
    </p:spTree>
    <p:extLst>
      <p:ext uri="{BB962C8B-B14F-4D97-AF65-F5344CB8AC3E}">
        <p14:creationId xmlns:p14="http://schemas.microsoft.com/office/powerpoint/2010/main" val="29950426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(12.1 Creating Visualizations to Measure Progress)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65</a:t>
            </a:fld>
            <a:endParaRPr lang="en-US" dirty="0"/>
          </a:p>
        </p:txBody>
      </p:sp>
    </p:spTree>
    <p:extLst>
      <p:ext uri="{BB962C8B-B14F-4D97-AF65-F5344CB8AC3E}">
        <p14:creationId xmlns:p14="http://schemas.microsoft.com/office/powerpoint/2010/main" val="18915221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(12.1 Creating Visualizations to Measure Progress)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66</a:t>
            </a:fld>
            <a:endParaRPr lang="en-US" dirty="0"/>
          </a:p>
        </p:txBody>
      </p:sp>
    </p:spTree>
    <p:extLst>
      <p:ext uri="{BB962C8B-B14F-4D97-AF65-F5344CB8AC3E}">
        <p14:creationId xmlns:p14="http://schemas.microsoft.com/office/powerpoint/2010/main" val="2522955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(12.1 Creating Visualizations to Measure Progress)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67</a:t>
            </a:fld>
            <a:endParaRPr lang="en-US" dirty="0"/>
          </a:p>
        </p:txBody>
      </p:sp>
    </p:spTree>
    <p:extLst>
      <p:ext uri="{BB962C8B-B14F-4D97-AF65-F5344CB8AC3E}">
        <p14:creationId xmlns:p14="http://schemas.microsoft.com/office/powerpoint/2010/main" val="27904345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(12.2 Creating Card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68</a:t>
            </a:fld>
            <a:endParaRPr lang="en-US" dirty="0"/>
          </a:p>
        </p:txBody>
      </p:sp>
    </p:spTree>
    <p:extLst>
      <p:ext uri="{BB962C8B-B14F-4D97-AF65-F5344CB8AC3E}">
        <p14:creationId xmlns:p14="http://schemas.microsoft.com/office/powerpoint/2010/main" val="31677686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(12.2 Creating Card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69</a:t>
            </a:fld>
            <a:endParaRPr lang="en-US" dirty="0"/>
          </a:p>
        </p:txBody>
      </p:sp>
    </p:spTree>
    <p:extLst>
      <p:ext uri="{BB962C8B-B14F-4D97-AF65-F5344CB8AC3E}">
        <p14:creationId xmlns:p14="http://schemas.microsoft.com/office/powerpoint/2010/main" val="35168062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(12.2 Creating Card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70</a:t>
            </a:fld>
            <a:endParaRPr lang="en-US" dirty="0"/>
          </a:p>
        </p:txBody>
      </p:sp>
    </p:spTree>
    <p:extLst>
      <p:ext uri="{BB962C8B-B14F-4D97-AF65-F5344CB8AC3E}">
        <p14:creationId xmlns:p14="http://schemas.microsoft.com/office/powerpoint/2010/main" val="22028915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(12.2 Creating Card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71</a:t>
            </a:fld>
            <a:endParaRPr lang="en-US" dirty="0"/>
          </a:p>
        </p:txBody>
      </p:sp>
    </p:spTree>
    <p:extLst>
      <p:ext uri="{BB962C8B-B14F-4D97-AF65-F5344CB8AC3E}">
        <p14:creationId xmlns:p14="http://schemas.microsoft.com/office/powerpoint/2010/main" val="729340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(10.1 Key Features of Data Visualization Tools)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8</a:t>
            </a:fld>
            <a:endParaRPr lang="en-US" dirty="0"/>
          </a:p>
        </p:txBody>
      </p:sp>
    </p:spTree>
    <p:extLst>
      <p:ext uri="{BB962C8B-B14F-4D97-AF65-F5344CB8AC3E}">
        <p14:creationId xmlns:p14="http://schemas.microsoft.com/office/powerpoint/2010/main" val="22799457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(12.2 Creating Card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72</a:t>
            </a:fld>
            <a:endParaRPr lang="en-US" dirty="0"/>
          </a:p>
        </p:txBody>
      </p:sp>
    </p:spTree>
    <p:extLst>
      <p:ext uri="{BB962C8B-B14F-4D97-AF65-F5344CB8AC3E}">
        <p14:creationId xmlns:p14="http://schemas.microsoft.com/office/powerpoint/2010/main" val="28188416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(12.3 Creating Matrix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73</a:t>
            </a:fld>
            <a:endParaRPr lang="en-US" dirty="0"/>
          </a:p>
        </p:txBody>
      </p:sp>
    </p:spTree>
    <p:extLst>
      <p:ext uri="{BB962C8B-B14F-4D97-AF65-F5344CB8AC3E}">
        <p14:creationId xmlns:p14="http://schemas.microsoft.com/office/powerpoint/2010/main" val="26638938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(12.3 Creating Matrix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74</a:t>
            </a:fld>
            <a:endParaRPr lang="en-US" dirty="0"/>
          </a:p>
        </p:txBody>
      </p:sp>
    </p:spTree>
    <p:extLst>
      <p:ext uri="{BB962C8B-B14F-4D97-AF65-F5344CB8AC3E}">
        <p14:creationId xmlns:p14="http://schemas.microsoft.com/office/powerpoint/2010/main" val="24815135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(12.3 Creating Matrix Visualizations)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75</a:t>
            </a:fld>
            <a:endParaRPr lang="en-US" dirty="0"/>
          </a:p>
        </p:txBody>
      </p:sp>
    </p:spTree>
    <p:extLst>
      <p:ext uri="{BB962C8B-B14F-4D97-AF65-F5344CB8AC3E}">
        <p14:creationId xmlns:p14="http://schemas.microsoft.com/office/powerpoint/2010/main" val="18168613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indent="-171450">
              <a:buFont typeface="Arial" panose="020B0604020202020204" pitchFamily="34" charset="0"/>
              <a:buChar char="•"/>
            </a:pPr>
            <a:r>
              <a:rPr lang="en-SG" sz="1200" b="1" i="1" kern="1200" dirty="0">
                <a:solidFill>
                  <a:schemeClr val="tx1"/>
                </a:solidFill>
                <a:effectLst/>
                <a:latin typeface="+mn-lt"/>
                <a:ea typeface="+mn-ea"/>
                <a:cs typeface="+mn-cs"/>
              </a:rPr>
              <a:t>Note</a:t>
            </a:r>
            <a:r>
              <a:rPr lang="en-SG" sz="1200" i="1" kern="1200" dirty="0">
                <a:solidFill>
                  <a:schemeClr val="tx1"/>
                </a:solidFill>
                <a:effectLst/>
                <a:latin typeface="+mn-lt"/>
                <a:ea typeface="+mn-ea"/>
                <a:cs typeface="+mn-cs"/>
              </a:rPr>
              <a:t>: Slicers can be inserted in two ways:</a:t>
            </a:r>
            <a:endParaRPr lang="en-IE" sz="1200" i="1" kern="1200" dirty="0">
              <a:solidFill>
                <a:schemeClr val="tx1"/>
              </a:solidFill>
              <a:effectLst/>
              <a:latin typeface="+mn-lt"/>
              <a:ea typeface="+mn-ea"/>
              <a:cs typeface="+mn-cs"/>
            </a:endParaRPr>
          </a:p>
          <a:p>
            <a:pPr marL="628650" lvl="1" indent="-171450">
              <a:buFont typeface="Arial" panose="020B0604020202020204" pitchFamily="34" charset="0"/>
              <a:buChar char="•"/>
            </a:pPr>
            <a:r>
              <a:rPr lang="en-SG" sz="1200" i="1" kern="1200" dirty="0">
                <a:solidFill>
                  <a:schemeClr val="tx1"/>
                </a:solidFill>
                <a:effectLst/>
                <a:latin typeface="+mn-lt"/>
                <a:ea typeface="+mn-ea"/>
                <a:cs typeface="+mn-cs"/>
              </a:rPr>
              <a:t>Select the </a:t>
            </a:r>
            <a:r>
              <a:rPr lang="en-SG" sz="1200" b="1" i="1" kern="1200" dirty="0">
                <a:solidFill>
                  <a:schemeClr val="tx1"/>
                </a:solidFill>
                <a:effectLst/>
                <a:latin typeface="+mn-lt"/>
                <a:ea typeface="+mn-ea"/>
                <a:cs typeface="+mn-cs"/>
              </a:rPr>
              <a:t>Slicer</a:t>
            </a:r>
            <a:r>
              <a:rPr lang="en-SG" sz="1200" i="1" kern="1200" dirty="0">
                <a:solidFill>
                  <a:schemeClr val="tx1"/>
                </a:solidFill>
                <a:effectLst/>
                <a:latin typeface="+mn-lt"/>
                <a:ea typeface="+mn-ea"/>
                <a:cs typeface="+mn-cs"/>
              </a:rPr>
              <a:t> icon in the </a:t>
            </a:r>
            <a:r>
              <a:rPr lang="en-SG" sz="1200" b="1" i="1" kern="1200" dirty="0">
                <a:solidFill>
                  <a:schemeClr val="tx1"/>
                </a:solidFill>
                <a:effectLst/>
                <a:latin typeface="+mn-lt"/>
                <a:ea typeface="+mn-ea"/>
                <a:cs typeface="+mn-cs"/>
              </a:rPr>
              <a:t>Visualizations</a:t>
            </a:r>
            <a:r>
              <a:rPr lang="en-SG" sz="1200" i="1" kern="1200" dirty="0">
                <a:solidFill>
                  <a:schemeClr val="tx1"/>
                </a:solidFill>
                <a:effectLst/>
                <a:latin typeface="+mn-lt"/>
                <a:ea typeface="+mn-ea"/>
                <a:cs typeface="+mn-cs"/>
              </a:rPr>
              <a:t> pane and then select the data field and drag it to the </a:t>
            </a:r>
            <a:r>
              <a:rPr lang="en-SG" sz="1200" b="1" i="1" kern="1200" dirty="0">
                <a:solidFill>
                  <a:schemeClr val="tx1"/>
                </a:solidFill>
                <a:effectLst/>
                <a:latin typeface="+mn-lt"/>
                <a:ea typeface="+mn-ea"/>
                <a:cs typeface="+mn-cs"/>
              </a:rPr>
              <a:t>Fields</a:t>
            </a:r>
            <a:r>
              <a:rPr lang="en-SG" sz="1200" i="1" kern="1200" dirty="0">
                <a:solidFill>
                  <a:schemeClr val="tx1"/>
                </a:solidFill>
                <a:effectLst/>
                <a:latin typeface="+mn-lt"/>
                <a:ea typeface="+mn-ea"/>
                <a:cs typeface="+mn-cs"/>
              </a:rPr>
              <a:t> box in the </a:t>
            </a:r>
            <a:r>
              <a:rPr lang="en-SG" sz="1200" b="1" i="1" kern="1200" dirty="0">
                <a:solidFill>
                  <a:schemeClr val="tx1"/>
                </a:solidFill>
                <a:effectLst/>
                <a:latin typeface="+mn-lt"/>
                <a:ea typeface="+mn-ea"/>
                <a:cs typeface="+mn-cs"/>
              </a:rPr>
              <a:t>Visualizations</a:t>
            </a:r>
            <a:r>
              <a:rPr lang="en-SG" sz="1200" i="1" kern="1200" dirty="0">
                <a:solidFill>
                  <a:schemeClr val="tx1"/>
                </a:solidFill>
                <a:effectLst/>
                <a:latin typeface="+mn-lt"/>
                <a:ea typeface="+mn-ea"/>
                <a:cs typeface="+mn-cs"/>
              </a:rPr>
              <a:t> pane.</a:t>
            </a:r>
            <a:endParaRPr lang="en-IE" sz="1200" i="1"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i="1" kern="1200" dirty="0">
                <a:solidFill>
                  <a:schemeClr val="tx1"/>
                </a:solidFill>
                <a:effectLst/>
                <a:latin typeface="+mn-lt"/>
                <a:ea typeface="+mn-ea"/>
                <a:cs typeface="+mn-cs"/>
              </a:rPr>
              <a:t>Drag the data field from the </a:t>
            </a:r>
            <a:r>
              <a:rPr lang="en-SG" sz="1200" b="1" i="1" kern="1200" dirty="0">
                <a:solidFill>
                  <a:schemeClr val="tx1"/>
                </a:solidFill>
                <a:effectLst/>
                <a:latin typeface="+mn-lt"/>
                <a:ea typeface="+mn-ea"/>
                <a:cs typeface="+mn-cs"/>
              </a:rPr>
              <a:t>Fields</a:t>
            </a:r>
            <a:r>
              <a:rPr lang="en-SG" sz="1200" i="1" kern="1200" dirty="0">
                <a:solidFill>
                  <a:schemeClr val="tx1"/>
                </a:solidFill>
                <a:effectLst/>
                <a:latin typeface="+mn-lt"/>
                <a:ea typeface="+mn-ea"/>
                <a:cs typeface="+mn-cs"/>
              </a:rPr>
              <a:t> pane into the report canvas area, and then select the </a:t>
            </a:r>
            <a:r>
              <a:rPr lang="en-SG" sz="1200" b="1" i="1" kern="1200" dirty="0">
                <a:solidFill>
                  <a:schemeClr val="tx1"/>
                </a:solidFill>
                <a:effectLst/>
                <a:latin typeface="+mn-lt"/>
                <a:ea typeface="+mn-ea"/>
                <a:cs typeface="+mn-cs"/>
              </a:rPr>
              <a:t>Slicer</a:t>
            </a:r>
            <a:r>
              <a:rPr lang="en-SG" sz="1200" i="1" kern="1200" dirty="0">
                <a:solidFill>
                  <a:schemeClr val="tx1"/>
                </a:solidFill>
                <a:effectLst/>
                <a:latin typeface="+mn-lt"/>
                <a:ea typeface="+mn-ea"/>
                <a:cs typeface="+mn-cs"/>
              </a:rPr>
              <a:t> icon in the </a:t>
            </a:r>
            <a:r>
              <a:rPr lang="en-SG" sz="1200" b="1" i="1" kern="1200" dirty="0">
                <a:solidFill>
                  <a:schemeClr val="tx1"/>
                </a:solidFill>
                <a:effectLst/>
                <a:latin typeface="+mn-lt"/>
                <a:ea typeface="+mn-ea"/>
                <a:cs typeface="+mn-cs"/>
              </a:rPr>
              <a:t>Visualizations</a:t>
            </a:r>
            <a:r>
              <a:rPr lang="en-SG" sz="1200" i="1" kern="1200" dirty="0">
                <a:solidFill>
                  <a:schemeClr val="tx1"/>
                </a:solidFill>
                <a:effectLst/>
                <a:latin typeface="+mn-lt"/>
                <a:ea typeface="+mn-ea"/>
                <a:cs typeface="+mn-cs"/>
              </a:rPr>
              <a:t> panel to turn the visualization into a slicer.</a:t>
            </a:r>
            <a:endParaRPr lang="en-IE"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(12.4 Adding Interactivity Using Slicers)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76</a:t>
            </a:fld>
            <a:endParaRPr lang="en-US" dirty="0"/>
          </a:p>
        </p:txBody>
      </p:sp>
    </p:spTree>
    <p:extLst>
      <p:ext uri="{BB962C8B-B14F-4D97-AF65-F5344CB8AC3E}">
        <p14:creationId xmlns:p14="http://schemas.microsoft.com/office/powerpoint/2010/main" val="36199067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(12.4 Adding Interactivity Using Slicers)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77</a:t>
            </a:fld>
            <a:endParaRPr lang="en-US" dirty="0"/>
          </a:p>
        </p:txBody>
      </p:sp>
    </p:spTree>
    <p:extLst>
      <p:ext uri="{BB962C8B-B14F-4D97-AF65-F5344CB8AC3E}">
        <p14:creationId xmlns:p14="http://schemas.microsoft.com/office/powerpoint/2010/main" val="27419302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(12.4 Adding Interactivity Using Slicers)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78</a:t>
            </a:fld>
            <a:endParaRPr lang="en-US" dirty="0"/>
          </a:p>
        </p:txBody>
      </p:sp>
    </p:spTree>
    <p:extLst>
      <p:ext uri="{BB962C8B-B14F-4D97-AF65-F5344CB8AC3E}">
        <p14:creationId xmlns:p14="http://schemas.microsoft.com/office/powerpoint/2010/main" val="1468576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1" i="1" kern="1200" dirty="0">
                <a:solidFill>
                  <a:schemeClr val="tx1"/>
                </a:solidFill>
                <a:effectLst/>
                <a:latin typeface="+mn-lt"/>
                <a:ea typeface="+mn-ea"/>
                <a:cs typeface="+mn-cs"/>
              </a:rPr>
              <a:t>Notes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i="1" kern="1200" dirty="0">
                <a:solidFill>
                  <a:schemeClr val="tx1"/>
                </a:solidFill>
                <a:effectLst/>
                <a:latin typeface="+mn-lt"/>
                <a:ea typeface="+mn-ea"/>
                <a:cs typeface="+mn-cs"/>
              </a:rPr>
              <a:t>The slider resizes with the slicer size, but it disappears and the dates are cut off if the slicer is too small.</a:t>
            </a:r>
            <a:endParaRPr lang="en-IE"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i="1" kern="1200" dirty="0">
                <a:solidFill>
                  <a:schemeClr val="tx1"/>
                </a:solidFill>
                <a:effectLst/>
                <a:latin typeface="+mn-lt"/>
                <a:ea typeface="+mn-ea"/>
                <a:cs typeface="+mn-cs"/>
              </a:rPr>
              <a:t>The date data field produces a </a:t>
            </a:r>
            <a:r>
              <a:rPr lang="en-SG" sz="1200" b="1" i="1" kern="1200" dirty="0">
                <a:solidFill>
                  <a:schemeClr val="tx1"/>
                </a:solidFill>
                <a:effectLst/>
                <a:latin typeface="+mn-lt"/>
                <a:ea typeface="+mn-ea"/>
                <a:cs typeface="+mn-cs"/>
              </a:rPr>
              <a:t>Between</a:t>
            </a:r>
            <a:r>
              <a:rPr lang="en-SG" sz="1200" i="1" kern="1200" dirty="0">
                <a:solidFill>
                  <a:schemeClr val="tx1"/>
                </a:solidFill>
                <a:effectLst/>
                <a:latin typeface="+mn-lt"/>
                <a:ea typeface="+mn-ea"/>
                <a:cs typeface="+mn-cs"/>
              </a:rPr>
              <a:t> range slider slicer type by default. To change the slicer type, with the slicer selected, hover over the upper-right area of the slicer, click the drop down arrow that appears, and choose one of the other options, such as </a:t>
            </a:r>
            <a:r>
              <a:rPr lang="en-SG" sz="1200" b="1" i="1" kern="1200" dirty="0">
                <a:solidFill>
                  <a:schemeClr val="tx1"/>
                </a:solidFill>
                <a:effectLst/>
                <a:latin typeface="+mn-lt"/>
                <a:ea typeface="+mn-ea"/>
                <a:cs typeface="+mn-cs"/>
              </a:rPr>
              <a:t>Before </a:t>
            </a:r>
            <a:r>
              <a:rPr lang="en-SG" sz="1200" i="1" kern="1200" dirty="0">
                <a:solidFill>
                  <a:schemeClr val="tx1"/>
                </a:solidFill>
                <a:effectLst/>
                <a:latin typeface="+mn-lt"/>
                <a:ea typeface="+mn-ea"/>
                <a:cs typeface="+mn-cs"/>
              </a:rPr>
              <a:t>or </a:t>
            </a:r>
            <a:r>
              <a:rPr lang="en-SG" sz="1200" b="1" i="1" kern="1200" dirty="0">
                <a:solidFill>
                  <a:schemeClr val="tx1"/>
                </a:solidFill>
                <a:effectLst/>
                <a:latin typeface="+mn-lt"/>
                <a:ea typeface="+mn-ea"/>
                <a:cs typeface="+mn-cs"/>
              </a:rPr>
              <a:t>After</a:t>
            </a:r>
            <a:r>
              <a:rPr lang="en-SG" sz="1200" i="1" kern="1200" dirty="0">
                <a:solidFill>
                  <a:schemeClr val="tx1"/>
                </a:solidFill>
                <a:effectLst/>
                <a:latin typeface="+mn-lt"/>
                <a:ea typeface="+mn-ea"/>
                <a:cs typeface="+mn-cs"/>
              </a:rPr>
              <a:t>.</a:t>
            </a:r>
            <a:endParaRPr lang="en-IE"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(12.4 Adding Interactivity Using Slicers)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79</a:t>
            </a:fld>
            <a:endParaRPr lang="en-US" dirty="0"/>
          </a:p>
        </p:txBody>
      </p:sp>
    </p:spTree>
    <p:extLst>
      <p:ext uri="{BB962C8B-B14F-4D97-AF65-F5344CB8AC3E}">
        <p14:creationId xmlns:p14="http://schemas.microsoft.com/office/powerpoint/2010/main" val="28717959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(12.4 Adding Interactivity Using Slicers)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80</a:t>
            </a:fld>
            <a:endParaRPr lang="en-US" dirty="0"/>
          </a:p>
        </p:txBody>
      </p:sp>
    </p:spTree>
    <p:extLst>
      <p:ext uri="{BB962C8B-B14F-4D97-AF65-F5344CB8AC3E}">
        <p14:creationId xmlns:p14="http://schemas.microsoft.com/office/powerpoint/2010/main" val="7452824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Review learning objectives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81</a:t>
            </a:fld>
            <a:endParaRPr lang="en-US" dirty="0"/>
          </a:p>
        </p:txBody>
      </p:sp>
    </p:spTree>
    <p:extLst>
      <p:ext uri="{BB962C8B-B14F-4D97-AF65-F5344CB8AC3E}">
        <p14:creationId xmlns:p14="http://schemas.microsoft.com/office/powerpoint/2010/main" val="934101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(10.1 Key Features of Data Visualization Tools)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a:t>
            </a:fld>
            <a:endParaRPr lang="en-US" dirty="0"/>
          </a:p>
        </p:txBody>
      </p:sp>
    </p:spTree>
    <p:extLst>
      <p:ext uri="{BB962C8B-B14F-4D97-AF65-F5344CB8AC3E}">
        <p14:creationId xmlns:p14="http://schemas.microsoft.com/office/powerpoint/2010/main" val="14433331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Ask participants</a:t>
            </a:r>
            <a:r>
              <a:rPr lang="en-IE" baseline="0" dirty="0"/>
              <a:t> to complete the Review Exercise to review their knowledge and practice their skills and support them as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They will need access to Power BI Desktop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Review answers with the group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Question answers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1 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2-11 see </a:t>
            </a:r>
            <a:r>
              <a:rPr lang="en-IE" baseline="0" dirty="0" err="1"/>
              <a:t>Createsummary</a:t>
            </a:r>
            <a:r>
              <a:rPr lang="en-IE" baseline="0" dirty="0"/>
              <a:t> </a:t>
            </a:r>
            <a:r>
              <a:rPr lang="en-IE" baseline="0" dirty="0" err="1"/>
              <a:t>solution.pbxi</a:t>
            </a:r>
            <a:endParaRPr lang="en-I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(12.5 Review Exercise - page 194)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aseline="0" dirty="0"/>
              <a:t>Relevant </a:t>
            </a:r>
            <a:r>
              <a:rPr lang="en-IE" baseline="0" dirty="0" err="1"/>
              <a:t>workfile</a:t>
            </a:r>
            <a:r>
              <a:rPr lang="en-IE" baseline="0" dirty="0"/>
              <a:t> in Student folder (</a:t>
            </a:r>
            <a:r>
              <a:rPr lang="en-IE" baseline="0" dirty="0" err="1"/>
              <a:t>Createsummary.pbxi</a:t>
            </a:r>
            <a:r>
              <a:rPr lang="en-IE" baseline="0" dirty="0"/>
              <a:t>) and solution file (</a:t>
            </a:r>
            <a:r>
              <a:rPr lang="en-IE" baseline="0" dirty="0" err="1"/>
              <a:t>Createsummary</a:t>
            </a:r>
            <a:r>
              <a:rPr lang="en-IE" baseline="0" dirty="0"/>
              <a:t> </a:t>
            </a:r>
            <a:r>
              <a:rPr lang="en-IE" baseline="0" dirty="0" err="1"/>
              <a:t>solution.pbxi</a:t>
            </a:r>
            <a:r>
              <a:rPr lang="en-IE" baseline="0" dirty="0"/>
              <a:t>)</a:t>
            </a:r>
            <a:endParaRPr lang="en-IE" dirty="0"/>
          </a:p>
        </p:txBody>
      </p:sp>
      <p:sp>
        <p:nvSpPr>
          <p:cNvPr id="4" name="Slide Number Placeholder 3"/>
          <p:cNvSpPr>
            <a:spLocks noGrp="1"/>
          </p:cNvSpPr>
          <p:nvPr>
            <p:ph type="sldNum" sz="quarter" idx="10"/>
          </p:nvPr>
        </p:nvSpPr>
        <p:spPr/>
        <p:txBody>
          <a:bodyPr/>
          <a:lstStyle/>
          <a:p>
            <a:fld id="{3E9D8FAF-412B-4701-A261-C376593DEF71}" type="slidenum">
              <a:rPr lang="en-US" smtClean="0"/>
              <a:t>82</a:t>
            </a:fld>
            <a:endParaRPr lang="en-US" dirty="0"/>
          </a:p>
        </p:txBody>
      </p:sp>
    </p:spTree>
    <p:extLst>
      <p:ext uri="{BB962C8B-B14F-4D97-AF65-F5344CB8AC3E}">
        <p14:creationId xmlns:p14="http://schemas.microsoft.com/office/powerpoint/2010/main" val="16439421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learning objectives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(Lesson 13 Publishing and Sharing)</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p:txBody>
      </p:sp>
      <p:sp>
        <p:nvSpPr>
          <p:cNvPr id="4" name="Slide Number Placeholder 3"/>
          <p:cNvSpPr>
            <a:spLocks noGrp="1"/>
          </p:cNvSpPr>
          <p:nvPr>
            <p:ph type="sldNum" sz="quarter" idx="10"/>
          </p:nvPr>
        </p:nvSpPr>
        <p:spPr/>
        <p:txBody>
          <a:bodyPr/>
          <a:lstStyle/>
          <a:p>
            <a:fld id="{3E9D8FAF-412B-4701-A261-C376593DEF71}" type="slidenum">
              <a:rPr lang="en-US" smtClean="0"/>
              <a:t>84</a:t>
            </a:fld>
            <a:endParaRPr lang="en-US" dirty="0"/>
          </a:p>
        </p:txBody>
      </p:sp>
    </p:spTree>
    <p:extLst>
      <p:ext uri="{BB962C8B-B14F-4D97-AF65-F5344CB8AC3E}">
        <p14:creationId xmlns:p14="http://schemas.microsoft.com/office/powerpoint/2010/main" val="39823925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(13.1 Creating and Preparing to Share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85</a:t>
            </a:fld>
            <a:endParaRPr lang="en-US" dirty="0"/>
          </a:p>
        </p:txBody>
      </p:sp>
    </p:spTree>
    <p:extLst>
      <p:ext uri="{BB962C8B-B14F-4D97-AF65-F5344CB8AC3E}">
        <p14:creationId xmlns:p14="http://schemas.microsoft.com/office/powerpoint/2010/main" val="352770250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(13.1 Creating and Preparing to Share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86</a:t>
            </a:fld>
            <a:endParaRPr lang="en-US" dirty="0"/>
          </a:p>
        </p:txBody>
      </p:sp>
    </p:spTree>
    <p:extLst>
      <p:ext uri="{BB962C8B-B14F-4D97-AF65-F5344CB8AC3E}">
        <p14:creationId xmlns:p14="http://schemas.microsoft.com/office/powerpoint/2010/main" val="3048436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(13.2 Publishing and Sharing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87</a:t>
            </a:fld>
            <a:endParaRPr lang="en-US" dirty="0"/>
          </a:p>
        </p:txBody>
      </p:sp>
    </p:spTree>
    <p:extLst>
      <p:ext uri="{BB962C8B-B14F-4D97-AF65-F5344CB8AC3E}">
        <p14:creationId xmlns:p14="http://schemas.microsoft.com/office/powerpoint/2010/main" val="28523529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(13.2 Publishing and Sharing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88</a:t>
            </a:fld>
            <a:endParaRPr lang="en-US" dirty="0"/>
          </a:p>
        </p:txBody>
      </p:sp>
    </p:spTree>
    <p:extLst>
      <p:ext uri="{BB962C8B-B14F-4D97-AF65-F5344CB8AC3E}">
        <p14:creationId xmlns:p14="http://schemas.microsoft.com/office/powerpoint/2010/main" val="36317875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(13.2 Publishing and Sharing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89</a:t>
            </a:fld>
            <a:endParaRPr lang="en-US" dirty="0"/>
          </a:p>
        </p:txBody>
      </p:sp>
    </p:spTree>
    <p:extLst>
      <p:ext uri="{BB962C8B-B14F-4D97-AF65-F5344CB8AC3E}">
        <p14:creationId xmlns:p14="http://schemas.microsoft.com/office/powerpoint/2010/main" val="72103066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(13.2 Publishing and Sharing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90</a:t>
            </a:fld>
            <a:endParaRPr lang="en-US" dirty="0"/>
          </a:p>
        </p:txBody>
      </p:sp>
    </p:spTree>
    <p:extLst>
      <p:ext uri="{BB962C8B-B14F-4D97-AF65-F5344CB8AC3E}">
        <p14:creationId xmlns:p14="http://schemas.microsoft.com/office/powerpoint/2010/main" val="24190155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(13.2 Publishing and Sharing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91</a:t>
            </a:fld>
            <a:endParaRPr lang="en-US" dirty="0"/>
          </a:p>
        </p:txBody>
      </p:sp>
    </p:spTree>
    <p:extLst>
      <p:ext uri="{BB962C8B-B14F-4D97-AF65-F5344CB8AC3E}">
        <p14:creationId xmlns:p14="http://schemas.microsoft.com/office/powerpoint/2010/main" val="9400484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(13.2 Publishing and Sharing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92</a:t>
            </a:fld>
            <a:endParaRPr lang="en-US" dirty="0"/>
          </a:p>
        </p:txBody>
      </p:sp>
    </p:spTree>
    <p:extLst>
      <p:ext uri="{BB962C8B-B14F-4D97-AF65-F5344CB8AC3E}">
        <p14:creationId xmlns:p14="http://schemas.microsoft.com/office/powerpoint/2010/main" val="2992968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(10.1 Key Features of Data Visualization Tools)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10</a:t>
            </a:fld>
            <a:endParaRPr lang="en-US" dirty="0"/>
          </a:p>
        </p:txBody>
      </p:sp>
    </p:spTree>
    <p:extLst>
      <p:ext uri="{BB962C8B-B14F-4D97-AF65-F5344CB8AC3E}">
        <p14:creationId xmlns:p14="http://schemas.microsoft.com/office/powerpoint/2010/main" val="20614686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(13.2 Publishing and Sharing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93</a:t>
            </a:fld>
            <a:endParaRPr lang="en-US" dirty="0"/>
          </a:p>
        </p:txBody>
      </p:sp>
    </p:spTree>
    <p:extLst>
      <p:ext uri="{BB962C8B-B14F-4D97-AF65-F5344CB8AC3E}">
        <p14:creationId xmlns:p14="http://schemas.microsoft.com/office/powerpoint/2010/main" val="35092772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(13.2 Publishing and Sharing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94</a:t>
            </a:fld>
            <a:endParaRPr lang="en-US" dirty="0"/>
          </a:p>
        </p:txBody>
      </p:sp>
    </p:spTree>
    <p:extLst>
      <p:ext uri="{BB962C8B-B14F-4D97-AF65-F5344CB8AC3E}">
        <p14:creationId xmlns:p14="http://schemas.microsoft.com/office/powerpoint/2010/main" val="144264684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(13.2 Publishing and Sharing Reports)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95</a:t>
            </a:fld>
            <a:endParaRPr lang="en-US" dirty="0"/>
          </a:p>
        </p:txBody>
      </p:sp>
    </p:spTree>
    <p:extLst>
      <p:ext uri="{BB962C8B-B14F-4D97-AF65-F5344CB8AC3E}">
        <p14:creationId xmlns:p14="http://schemas.microsoft.com/office/powerpoint/2010/main" val="19420415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(13.3 Creating Dashboards)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96</a:t>
            </a:fld>
            <a:endParaRPr lang="en-US" dirty="0"/>
          </a:p>
        </p:txBody>
      </p:sp>
    </p:spTree>
    <p:extLst>
      <p:ext uri="{BB962C8B-B14F-4D97-AF65-F5344CB8AC3E}">
        <p14:creationId xmlns:p14="http://schemas.microsoft.com/office/powerpoint/2010/main" val="351812778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(13.3 Creating Dashboards)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97</a:t>
            </a:fld>
            <a:endParaRPr lang="en-US" dirty="0"/>
          </a:p>
        </p:txBody>
      </p:sp>
    </p:spTree>
    <p:extLst>
      <p:ext uri="{BB962C8B-B14F-4D97-AF65-F5344CB8AC3E}">
        <p14:creationId xmlns:p14="http://schemas.microsoft.com/office/powerpoint/2010/main" val="34564795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(13.3 Creating Dashboards)</a:t>
            </a:r>
            <a:endParaRPr lang="en-I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98</a:t>
            </a:fld>
            <a:endParaRPr lang="en-US" dirty="0"/>
          </a:p>
        </p:txBody>
      </p:sp>
    </p:spTree>
    <p:extLst>
      <p:ext uri="{BB962C8B-B14F-4D97-AF65-F5344CB8AC3E}">
        <p14:creationId xmlns:p14="http://schemas.microsoft.com/office/powerpoint/2010/main" val="4798443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a:t>
            </a:r>
            <a:r>
              <a:rPr lang="en-IE" dirty="0"/>
              <a:t>13.4 Sharing Dashboards)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99</a:t>
            </a:fld>
            <a:endParaRPr lang="en-US" dirty="0"/>
          </a:p>
        </p:txBody>
      </p:sp>
    </p:spTree>
    <p:extLst>
      <p:ext uri="{BB962C8B-B14F-4D97-AF65-F5344CB8AC3E}">
        <p14:creationId xmlns:p14="http://schemas.microsoft.com/office/powerpoint/2010/main" val="6739019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a:t>
            </a:r>
            <a:r>
              <a:rPr lang="en-IE" dirty="0"/>
              <a:t>13.4 Sharing Dashboards)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100</a:t>
            </a:fld>
            <a:endParaRPr lang="en-US" dirty="0"/>
          </a:p>
        </p:txBody>
      </p:sp>
    </p:spTree>
    <p:extLst>
      <p:ext uri="{BB962C8B-B14F-4D97-AF65-F5344CB8AC3E}">
        <p14:creationId xmlns:p14="http://schemas.microsoft.com/office/powerpoint/2010/main" val="104863518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a:t>
            </a:r>
            <a:r>
              <a:rPr lang="en-IE" dirty="0"/>
              <a:t>13.5 Good Design Practice)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0" kern="1200" dirty="0">
                <a:solidFill>
                  <a:schemeClr val="tx1"/>
                </a:solidFill>
                <a:effectLst/>
                <a:latin typeface="+mn-lt"/>
                <a:ea typeface="+mn-ea"/>
                <a:cs typeface="+mn-cs"/>
              </a:rPr>
              <a:t>Best design practices for reports and visuals </a:t>
            </a:r>
            <a:r>
              <a:rPr lang="en-GB" sz="1200" b="0" i="0" kern="1200" dirty="0">
                <a:solidFill>
                  <a:schemeClr val="tx1"/>
                </a:solidFill>
                <a:effectLst/>
                <a:latin typeface="+mn-lt"/>
                <a:ea typeface="+mn-ea"/>
                <a:cs typeface="+mn-cs"/>
              </a:rPr>
              <a:t>(</a:t>
            </a:r>
            <a:r>
              <a:rPr lang="en-GB" dirty="0">
                <a:hlinkClick r:id="rId3"/>
              </a:rPr>
              <a:t>https://docs.microsoft.com/en-us/power-bi/visuals/power-bi-visualization-best-practices</a:t>
            </a:r>
            <a:r>
              <a:rPr lang="en-GB" dirty="0"/>
              <a:t>)</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101</a:t>
            </a:fld>
            <a:endParaRPr lang="en-US" dirty="0"/>
          </a:p>
        </p:txBody>
      </p:sp>
    </p:spTree>
    <p:extLst>
      <p:ext uri="{BB962C8B-B14F-4D97-AF65-F5344CB8AC3E}">
        <p14:creationId xmlns:p14="http://schemas.microsoft.com/office/powerpoint/2010/main" val="26767321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Instructor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b="0" baseline="0" dirty="0"/>
              <a:t>Cover content in learning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baseline="0" dirty="0"/>
              <a:t>References: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ICDL Data Analytics - Foundation</a:t>
            </a:r>
            <a:r>
              <a:rPr lang="en-IE" baseline="0" dirty="0"/>
              <a:t> 1.0 </a:t>
            </a:r>
            <a:r>
              <a:rPr lang="en-IE" dirty="0"/>
              <a:t>(13.5 Good Design Practice)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b="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b="1" u="none" dirty="0"/>
              <a:t>Further Resources:</a:t>
            </a:r>
            <a:endParaRPr lang="en-IE" b="1" i="1"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0" kern="1200" dirty="0">
                <a:solidFill>
                  <a:schemeClr val="tx1"/>
                </a:solidFill>
                <a:effectLst/>
                <a:latin typeface="+mn-lt"/>
                <a:ea typeface="+mn-ea"/>
                <a:cs typeface="+mn-cs"/>
              </a:rPr>
              <a:t>Best design practices for reports and visuals </a:t>
            </a:r>
            <a:r>
              <a:rPr lang="en-GB" sz="1200" b="0" i="0" kern="1200" dirty="0">
                <a:solidFill>
                  <a:schemeClr val="tx1"/>
                </a:solidFill>
                <a:effectLst/>
                <a:latin typeface="+mn-lt"/>
                <a:ea typeface="+mn-ea"/>
                <a:cs typeface="+mn-cs"/>
              </a:rPr>
              <a:t>(</a:t>
            </a:r>
            <a:r>
              <a:rPr lang="en-GB" dirty="0">
                <a:hlinkClick r:id="rId3"/>
              </a:rPr>
              <a:t>https://docs.microsoft.com/en-us/power-bi/visuals/power-bi-visualization-best-practices</a:t>
            </a:r>
            <a:r>
              <a:rPr lang="en-GB" dirty="0"/>
              <a:t>)</a:t>
            </a:r>
            <a:endParaRPr lang="en-US" dirty="0"/>
          </a:p>
          <a:p>
            <a:endParaRPr lang="en-US" dirty="0"/>
          </a:p>
        </p:txBody>
      </p:sp>
      <p:sp>
        <p:nvSpPr>
          <p:cNvPr id="4" name="Slide Number Placeholder 3"/>
          <p:cNvSpPr>
            <a:spLocks noGrp="1"/>
          </p:cNvSpPr>
          <p:nvPr>
            <p:ph type="sldNum" sz="quarter" idx="10"/>
          </p:nvPr>
        </p:nvSpPr>
        <p:spPr/>
        <p:txBody>
          <a:bodyPr/>
          <a:lstStyle/>
          <a:p>
            <a:fld id="{3E9D8FAF-412B-4701-A261-C376593DEF71}" type="slidenum">
              <a:rPr lang="en-US" smtClean="0"/>
              <a:t>102</a:t>
            </a:fld>
            <a:endParaRPr lang="en-US" dirty="0"/>
          </a:p>
        </p:txBody>
      </p:sp>
    </p:spTree>
    <p:extLst>
      <p:ext uri="{BB962C8B-B14F-4D97-AF65-F5344CB8AC3E}">
        <p14:creationId xmlns:p14="http://schemas.microsoft.com/office/powerpoint/2010/main" val="1022400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5C880A-ACB6-E74D-B0AA-AD0DCDBA4C7A}"/>
              </a:ext>
            </a:extLst>
          </p:cNvPr>
          <p:cNvPicPr>
            <a:picLocks noChangeAspect="1"/>
          </p:cNvPicPr>
          <p:nvPr userDrawn="1"/>
        </p:nvPicPr>
        <p:blipFill>
          <a:blip r:embed="rId3"/>
          <a:stretch>
            <a:fillRect/>
          </a:stretch>
        </p:blipFill>
        <p:spPr>
          <a:xfrm>
            <a:off x="3326296" y="1513840"/>
            <a:ext cx="5464458" cy="3873300"/>
          </a:xfrm>
          <a:prstGeom prst="rect">
            <a:avLst/>
          </a:prstGeom>
        </p:spPr>
      </p:pic>
      <p:sp>
        <p:nvSpPr>
          <p:cNvPr id="6" name="Title 1">
            <a:extLst>
              <a:ext uri="{FF2B5EF4-FFF2-40B4-BE49-F238E27FC236}">
                <a16:creationId xmlns:a16="http://schemas.microsoft.com/office/drawing/2014/main" id="{910D6585-B7FC-C749-BE6B-BBE46C809E1D}"/>
              </a:ext>
            </a:extLst>
          </p:cNvPr>
          <p:cNvSpPr>
            <a:spLocks noGrp="1"/>
          </p:cNvSpPr>
          <p:nvPr>
            <p:ph type="ctrTitle" hasCustomPrompt="1"/>
          </p:nvPr>
        </p:nvSpPr>
        <p:spPr>
          <a:xfrm>
            <a:off x="3657600" y="1841198"/>
            <a:ext cx="4850296" cy="1655762"/>
          </a:xfrm>
        </p:spPr>
        <p:txBody>
          <a:bodyPr anchor="t" anchorCtr="0">
            <a:normAutofit/>
          </a:bodyPr>
          <a:lstStyle>
            <a:lvl1pPr algn="l">
              <a:defRPr sz="2400" b="1" i="0">
                <a:solidFill>
                  <a:schemeClr val="bg1"/>
                </a:solidFill>
                <a:latin typeface="Montserrat" pitchFamily="2" charset="77"/>
              </a:defRPr>
            </a:lvl1pPr>
          </a:lstStyle>
          <a:p>
            <a:r>
              <a:rPr lang="en-IE" noProof="0" dirty="0"/>
              <a:t>CLICK TO EDIT MASTER TITLE STYLE</a:t>
            </a:r>
          </a:p>
        </p:txBody>
      </p:sp>
      <p:sp>
        <p:nvSpPr>
          <p:cNvPr id="7" name="Subtitle 2">
            <a:extLst>
              <a:ext uri="{FF2B5EF4-FFF2-40B4-BE49-F238E27FC236}">
                <a16:creationId xmlns:a16="http://schemas.microsoft.com/office/drawing/2014/main" id="{43868808-1EDA-7441-9E19-EB6C1E0425D2}"/>
              </a:ext>
            </a:extLst>
          </p:cNvPr>
          <p:cNvSpPr>
            <a:spLocks noGrp="1"/>
          </p:cNvSpPr>
          <p:nvPr>
            <p:ph type="subTitle" idx="1"/>
          </p:nvPr>
        </p:nvSpPr>
        <p:spPr>
          <a:xfrm>
            <a:off x="3657600" y="3667070"/>
            <a:ext cx="4850296" cy="1487277"/>
          </a:xfrm>
        </p:spPr>
        <p:txBody>
          <a:bodyPr>
            <a:normAutofit/>
          </a:bodyPr>
          <a:lstStyle>
            <a:lvl1pPr marL="0" indent="0" algn="l">
              <a:buNone/>
              <a:defRPr sz="1600" b="0" i="0">
                <a:solidFill>
                  <a:schemeClr val="bg1"/>
                </a:solidFill>
                <a:latin typeface="Montserrat Light" pitchFamily="2" charset="77"/>
              </a:defRPr>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IE" noProof="0" dirty="0"/>
              <a:t>Click to edit Master subtitle style</a:t>
            </a:r>
          </a:p>
        </p:txBody>
      </p:sp>
      <p:pic>
        <p:nvPicPr>
          <p:cNvPr id="8" name="Picture 7">
            <a:extLst>
              <a:ext uri="{FF2B5EF4-FFF2-40B4-BE49-F238E27FC236}">
                <a16:creationId xmlns:a16="http://schemas.microsoft.com/office/drawing/2014/main" id="{D9BE0200-74E2-D94D-825E-2FB3B136DC54}"/>
              </a:ext>
            </a:extLst>
          </p:cNvPr>
          <p:cNvPicPr>
            <a:picLocks noChangeAspect="1"/>
          </p:cNvPicPr>
          <p:nvPr userDrawn="1"/>
        </p:nvPicPr>
        <p:blipFill>
          <a:blip r:embed="rId4"/>
          <a:stretch>
            <a:fillRect/>
          </a:stretch>
        </p:blipFill>
        <p:spPr>
          <a:xfrm>
            <a:off x="7540488" y="286719"/>
            <a:ext cx="1368124" cy="956608"/>
          </a:xfrm>
          <a:prstGeom prst="rect">
            <a:avLst/>
          </a:prstGeom>
        </p:spPr>
      </p:pic>
      <p:sp>
        <p:nvSpPr>
          <p:cNvPr id="9" name="Content Placeholder 11">
            <a:extLst>
              <a:ext uri="{FF2B5EF4-FFF2-40B4-BE49-F238E27FC236}">
                <a16:creationId xmlns:a16="http://schemas.microsoft.com/office/drawing/2014/main" id="{946694AB-0ECB-C24F-8D51-752AA2F641DA}"/>
              </a:ext>
            </a:extLst>
          </p:cNvPr>
          <p:cNvSpPr txBox="1">
            <a:spLocks/>
          </p:cNvSpPr>
          <p:nvPr userDrawn="1"/>
        </p:nvSpPr>
        <p:spPr>
          <a:xfrm>
            <a:off x="6365591" y="6443012"/>
            <a:ext cx="2451858" cy="293396"/>
          </a:xfrm>
          <a:prstGeom prst="rect">
            <a:avLst/>
          </a:prstGeom>
        </p:spPr>
        <p:txBody>
          <a:bodyPr vert="horz" lIns="51435" tIns="25718" rIns="51435" bIns="25718"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675" b="1" dirty="0">
                <a:solidFill>
                  <a:schemeClr val="bg1"/>
                </a:solidFill>
                <a:latin typeface="Montserrat ExtraBold" pitchFamily="2" charset="77"/>
              </a:rPr>
              <a:t>ICDL Foundation </a:t>
            </a:r>
            <a:r>
              <a:rPr lang="en-US" sz="675" b="1" dirty="0">
                <a:solidFill>
                  <a:schemeClr val="bg1"/>
                </a:solidFill>
                <a:latin typeface="Montserrat SemiBold" pitchFamily="2" charset="77"/>
              </a:rPr>
              <a:t>icdl.org</a:t>
            </a:r>
          </a:p>
        </p:txBody>
      </p:sp>
      <p:sp>
        <p:nvSpPr>
          <p:cNvPr id="11" name="Picture Placeholder 10">
            <a:extLst>
              <a:ext uri="{FF2B5EF4-FFF2-40B4-BE49-F238E27FC236}">
                <a16:creationId xmlns:a16="http://schemas.microsoft.com/office/drawing/2014/main" id="{60618E2C-77E0-2E4E-8B68-0873A236FABB}"/>
              </a:ext>
            </a:extLst>
          </p:cNvPr>
          <p:cNvSpPr>
            <a:spLocks noGrp="1"/>
          </p:cNvSpPr>
          <p:nvPr>
            <p:ph type="pic" sz="quarter" idx="10"/>
          </p:nvPr>
        </p:nvSpPr>
        <p:spPr>
          <a:xfrm>
            <a:off x="0" y="0"/>
            <a:ext cx="2902226" cy="6858000"/>
          </a:xfrm>
        </p:spPr>
        <p:txBody>
          <a:bodyPr/>
          <a:lstStyle/>
          <a:p>
            <a:endParaRPr lang="en-US"/>
          </a:p>
        </p:txBody>
      </p:sp>
    </p:spTree>
    <p:extLst>
      <p:ext uri="{BB962C8B-B14F-4D97-AF65-F5344CB8AC3E}">
        <p14:creationId xmlns:p14="http://schemas.microsoft.com/office/powerpoint/2010/main" val="209543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a:extLst>
              <a:ext uri="{FF2B5EF4-FFF2-40B4-BE49-F238E27FC236}">
                <a16:creationId xmlns:a16="http://schemas.microsoft.com/office/drawing/2014/main" id="{BF3A35B6-56DA-4952-87FF-437FF6ABAEF2}"/>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0FD1C29B-398D-44B8-AC31-8F1474AAE5F1}" type="datetime1">
              <a:rPr lang="en-IE" smtClean="0"/>
              <a:pPr/>
              <a:t>17/04/2019</a:t>
            </a:fld>
            <a:endParaRPr lang="en-IE" dirty="0"/>
          </a:p>
        </p:txBody>
      </p:sp>
      <p:sp>
        <p:nvSpPr>
          <p:cNvPr id="9" name="Footer Placeholder 4">
            <a:extLst>
              <a:ext uri="{FF2B5EF4-FFF2-40B4-BE49-F238E27FC236}">
                <a16:creationId xmlns:a16="http://schemas.microsoft.com/office/drawing/2014/main" id="{117D39BE-BF82-448F-B866-B46292803C6B}"/>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p:txBody>
      </p:sp>
      <p:sp>
        <p:nvSpPr>
          <p:cNvPr id="10" name="Slide Number Placeholder 5">
            <a:extLst>
              <a:ext uri="{FF2B5EF4-FFF2-40B4-BE49-F238E27FC236}">
                <a16:creationId xmlns:a16="http://schemas.microsoft.com/office/drawing/2014/main" id="{18414535-2D03-438F-84C0-AD0EBC13C39B}"/>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97558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3">
            <a:extLst>
              <a:ext uri="{FF2B5EF4-FFF2-40B4-BE49-F238E27FC236}">
                <a16:creationId xmlns:a16="http://schemas.microsoft.com/office/drawing/2014/main" id="{FCA39ED0-8F8C-46CC-A71F-2873C5DBEFDC}"/>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0FD1C29B-398D-44B8-AC31-8F1474AAE5F1}" type="datetime1">
              <a:rPr lang="en-IE" smtClean="0"/>
              <a:pPr/>
              <a:t>17/04/2019</a:t>
            </a:fld>
            <a:endParaRPr lang="en-IE" dirty="0"/>
          </a:p>
        </p:txBody>
      </p:sp>
      <p:sp>
        <p:nvSpPr>
          <p:cNvPr id="8" name="Footer Placeholder 4">
            <a:extLst>
              <a:ext uri="{FF2B5EF4-FFF2-40B4-BE49-F238E27FC236}">
                <a16:creationId xmlns:a16="http://schemas.microsoft.com/office/drawing/2014/main" id="{8F409A8E-EA47-4B4B-8BAC-B6898622373B}"/>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p:txBody>
      </p:sp>
      <p:sp>
        <p:nvSpPr>
          <p:cNvPr id="9" name="Slide Number Placeholder 5">
            <a:extLst>
              <a:ext uri="{FF2B5EF4-FFF2-40B4-BE49-F238E27FC236}">
                <a16:creationId xmlns:a16="http://schemas.microsoft.com/office/drawing/2014/main" id="{C0E722B6-548E-4656-8E93-22D9C95F4BF3}"/>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1763371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3">
            <a:extLst>
              <a:ext uri="{FF2B5EF4-FFF2-40B4-BE49-F238E27FC236}">
                <a16:creationId xmlns:a16="http://schemas.microsoft.com/office/drawing/2014/main" id="{6C6B6314-7D0A-46EE-9BC0-9808C72FBF39}"/>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0FD1C29B-398D-44B8-AC31-8F1474AAE5F1}" type="datetime1">
              <a:rPr lang="en-IE" smtClean="0"/>
              <a:pPr/>
              <a:t>17/04/2019</a:t>
            </a:fld>
            <a:endParaRPr lang="en-IE" dirty="0"/>
          </a:p>
        </p:txBody>
      </p:sp>
      <p:sp>
        <p:nvSpPr>
          <p:cNvPr id="8" name="Footer Placeholder 4">
            <a:extLst>
              <a:ext uri="{FF2B5EF4-FFF2-40B4-BE49-F238E27FC236}">
                <a16:creationId xmlns:a16="http://schemas.microsoft.com/office/drawing/2014/main" id="{3C3C93E1-2D65-43A0-A53F-03D1DEE8B41C}"/>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p:txBody>
      </p:sp>
      <p:sp>
        <p:nvSpPr>
          <p:cNvPr id="9" name="Slide Number Placeholder 5">
            <a:extLst>
              <a:ext uri="{FF2B5EF4-FFF2-40B4-BE49-F238E27FC236}">
                <a16:creationId xmlns:a16="http://schemas.microsoft.com/office/drawing/2014/main" id="{9DB1AAC5-2148-4834-BC14-8FDD2A1FB92C}"/>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886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j-lt"/>
              </a:defRPr>
            </a:lvl1pPr>
          </a:lstStyle>
          <a:p>
            <a:r>
              <a:rPr lang="en-US" dirty="0"/>
              <a:t>Click to edit Master title style</a:t>
            </a:r>
            <a:endParaRPr lang="en-IE" dirty="0"/>
          </a:p>
        </p:txBody>
      </p:sp>
    </p:spTree>
    <p:extLst>
      <p:ext uri="{BB962C8B-B14F-4D97-AF65-F5344CB8AC3E}">
        <p14:creationId xmlns:p14="http://schemas.microsoft.com/office/powerpoint/2010/main" val="179325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445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0FD1C29B-398D-44B8-AC31-8F1474AAE5F1}" type="datetime1">
              <a:rPr lang="en-IE" smtClean="0"/>
              <a:pPr/>
              <a:t>17/04/2019</a:t>
            </a:fld>
            <a:endParaRPr lang="en-IE" dirty="0"/>
          </a:p>
        </p:txBody>
      </p:sp>
      <p:sp>
        <p:nvSpPr>
          <p:cNvPr id="5" name="Footer Placeholder 4"/>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p:txBody>
      </p:sp>
      <p:sp>
        <p:nvSpPr>
          <p:cNvPr id="6" name="Slide Number Placeholder 5"/>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4240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endParaRPr lang="en-IE" dirty="0"/>
          </a:p>
        </p:txBody>
      </p:sp>
      <p:sp>
        <p:nvSpPr>
          <p:cNvPr id="3" name="Text Placeholder 2"/>
          <p:cNvSpPr>
            <a:spLocks noGrp="1"/>
          </p:cNvSpPr>
          <p:nvPr>
            <p:ph type="body" idx="1"/>
          </p:nvPr>
        </p:nvSpPr>
        <p:spPr>
          <a:xfrm>
            <a:off x="722313" y="2906713"/>
            <a:ext cx="7772400" cy="1500187"/>
          </a:xfrm>
        </p:spPr>
        <p:txBody>
          <a:bodyPr anchor="b">
            <a:normAutofit/>
          </a:bodyPr>
          <a:lstStyle>
            <a:lvl1pPr marL="0" indent="0">
              <a:buNone/>
              <a:defRPr sz="2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3">
            <a:extLst>
              <a:ext uri="{FF2B5EF4-FFF2-40B4-BE49-F238E27FC236}">
                <a16:creationId xmlns:a16="http://schemas.microsoft.com/office/drawing/2014/main" id="{7F451F5D-7603-4635-97F8-C5C0DDAC47C9}"/>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0FD1C29B-398D-44B8-AC31-8F1474AAE5F1}" type="datetime1">
              <a:rPr lang="en-IE" smtClean="0"/>
              <a:pPr/>
              <a:t>17/04/2019</a:t>
            </a:fld>
            <a:endParaRPr lang="en-IE" dirty="0"/>
          </a:p>
        </p:txBody>
      </p:sp>
      <p:sp>
        <p:nvSpPr>
          <p:cNvPr id="8" name="Footer Placeholder 4">
            <a:extLst>
              <a:ext uri="{FF2B5EF4-FFF2-40B4-BE49-F238E27FC236}">
                <a16:creationId xmlns:a16="http://schemas.microsoft.com/office/drawing/2014/main" id="{927C2F37-A019-4577-A81C-46FD9F8E882A}"/>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p:txBody>
      </p:sp>
      <p:sp>
        <p:nvSpPr>
          <p:cNvPr id="9" name="Slide Number Placeholder 5">
            <a:extLst>
              <a:ext uri="{FF2B5EF4-FFF2-40B4-BE49-F238E27FC236}">
                <a16:creationId xmlns:a16="http://schemas.microsoft.com/office/drawing/2014/main" id="{D6A3D503-87B8-4EA7-8952-0DAA7BB4FE09}"/>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56247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8" name="Date Placeholder 3">
            <a:extLst>
              <a:ext uri="{FF2B5EF4-FFF2-40B4-BE49-F238E27FC236}">
                <a16:creationId xmlns:a16="http://schemas.microsoft.com/office/drawing/2014/main" id="{245C9332-C17D-4BBA-A55B-D10FAB7ACAD0}"/>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0FD1C29B-398D-44B8-AC31-8F1474AAE5F1}" type="datetime1">
              <a:rPr lang="en-IE" smtClean="0"/>
              <a:pPr/>
              <a:t>17/04/2019</a:t>
            </a:fld>
            <a:endParaRPr lang="en-IE" dirty="0"/>
          </a:p>
        </p:txBody>
      </p:sp>
      <p:sp>
        <p:nvSpPr>
          <p:cNvPr id="9" name="Footer Placeholder 4">
            <a:extLst>
              <a:ext uri="{FF2B5EF4-FFF2-40B4-BE49-F238E27FC236}">
                <a16:creationId xmlns:a16="http://schemas.microsoft.com/office/drawing/2014/main" id="{726B399B-4AC2-4241-97C3-7686EDB8F09D}"/>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p:txBody>
      </p:sp>
      <p:sp>
        <p:nvSpPr>
          <p:cNvPr id="10" name="Slide Number Placeholder 5">
            <a:extLst>
              <a:ext uri="{FF2B5EF4-FFF2-40B4-BE49-F238E27FC236}">
                <a16:creationId xmlns:a16="http://schemas.microsoft.com/office/drawing/2014/main" id="{8DAB4F3F-7D62-4295-8FD8-A8EC9C51ECFE}"/>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297671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10" name="Date Placeholder 3">
            <a:extLst>
              <a:ext uri="{FF2B5EF4-FFF2-40B4-BE49-F238E27FC236}">
                <a16:creationId xmlns:a16="http://schemas.microsoft.com/office/drawing/2014/main" id="{B56B44FB-FF19-4FE2-B159-A33E73793CAF}"/>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0FD1C29B-398D-44B8-AC31-8F1474AAE5F1}" type="datetime1">
              <a:rPr lang="en-IE" smtClean="0"/>
              <a:pPr/>
              <a:t>17/04/2019</a:t>
            </a:fld>
            <a:endParaRPr lang="en-IE" dirty="0"/>
          </a:p>
        </p:txBody>
      </p:sp>
      <p:sp>
        <p:nvSpPr>
          <p:cNvPr id="11" name="Footer Placeholder 4">
            <a:extLst>
              <a:ext uri="{FF2B5EF4-FFF2-40B4-BE49-F238E27FC236}">
                <a16:creationId xmlns:a16="http://schemas.microsoft.com/office/drawing/2014/main" id="{156F3E6F-57F4-4CA2-BD62-59F656C33BC0}"/>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p:txBody>
      </p:sp>
      <p:sp>
        <p:nvSpPr>
          <p:cNvPr id="12" name="Slide Number Placeholder 5">
            <a:extLst>
              <a:ext uri="{FF2B5EF4-FFF2-40B4-BE49-F238E27FC236}">
                <a16:creationId xmlns:a16="http://schemas.microsoft.com/office/drawing/2014/main" id="{27C2FBCD-232B-4BD0-811B-837A062253EF}"/>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310534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IE" dirty="0"/>
          </a:p>
        </p:txBody>
      </p:sp>
    </p:spTree>
    <p:extLst>
      <p:ext uri="{BB962C8B-B14F-4D97-AF65-F5344CB8AC3E}">
        <p14:creationId xmlns:p14="http://schemas.microsoft.com/office/powerpoint/2010/main" val="400078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2B0A1E3-D571-4285-ABD3-01E2D95CA4F8}" type="datetime1">
              <a:rPr lang="en-IE" smtClean="0"/>
              <a:t>17/04/2019</a:t>
            </a:fld>
            <a:endParaRPr lang="en-IE"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IE"/>
              <a:t>Data Analytics - Foundation 1.0</a:t>
            </a:r>
            <a:endParaRPr lang="en-IE"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DA2C9E-8DC1-45FA-8FC7-CE3EFFF826AE}" type="slidenum">
              <a:rPr lang="en-IE" smtClean="0"/>
              <a:t>‹#›</a:t>
            </a:fld>
            <a:endParaRPr lang="en-IE" dirty="0"/>
          </a:p>
        </p:txBody>
      </p:sp>
    </p:spTree>
    <p:extLst>
      <p:ext uri="{BB962C8B-B14F-4D97-AF65-F5344CB8AC3E}">
        <p14:creationId xmlns:p14="http://schemas.microsoft.com/office/powerpoint/2010/main" val="248117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a:extLst>
              <a:ext uri="{FF2B5EF4-FFF2-40B4-BE49-F238E27FC236}">
                <a16:creationId xmlns:a16="http://schemas.microsoft.com/office/drawing/2014/main" id="{6A40B0B6-39E4-4170-B44A-C30E494EC4F4}"/>
              </a:ext>
            </a:extLst>
          </p:cNvPr>
          <p:cNvSpPr>
            <a:spLocks noGrp="1"/>
          </p:cNvSpPr>
          <p:nvPr>
            <p:ph type="dt" sz="half" idx="10"/>
          </p:nvPr>
        </p:nvSpPr>
        <p:spPr>
          <a:xfrm>
            <a:off x="457200" y="6547625"/>
            <a:ext cx="2133600" cy="365125"/>
          </a:xfrm>
          <a:prstGeom prst="rect">
            <a:avLst/>
          </a:prstGeom>
        </p:spPr>
        <p:txBody>
          <a:bodyPr/>
          <a:lstStyle>
            <a:lvl1pPr>
              <a:defRPr>
                <a:solidFill>
                  <a:schemeClr val="bg1"/>
                </a:solidFill>
              </a:defRPr>
            </a:lvl1pPr>
          </a:lstStyle>
          <a:p>
            <a:fld id="{0FD1C29B-398D-44B8-AC31-8F1474AAE5F1}" type="datetime1">
              <a:rPr lang="en-IE" smtClean="0"/>
              <a:pPr/>
              <a:t>17/04/2019</a:t>
            </a:fld>
            <a:endParaRPr lang="en-IE" dirty="0"/>
          </a:p>
        </p:txBody>
      </p:sp>
      <p:sp>
        <p:nvSpPr>
          <p:cNvPr id="9" name="Footer Placeholder 4">
            <a:extLst>
              <a:ext uri="{FF2B5EF4-FFF2-40B4-BE49-F238E27FC236}">
                <a16:creationId xmlns:a16="http://schemas.microsoft.com/office/drawing/2014/main" id="{03A2A732-EDF9-43CE-9D24-BCA0F9142D58}"/>
              </a:ext>
            </a:extLst>
          </p:cNvPr>
          <p:cNvSpPr>
            <a:spLocks noGrp="1"/>
          </p:cNvSpPr>
          <p:nvPr>
            <p:ph type="ftr" sz="quarter" idx="11"/>
          </p:nvPr>
        </p:nvSpPr>
        <p:spPr>
          <a:xfrm>
            <a:off x="2814646" y="6538912"/>
            <a:ext cx="3528392" cy="365125"/>
          </a:xfrm>
          <a:prstGeom prst="rect">
            <a:avLst/>
          </a:prstGeom>
        </p:spPr>
        <p:txBody>
          <a:bodyPr/>
          <a:lstStyle>
            <a:lvl1pPr>
              <a:defRPr>
                <a:solidFill>
                  <a:schemeClr val="bg1"/>
                </a:solidFill>
              </a:defRPr>
            </a:lvl1pPr>
          </a:lstStyle>
          <a:p>
            <a:r>
              <a:rPr lang="en-IE" dirty="0"/>
              <a:t>Data Analytics - Foundation 1.0</a:t>
            </a:r>
          </a:p>
        </p:txBody>
      </p:sp>
      <p:sp>
        <p:nvSpPr>
          <p:cNvPr id="10" name="Slide Number Placeholder 5">
            <a:extLst>
              <a:ext uri="{FF2B5EF4-FFF2-40B4-BE49-F238E27FC236}">
                <a16:creationId xmlns:a16="http://schemas.microsoft.com/office/drawing/2014/main" id="{F42B48E4-DE50-49ED-B104-D3E456838338}"/>
              </a:ext>
            </a:extLst>
          </p:cNvPr>
          <p:cNvSpPr>
            <a:spLocks noGrp="1"/>
          </p:cNvSpPr>
          <p:nvPr>
            <p:ph type="sldNum" sz="quarter" idx="12"/>
          </p:nvPr>
        </p:nvSpPr>
        <p:spPr>
          <a:xfrm>
            <a:off x="6565267" y="6522853"/>
            <a:ext cx="2133600" cy="365125"/>
          </a:xfrm>
          <a:prstGeom prst="rect">
            <a:avLst/>
          </a:prstGeom>
        </p:spPr>
        <p:txBody>
          <a:bodyPr/>
          <a:lstStyle>
            <a:lvl1pPr>
              <a:defRPr>
                <a:solidFill>
                  <a:schemeClr val="bg1"/>
                </a:solidFill>
              </a:defRPr>
            </a:lvl1pPr>
          </a:lstStyle>
          <a:p>
            <a:fld id="{E7DA2C9E-8DC1-45FA-8FC7-CE3EFFF826AE}" type="slidenum">
              <a:rPr lang="en-IE" smtClean="0"/>
              <a:pPr/>
              <a:t>‹#›</a:t>
            </a:fld>
            <a:endParaRPr lang="en-IE" dirty="0"/>
          </a:p>
        </p:txBody>
      </p:sp>
    </p:spTree>
    <p:extLst>
      <p:ext uri="{BB962C8B-B14F-4D97-AF65-F5344CB8AC3E}">
        <p14:creationId xmlns:p14="http://schemas.microsoft.com/office/powerpoint/2010/main" val="67638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74638"/>
            <a:ext cx="8229600" cy="1143000"/>
          </a:xfrm>
          <a:prstGeom prst="rect">
            <a:avLst/>
          </a:prstGeom>
        </p:spPr>
        <p:txBody>
          <a:bodyPr vert="horz" lIns="91440" tIns="45720" rIns="91440" bIns="45720" rtlCol="0" anchor="ctr">
            <a:normAutofit/>
          </a:bodyPr>
          <a:lstStyle/>
          <a:p>
            <a:r>
              <a:rPr lang="en-IE" sz="3200" b="1" dirty="0">
                <a:solidFill>
                  <a:srgbClr val="00B0F0"/>
                </a:solidFill>
                <a:latin typeface="Arial" pitchFamily="34" charset="0"/>
                <a:cs typeface="Arial" pitchFamily="34" charset="0"/>
              </a:rPr>
              <a:t>Title Here</a:t>
            </a:r>
          </a:p>
        </p:txBody>
      </p:sp>
      <p:sp>
        <p:nvSpPr>
          <p:cNvPr id="3" name="Text Placeholder 2"/>
          <p:cNvSpPr>
            <a:spLocks noGrp="1"/>
          </p:cNvSpPr>
          <p:nvPr>
            <p:ph type="body" idx="1"/>
          </p:nvPr>
        </p:nvSpPr>
        <p:spPr>
          <a:xfrm>
            <a:off x="251520" y="1600201"/>
            <a:ext cx="8495246" cy="3917032"/>
          </a:xfrm>
          <a:prstGeom prst="rect">
            <a:avLst/>
          </a:prstGeom>
        </p:spPr>
        <p:txBody>
          <a:bodyPr vert="horz" lIns="91440" tIns="45720" rIns="91440" bIns="45720" rtlCol="0">
            <a:normAutofit/>
          </a:bodyPr>
          <a:lstStyle/>
          <a:p>
            <a:pPr lvl="0"/>
            <a:r>
              <a:rPr lang="en-US" dirty="0"/>
              <a:t>Text</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8" name="Rectangle 7">
            <a:extLst>
              <a:ext uri="{FF2B5EF4-FFF2-40B4-BE49-F238E27FC236}">
                <a16:creationId xmlns:a16="http://schemas.microsoft.com/office/drawing/2014/main" id="{68952521-B565-495E-BA1E-3E643FD4B948}"/>
              </a:ext>
            </a:extLst>
          </p:cNvPr>
          <p:cNvSpPr/>
          <p:nvPr userDrawn="1"/>
        </p:nvSpPr>
        <p:spPr>
          <a:xfrm>
            <a:off x="323091" y="6609600"/>
            <a:ext cx="8431200" cy="248400"/>
          </a:xfrm>
          <a:prstGeom prst="rect">
            <a:avLst/>
          </a:prstGeom>
          <a:solidFill>
            <a:srgbClr val="003C71"/>
          </a:solidFill>
          <a:ln>
            <a:solidFill>
              <a:srgbClr val="003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832789655"/>
      </p:ext>
    </p:extLst>
  </p:cSld>
  <p:clrMap bg1="lt1" tx1="dk1" bg2="lt2" tx2="dk2" accent1="accent1" accent2="accent2" accent3="accent3" accent4="accent4" accent5="accent5" accent6="accent6" hlink="hlink" folHlink="folHlink"/>
  <p:sldLayoutIdLst>
    <p:sldLayoutId id="2147483674" r:id="rId1"/>
    <p:sldLayoutId id="2147483673"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dt="0"/>
  <p:txStyles>
    <p:titleStyle>
      <a:lvl1pPr algn="l" defTabSz="914400" rtl="0" eaLnBrk="1" latinLnBrk="0" hangingPunct="1">
        <a:spcBef>
          <a:spcPct val="0"/>
        </a:spcBef>
        <a:buNone/>
        <a:defRPr sz="3200" b="0" i="0" kern="1200">
          <a:solidFill>
            <a:srgbClr val="003C7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104.png"/></Relationships>
</file>

<file path=ppt/slides/_rels/slide1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8.xml"/><Relationship Id="rId1" Type="http://schemas.openxmlformats.org/officeDocument/2006/relationships/slideLayout" Target="../slideLayouts/slideLayout3.xml"/><Relationship Id="rId4" Type="http://schemas.openxmlformats.org/officeDocument/2006/relationships/image" Target="../media/image105.png"/></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9.xml"/><Relationship Id="rId1" Type="http://schemas.openxmlformats.org/officeDocument/2006/relationships/slideLayout" Target="../slideLayouts/slideLayout3.xml"/><Relationship Id="rId4" Type="http://schemas.openxmlformats.org/officeDocument/2006/relationships/image" Target="../media/image106.png"/></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3.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0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4.xml"/><Relationship Id="rId1" Type="http://schemas.openxmlformats.org/officeDocument/2006/relationships/slideLayout" Target="../slideLayouts/slideLayout3.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34.svg"/></Relationships>
</file>

<file path=ppt/slides/_rels/slide10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5.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0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06.xml"/><Relationship Id="rId1" Type="http://schemas.openxmlformats.org/officeDocument/2006/relationships/slideLayout" Target="../slideLayouts/slideLayout3.xml"/><Relationship Id="rId4" Type="http://schemas.openxmlformats.org/officeDocument/2006/relationships/image" Target="../media/image108.sv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0.xml"/><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oleObject" Target="../embeddings/oleObject1.bin"/><Relationship Id="rId4" Type="http://schemas.openxmlformats.org/officeDocument/2006/relationships/image" Target="../media/image8.png"/></Relationships>
</file>

<file path=ppt/slides/_rels/slide11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07.xml"/><Relationship Id="rId1" Type="http://schemas.openxmlformats.org/officeDocument/2006/relationships/slideLayout" Target="../slideLayouts/slideLayout3.xml"/><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110.svg"/></Relationships>
</file>

<file path=ppt/slides/_rels/slide11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08.xml"/><Relationship Id="rId1" Type="http://schemas.openxmlformats.org/officeDocument/2006/relationships/slideLayout" Target="../slideLayouts/slideLayout3.xml"/><Relationship Id="rId4" Type="http://schemas.openxmlformats.org/officeDocument/2006/relationships/image" Target="../media/image112.svg"/></Relationships>
</file>

<file path=ppt/slides/_rels/slide11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09.xml"/><Relationship Id="rId1" Type="http://schemas.openxmlformats.org/officeDocument/2006/relationships/slideLayout" Target="../slideLayouts/slideLayout3.xml"/><Relationship Id="rId4" Type="http://schemas.openxmlformats.org/officeDocument/2006/relationships/image" Target="../media/image114.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QuickStyle" Target="../diagrams/quickStyle2.xml"/><Relationship Id="rId3" Type="http://schemas.openxmlformats.org/officeDocument/2006/relationships/image" Target="../media/image8.png"/><Relationship Id="rId7" Type="http://schemas.openxmlformats.org/officeDocument/2006/relationships/diagramColors" Target="../diagrams/colors1.xml"/><Relationship Id="rId12" Type="http://schemas.openxmlformats.org/officeDocument/2006/relationships/diagramLayout" Target="../diagrams/layout2.xml"/><Relationship Id="rId17" Type="http://schemas.openxmlformats.org/officeDocument/2006/relationships/image" Target="../media/image30.svg"/><Relationship Id="rId2" Type="http://schemas.openxmlformats.org/officeDocument/2006/relationships/notesSlide" Target="../notesSlides/notesSlide13.xml"/><Relationship Id="rId16"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Data" Target="../diagrams/data2.xml"/><Relationship Id="rId5" Type="http://schemas.openxmlformats.org/officeDocument/2006/relationships/diagramLayout" Target="../diagrams/layout1.xml"/><Relationship Id="rId15" Type="http://schemas.microsoft.com/office/2007/relationships/diagramDrawing" Target="../diagrams/drawing2.xml"/><Relationship Id="rId10" Type="http://schemas.openxmlformats.org/officeDocument/2006/relationships/image" Target="../media/image10.png"/><Relationship Id="rId4" Type="http://schemas.openxmlformats.org/officeDocument/2006/relationships/diagramData" Target="../diagrams/data1.xml"/><Relationship Id="rId9" Type="http://schemas.openxmlformats.org/officeDocument/2006/relationships/image" Target="../media/image9.png"/><Relationship Id="rId14" Type="http://schemas.openxmlformats.org/officeDocument/2006/relationships/diagramColors" Target="../diagrams/colors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8.png"/><Relationship Id="rId7" Type="http://schemas.openxmlformats.org/officeDocument/2006/relationships/diagramQuickStyle" Target="../diagrams/quickStyle3.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Layout" Target="../diagrams/layout3.xml"/><Relationship Id="rId11" Type="http://schemas.openxmlformats.org/officeDocument/2006/relationships/image" Target="../media/image30.svg"/><Relationship Id="rId5" Type="http://schemas.openxmlformats.org/officeDocument/2006/relationships/diagramData" Target="../diagrams/data3.xml"/><Relationship Id="rId10" Type="http://schemas.openxmlformats.org/officeDocument/2006/relationships/image" Target="../media/image29.png"/><Relationship Id="rId4" Type="http://schemas.openxmlformats.org/officeDocument/2006/relationships/image" Target="../media/image31.png"/><Relationship Id="rId9" Type="http://schemas.microsoft.com/office/2007/relationships/diagramDrawing" Target="../diagrams/drawing3.xml"/></Relationships>
</file>

<file path=ppt/slides/_rels/slide1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hyperlink" Target="https://powerbi.microsoft.com/en-us/desktop" TargetMode="External"/><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34.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sv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xml"/><Relationship Id="rId5" Type="http://schemas.openxmlformats.org/officeDocument/2006/relationships/image" Target="../media/image7.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sv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sv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sv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34.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3.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1.xml"/><Relationship Id="rId1" Type="http://schemas.openxmlformats.org/officeDocument/2006/relationships/slideLayout" Target="../slideLayouts/slideLayout3.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71.png"/></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7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8.png"/><Relationship Id="rId7" Type="http://schemas.openxmlformats.org/officeDocument/2006/relationships/image" Target="../media/image76.svg"/><Relationship Id="rId2" Type="http://schemas.openxmlformats.org/officeDocument/2006/relationships/notesSlide" Target="../notesSlides/notesSlide74.xml"/><Relationship Id="rId1" Type="http://schemas.openxmlformats.org/officeDocument/2006/relationships/slideLayout" Target="../slideLayouts/slideLayout3.xml"/><Relationship Id="rId6" Type="http://schemas.openxmlformats.org/officeDocument/2006/relationships/image" Target="../media/image75.png"/><Relationship Id="rId5" Type="http://schemas.openxmlformats.org/officeDocument/2006/relationships/image" Target="../media/image74.svg"/><Relationship Id="rId4" Type="http://schemas.openxmlformats.org/officeDocument/2006/relationships/image" Target="../media/image73.png"/></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0.xml"/><Relationship Id="rId1" Type="http://schemas.openxmlformats.org/officeDocument/2006/relationships/slideLayout" Target="../slideLayouts/slideLayout3.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34.sv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85.xml.rels><?xml version="1.0" encoding="UTF-8" standalone="yes"?>
<Relationships xmlns="http://schemas.openxmlformats.org/package/2006/relationships"><Relationship Id="rId8" Type="http://schemas.openxmlformats.org/officeDocument/2006/relationships/image" Target="../media/image83.svg"/><Relationship Id="rId13" Type="http://schemas.openxmlformats.org/officeDocument/2006/relationships/image" Target="../media/image88.png"/><Relationship Id="rId3" Type="http://schemas.openxmlformats.org/officeDocument/2006/relationships/image" Target="../media/image8.png"/><Relationship Id="rId7" Type="http://schemas.openxmlformats.org/officeDocument/2006/relationships/image" Target="../media/image82.png"/><Relationship Id="rId12" Type="http://schemas.openxmlformats.org/officeDocument/2006/relationships/image" Target="../media/image87.svg"/><Relationship Id="rId2" Type="http://schemas.openxmlformats.org/officeDocument/2006/relationships/notesSlide" Target="../notesSlides/notesSlide82.xml"/><Relationship Id="rId1" Type="http://schemas.openxmlformats.org/officeDocument/2006/relationships/slideLayout" Target="../slideLayouts/slideLayout3.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svg"/><Relationship Id="rId15" Type="http://schemas.openxmlformats.org/officeDocument/2006/relationships/image" Target="../media/image90.png"/><Relationship Id="rId10" Type="http://schemas.openxmlformats.org/officeDocument/2006/relationships/image" Target="../media/image85.sv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svg"/></Relationships>
</file>

<file path=ppt/slides/_rels/slide8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hyperlink" Target="https://powerbi.microsoft.com/en-us/get-started/" TargetMode="External"/><Relationship Id="rId7" Type="http://schemas.openxmlformats.org/officeDocument/2006/relationships/image" Target="../media/image35.png"/><Relationship Id="rId2" Type="http://schemas.openxmlformats.org/officeDocument/2006/relationships/notesSlide" Target="../notesSlides/notesSlide83.xml"/><Relationship Id="rId1" Type="http://schemas.openxmlformats.org/officeDocument/2006/relationships/slideLayout" Target="../slideLayouts/slideLayout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png"/></Relationships>
</file>

<file path=ppt/slides/_rels/slide87.xml.rels><?xml version="1.0" encoding="UTF-8" standalone="yes"?>
<Relationships xmlns="http://schemas.openxmlformats.org/package/2006/relationships"><Relationship Id="rId8" Type="http://schemas.openxmlformats.org/officeDocument/2006/relationships/image" Target="../media/image83.svg"/><Relationship Id="rId13" Type="http://schemas.openxmlformats.org/officeDocument/2006/relationships/image" Target="../media/image33.png"/><Relationship Id="rId3" Type="http://schemas.openxmlformats.org/officeDocument/2006/relationships/image" Target="../media/image8.png"/><Relationship Id="rId7" Type="http://schemas.openxmlformats.org/officeDocument/2006/relationships/image" Target="../media/image82.png"/><Relationship Id="rId12" Type="http://schemas.openxmlformats.org/officeDocument/2006/relationships/image" Target="../media/image90.png"/><Relationship Id="rId2" Type="http://schemas.openxmlformats.org/officeDocument/2006/relationships/notesSlide" Target="../notesSlides/notesSlide84.xml"/><Relationship Id="rId16" Type="http://schemas.openxmlformats.org/officeDocument/2006/relationships/image" Target="../media/image36.svg"/><Relationship Id="rId1" Type="http://schemas.openxmlformats.org/officeDocument/2006/relationships/slideLayout" Target="../slideLayouts/slideLayout3.xml"/><Relationship Id="rId6" Type="http://schemas.openxmlformats.org/officeDocument/2006/relationships/image" Target="../media/image81.png"/><Relationship Id="rId11" Type="http://schemas.openxmlformats.org/officeDocument/2006/relationships/image" Target="../media/image93.svg"/><Relationship Id="rId5" Type="http://schemas.openxmlformats.org/officeDocument/2006/relationships/image" Target="../media/image80.svg"/><Relationship Id="rId15" Type="http://schemas.openxmlformats.org/officeDocument/2006/relationships/image" Target="../media/image35.png"/><Relationship Id="rId10" Type="http://schemas.openxmlformats.org/officeDocument/2006/relationships/image" Target="../media/image92.png"/><Relationship Id="rId4" Type="http://schemas.openxmlformats.org/officeDocument/2006/relationships/image" Target="../media/image79.png"/><Relationship Id="rId9" Type="http://schemas.openxmlformats.org/officeDocument/2006/relationships/image" Target="../media/image91.png"/><Relationship Id="rId14" Type="http://schemas.openxmlformats.org/officeDocument/2006/relationships/image" Target="../media/image34.svg"/></Relationships>
</file>

<file path=ppt/slides/_rels/slide8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2.png"/><Relationship Id="rId7" Type="http://schemas.openxmlformats.org/officeDocument/2006/relationships/image" Target="../media/image81.png"/><Relationship Id="rId2" Type="http://schemas.openxmlformats.org/officeDocument/2006/relationships/notesSlide" Target="../notesSlides/notesSlide85.xml"/><Relationship Id="rId1" Type="http://schemas.openxmlformats.org/officeDocument/2006/relationships/slideLayout" Target="../slideLayouts/slideLayout3.xml"/><Relationship Id="rId6" Type="http://schemas.openxmlformats.org/officeDocument/2006/relationships/image" Target="../media/image80.svg"/><Relationship Id="rId11" Type="http://schemas.openxmlformats.org/officeDocument/2006/relationships/image" Target="../media/image36.svg"/><Relationship Id="rId5" Type="http://schemas.openxmlformats.org/officeDocument/2006/relationships/image" Target="../media/image79.png"/><Relationship Id="rId10" Type="http://schemas.openxmlformats.org/officeDocument/2006/relationships/image" Target="../media/image35.png"/><Relationship Id="rId4" Type="http://schemas.openxmlformats.org/officeDocument/2006/relationships/image" Target="../media/image91.png"/><Relationship Id="rId9" Type="http://schemas.openxmlformats.org/officeDocument/2006/relationships/image" Target="../media/image34.svg"/></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6.xml"/><Relationship Id="rId1" Type="http://schemas.openxmlformats.org/officeDocument/2006/relationships/slideLayout" Target="../slideLayouts/slideLayout3.xml"/><Relationship Id="rId5" Type="http://schemas.openxmlformats.org/officeDocument/2006/relationships/image" Target="../media/image95.png"/><Relationship Id="rId4" Type="http://schemas.openxmlformats.org/officeDocument/2006/relationships/image" Target="../media/image9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chart" Target="../charts/chart1.xm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95.png"/></Relationships>
</file>

<file path=ppt/slides/_rels/slide92.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hyperlink" Target="https://app.powerbi.com/" TargetMode="External"/><Relationship Id="rId7" Type="http://schemas.openxmlformats.org/officeDocument/2006/relationships/image" Target="../media/image81.png"/><Relationship Id="rId2" Type="http://schemas.openxmlformats.org/officeDocument/2006/relationships/notesSlide" Target="../notesSlides/notesSlide89.xml"/><Relationship Id="rId1" Type="http://schemas.openxmlformats.org/officeDocument/2006/relationships/slideLayout" Target="../slideLayouts/slideLayout3.xml"/><Relationship Id="rId6" Type="http://schemas.openxmlformats.org/officeDocument/2006/relationships/image" Target="../media/image80.svg"/><Relationship Id="rId11" Type="http://schemas.openxmlformats.org/officeDocument/2006/relationships/image" Target="../media/image96.png"/><Relationship Id="rId5" Type="http://schemas.openxmlformats.org/officeDocument/2006/relationships/image" Target="../media/image79.png"/><Relationship Id="rId10" Type="http://schemas.openxmlformats.org/officeDocument/2006/relationships/image" Target="../media/image90.png"/><Relationship Id="rId4" Type="http://schemas.openxmlformats.org/officeDocument/2006/relationships/image" Target="../media/image32.png"/><Relationship Id="rId9" Type="http://schemas.openxmlformats.org/officeDocument/2006/relationships/image" Target="../media/image93.svg"/></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0.xml"/><Relationship Id="rId1" Type="http://schemas.openxmlformats.org/officeDocument/2006/relationships/slideLayout" Target="../slideLayouts/slideLayout3.xml"/><Relationship Id="rId4" Type="http://schemas.openxmlformats.org/officeDocument/2006/relationships/image" Target="../media/image97.png"/></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90.png"/><Relationship Id="rId2" Type="http://schemas.openxmlformats.org/officeDocument/2006/relationships/notesSlide" Target="../notesSlides/notesSlide91.xml"/><Relationship Id="rId1" Type="http://schemas.openxmlformats.org/officeDocument/2006/relationships/slideLayout" Target="../slideLayouts/slideLayout3.xml"/><Relationship Id="rId6" Type="http://schemas.openxmlformats.org/officeDocument/2006/relationships/image" Target="../media/image81.png"/><Relationship Id="rId5" Type="http://schemas.openxmlformats.org/officeDocument/2006/relationships/image" Target="../media/image80.svg"/><Relationship Id="rId4" Type="http://schemas.openxmlformats.org/officeDocument/2006/relationships/image" Target="../media/image79.png"/></Relationships>
</file>

<file path=ppt/slides/_rels/slide9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2.xml"/><Relationship Id="rId1" Type="http://schemas.openxmlformats.org/officeDocument/2006/relationships/slideLayout" Target="../slideLayouts/slideLayout3.xml"/><Relationship Id="rId4" Type="http://schemas.openxmlformats.org/officeDocument/2006/relationships/image" Target="../media/image98.png"/></Relationships>
</file>

<file path=ppt/slides/_rels/slide96.xml.rels><?xml version="1.0" encoding="UTF-8" standalone="yes"?>
<Relationships xmlns="http://schemas.openxmlformats.org/package/2006/relationships"><Relationship Id="rId8" Type="http://schemas.openxmlformats.org/officeDocument/2006/relationships/image" Target="../media/image101.svg"/><Relationship Id="rId3" Type="http://schemas.openxmlformats.org/officeDocument/2006/relationships/image" Target="../media/image8.png"/><Relationship Id="rId7" Type="http://schemas.openxmlformats.org/officeDocument/2006/relationships/image" Target="../media/image100.png"/><Relationship Id="rId2" Type="http://schemas.openxmlformats.org/officeDocument/2006/relationships/notesSlide" Target="../notesSlides/notesSlide93.xml"/><Relationship Id="rId1" Type="http://schemas.openxmlformats.org/officeDocument/2006/relationships/slideLayout" Target="../slideLayouts/slideLayout3.xml"/><Relationship Id="rId6" Type="http://schemas.openxmlformats.org/officeDocument/2006/relationships/image" Target="../media/image99.png"/><Relationship Id="rId5" Type="http://schemas.openxmlformats.org/officeDocument/2006/relationships/image" Target="../media/image80.svg"/><Relationship Id="rId10" Type="http://schemas.openxmlformats.org/officeDocument/2006/relationships/image" Target="../media/image83.svg"/><Relationship Id="rId4" Type="http://schemas.openxmlformats.org/officeDocument/2006/relationships/image" Target="../media/image79.png"/><Relationship Id="rId9" Type="http://schemas.openxmlformats.org/officeDocument/2006/relationships/image" Target="../media/image82.png"/></Relationships>
</file>

<file path=ppt/slides/_rels/slide97.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32.png"/><Relationship Id="rId7" Type="http://schemas.openxmlformats.org/officeDocument/2006/relationships/image" Target="../media/image82.png"/><Relationship Id="rId2" Type="http://schemas.openxmlformats.org/officeDocument/2006/relationships/notesSlide" Target="../notesSlides/notesSlide94.xml"/><Relationship Id="rId1" Type="http://schemas.openxmlformats.org/officeDocument/2006/relationships/slideLayout" Target="../slideLayouts/slideLayout3.xml"/><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102.png"/></Relationships>
</file>

<file path=ppt/slides/_rels/slide9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95.xml"/><Relationship Id="rId1" Type="http://schemas.openxmlformats.org/officeDocument/2006/relationships/slideLayout" Target="../slideLayouts/slideLayout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02.png"/></Relationships>
</file>

<file path=ppt/slides/_rels/slide99.xml.rels><?xml version="1.0" encoding="UTF-8" standalone="yes"?>
<Relationships xmlns="http://schemas.openxmlformats.org/package/2006/relationships"><Relationship Id="rId8" Type="http://schemas.openxmlformats.org/officeDocument/2006/relationships/image" Target="../media/image93.svg"/><Relationship Id="rId13"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103.png"/><Relationship Id="rId12" Type="http://schemas.openxmlformats.org/officeDocument/2006/relationships/image" Target="../media/image35.png"/><Relationship Id="rId2" Type="http://schemas.openxmlformats.org/officeDocument/2006/relationships/notesSlide" Target="../notesSlides/notesSlide96.xml"/><Relationship Id="rId1" Type="http://schemas.openxmlformats.org/officeDocument/2006/relationships/slideLayout" Target="../slideLayouts/slideLayout3.xml"/><Relationship Id="rId6" Type="http://schemas.openxmlformats.org/officeDocument/2006/relationships/image" Target="../media/image80.svg"/><Relationship Id="rId11" Type="http://schemas.openxmlformats.org/officeDocument/2006/relationships/image" Target="../media/image34.svg"/><Relationship Id="rId5" Type="http://schemas.openxmlformats.org/officeDocument/2006/relationships/image" Target="../media/image79.png"/><Relationship Id="rId10" Type="http://schemas.openxmlformats.org/officeDocument/2006/relationships/image" Target="../media/image33.png"/><Relationship Id="rId4" Type="http://schemas.openxmlformats.org/officeDocument/2006/relationships/image" Target="../media/image102.png"/><Relationship Id="rId9"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C7A2BD-8BB9-8945-AC73-6E19542FDB3B}"/>
              </a:ext>
            </a:extLst>
          </p:cNvPr>
          <p:cNvSpPr>
            <a:spLocks noGrp="1"/>
          </p:cNvSpPr>
          <p:nvPr>
            <p:ph type="ctrTitle"/>
          </p:nvPr>
        </p:nvSpPr>
        <p:spPr/>
        <p:txBody>
          <a:bodyPr>
            <a:normAutofit/>
          </a:bodyPr>
          <a:lstStyle/>
          <a:p>
            <a:r>
              <a:rPr lang="en-IE" sz="2400" dirty="0"/>
              <a:t>ICDL Data Analytics - Foundation</a:t>
            </a:r>
            <a:br>
              <a:rPr lang="en-IE" sz="2400" dirty="0"/>
            </a:br>
            <a:r>
              <a:rPr lang="en-IE" sz="2400" dirty="0"/>
              <a:t>Syllabus 1.0</a:t>
            </a:r>
            <a:br>
              <a:rPr lang="en-IE" sz="2400" dirty="0"/>
            </a:br>
            <a:r>
              <a:rPr lang="en-IE" sz="2400" dirty="0"/>
              <a:t>Training</a:t>
            </a:r>
            <a:br>
              <a:rPr lang="en-IE" sz="2400" dirty="0"/>
            </a:br>
            <a:r>
              <a:rPr lang="en-IE" sz="2400" dirty="0"/>
              <a:t>MS Excel 2016 and MS Power BI</a:t>
            </a:r>
          </a:p>
        </p:txBody>
      </p:sp>
      <p:sp>
        <p:nvSpPr>
          <p:cNvPr id="9" name="Subtitle 8">
            <a:extLst>
              <a:ext uri="{FF2B5EF4-FFF2-40B4-BE49-F238E27FC236}">
                <a16:creationId xmlns:a16="http://schemas.microsoft.com/office/drawing/2014/main" id="{8C7A6562-A02D-4340-9E32-711D3D4EB016}"/>
              </a:ext>
            </a:extLst>
          </p:cNvPr>
          <p:cNvSpPr>
            <a:spLocks noGrp="1"/>
          </p:cNvSpPr>
          <p:nvPr>
            <p:ph type="subTitle" idx="1"/>
          </p:nvPr>
        </p:nvSpPr>
        <p:spPr/>
        <p:txBody>
          <a:bodyPr>
            <a:normAutofit/>
          </a:bodyPr>
          <a:lstStyle/>
          <a:p>
            <a:r>
              <a:rPr lang="en-IE" sz="1600" b="1" dirty="0"/>
              <a:t>4 - Data Visualization</a:t>
            </a:r>
          </a:p>
          <a:p>
            <a:r>
              <a:rPr lang="en-IE" sz="1600" b="1" dirty="0"/>
              <a:t>Lessons 10-13</a:t>
            </a:r>
          </a:p>
          <a:p>
            <a:endParaRPr lang="en-IE" sz="1600" b="1" dirty="0"/>
          </a:p>
          <a:p>
            <a:r>
              <a:rPr lang="en-IE" sz="1600" dirty="0"/>
              <a:t>&lt;insert Name of Presenter&gt;</a:t>
            </a:r>
          </a:p>
          <a:p>
            <a:endParaRPr lang="en-IE" sz="1600" b="1" dirty="0"/>
          </a:p>
        </p:txBody>
      </p:sp>
    </p:spTree>
    <p:extLst>
      <p:ext uri="{BB962C8B-B14F-4D97-AF65-F5344CB8AC3E}">
        <p14:creationId xmlns:p14="http://schemas.microsoft.com/office/powerpoint/2010/main" val="118501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Outline common visualizations.</a:t>
            </a:r>
            <a:endParaRPr lang="en-IE" sz="2000" b="1" dirty="0">
              <a:solidFill>
                <a:srgbClr val="009FE9"/>
              </a:solidFill>
            </a:endParaRPr>
          </a:p>
          <a:p>
            <a:pPr marL="0" indent="0">
              <a:buNone/>
            </a:pPr>
            <a:endParaRPr lang="en-IE" sz="2000" b="1" dirty="0"/>
          </a:p>
          <a:p>
            <a:pPr marL="0" lvl="0" indent="0">
              <a:buNone/>
            </a:pPr>
            <a:r>
              <a:rPr lang="en-SG" sz="2000" b="1" dirty="0"/>
              <a:t>Tables</a:t>
            </a:r>
            <a:r>
              <a:rPr lang="en-SG" sz="2000" dirty="0"/>
              <a:t> </a:t>
            </a:r>
          </a:p>
          <a:p>
            <a:pPr lvl="0"/>
            <a:r>
              <a:rPr lang="en-SG" sz="2000" dirty="0"/>
              <a:t>Useful for presenting and comparing detailed data and exact values.</a:t>
            </a:r>
            <a:endParaRPr lang="en-IE" sz="2000"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pic>
        <p:nvPicPr>
          <p:cNvPr id="7" name="Picture 6">
            <a:extLst>
              <a:ext uri="{FF2B5EF4-FFF2-40B4-BE49-F238E27FC236}">
                <a16:creationId xmlns:a16="http://schemas.microsoft.com/office/drawing/2014/main" id="{419C1332-F78C-430A-A9F4-1D06F5E56049}"/>
              </a:ext>
            </a:extLst>
          </p:cNvPr>
          <p:cNvPicPr/>
          <p:nvPr/>
        </p:nvPicPr>
        <p:blipFill>
          <a:blip r:embed="rId4">
            <a:extLst>
              <a:ext uri="{28A0092B-C50C-407E-A947-70E740481C1C}">
                <a14:useLocalDpi xmlns:a14="http://schemas.microsoft.com/office/drawing/2010/main" val="0"/>
              </a:ext>
            </a:extLst>
          </a:blip>
          <a:stretch>
            <a:fillRect/>
          </a:stretch>
        </p:blipFill>
        <p:spPr>
          <a:xfrm>
            <a:off x="2707195" y="2996952"/>
            <a:ext cx="3168352" cy="2890800"/>
          </a:xfrm>
          <a:prstGeom prst="rect">
            <a:avLst/>
          </a:prstGeom>
          <a:noFill/>
          <a:ln>
            <a:solidFill>
              <a:schemeClr val="tx1"/>
            </a:solidFill>
          </a:ln>
        </p:spPr>
      </p:pic>
      <p:sp>
        <p:nvSpPr>
          <p:cNvPr id="2" name="Rectangle 1">
            <a:extLst>
              <a:ext uri="{FF2B5EF4-FFF2-40B4-BE49-F238E27FC236}">
                <a16:creationId xmlns:a16="http://schemas.microsoft.com/office/drawing/2014/main" id="{0C50F439-8693-486A-9537-F08BE71639CE}"/>
              </a:ext>
            </a:extLst>
          </p:cNvPr>
          <p:cNvSpPr/>
          <p:nvPr/>
        </p:nvSpPr>
        <p:spPr>
          <a:xfrm>
            <a:off x="3440255" y="5981245"/>
            <a:ext cx="1864805" cy="324128"/>
          </a:xfrm>
          <a:prstGeom prst="rect">
            <a:avLst/>
          </a:prstGeom>
        </p:spPr>
        <p:txBody>
          <a:bodyPr wrap="none">
            <a:spAutoFit/>
          </a:bodyPr>
          <a:lstStyle/>
          <a:p>
            <a:pPr marL="8318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Product Sales Table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42328DE3-C27D-4EF9-A55B-CB2B2ABF8A6B}"/>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4484960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233706"/>
            <a:ext cx="7990501" cy="53636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Share a dashboard using a link. </a:t>
            </a:r>
          </a:p>
          <a:p>
            <a:pPr marL="0" indent="0">
              <a:buNone/>
            </a:pPr>
            <a:endParaRPr lang="en-GB" sz="2000" b="1" dirty="0">
              <a:solidFill>
                <a:srgbClr val="00B0F0"/>
              </a:solidFill>
            </a:endParaRPr>
          </a:p>
          <a:p>
            <a:pPr marL="0" indent="0">
              <a:buNone/>
            </a:pPr>
            <a:r>
              <a:rPr lang="en-IE" sz="2000" b="1" dirty="0"/>
              <a:t>Example: </a:t>
            </a:r>
            <a:r>
              <a:rPr lang="en-IE" sz="2000" dirty="0"/>
              <a:t>Share the </a:t>
            </a:r>
            <a:r>
              <a:rPr lang="en-IE" sz="2000" b="1" dirty="0"/>
              <a:t>Orders D</a:t>
            </a:r>
            <a:r>
              <a:rPr lang="en-SG" sz="2000" b="1" dirty="0" err="1"/>
              <a:t>ashboard</a:t>
            </a:r>
            <a:r>
              <a:rPr lang="en-SG" sz="2000" dirty="0"/>
              <a:t> from </a:t>
            </a:r>
            <a:r>
              <a:rPr lang="en-SG" sz="2000" b="1" dirty="0"/>
              <a:t>Power BI service </a:t>
            </a:r>
            <a:r>
              <a:rPr lang="en-SG" sz="2000" dirty="0"/>
              <a:t>using a link in an email.</a:t>
            </a:r>
            <a:endParaRPr lang="en-IE" sz="2000" dirty="0"/>
          </a:p>
          <a:p>
            <a:pPr marL="0" indent="0">
              <a:buNone/>
            </a:pPr>
            <a:endParaRPr lang="en-IE" sz="2000" b="1" dirty="0"/>
          </a:p>
          <a:p>
            <a:pPr marL="0" indent="0">
              <a:buNone/>
            </a:pPr>
            <a:r>
              <a:rPr lang="en-IE" sz="2000" b="1" dirty="0"/>
              <a:t>Result: </a:t>
            </a:r>
            <a:r>
              <a:rPr lang="en-IE" sz="2000" dirty="0"/>
              <a:t>Recipients receive an email invitation with a </a:t>
            </a:r>
            <a:r>
              <a:rPr lang="en-SG" sz="2000" dirty="0"/>
              <a:t>link to the shared dashboard and you receive a message confirming that the dashboard has been shared.</a:t>
            </a: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80779" y="1268760"/>
            <a:ext cx="588830" cy="588830"/>
          </a:xfrm>
          <a:prstGeom prst="rect">
            <a:avLst/>
          </a:prstGeom>
        </p:spPr>
      </p:pic>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13 – Publishing and Sharing</a:t>
            </a:r>
          </a:p>
        </p:txBody>
      </p:sp>
      <p:sp>
        <p:nvSpPr>
          <p:cNvPr id="14" name="Rectangle 13">
            <a:extLst>
              <a:ext uri="{FF2B5EF4-FFF2-40B4-BE49-F238E27FC236}">
                <a16:creationId xmlns:a16="http://schemas.microsoft.com/office/drawing/2014/main" id="{C738206A-40AD-4C57-841E-6F74D6EB0B00}"/>
              </a:ext>
            </a:extLst>
          </p:cNvPr>
          <p:cNvSpPr/>
          <p:nvPr/>
        </p:nvSpPr>
        <p:spPr>
          <a:xfrm>
            <a:off x="2411760" y="5281629"/>
            <a:ext cx="3958271" cy="324128"/>
          </a:xfrm>
          <a:prstGeom prst="rect">
            <a:avLst/>
          </a:prstGeom>
        </p:spPr>
        <p:txBody>
          <a:bodyPr wrap="square">
            <a:spAutoFit/>
          </a:bodyPr>
          <a:lstStyle/>
          <a:p>
            <a:pPr marL="640715" algn="ctr">
              <a:lnSpc>
                <a:spcPct val="115000"/>
              </a:lnSpc>
              <a:spcAft>
                <a:spcPts val="0"/>
              </a:spcAft>
            </a:pPr>
            <a:r>
              <a:rPr lang="en-IE" sz="1400" dirty="0">
                <a:effectLst/>
                <a:latin typeface="Calibri" panose="020F0502020204030204" pitchFamily="34" charset="0"/>
                <a:ea typeface="Calibri" panose="020F0502020204030204" pitchFamily="34" charset="0"/>
                <a:cs typeface="Times New Roman" panose="02020603050405020304" pitchFamily="18" charset="0"/>
              </a:rPr>
              <a:t>Sharing Message</a:t>
            </a:r>
          </a:p>
        </p:txBody>
      </p:sp>
      <p:pic>
        <p:nvPicPr>
          <p:cNvPr id="40" name="Picture 39">
            <a:extLst>
              <a:ext uri="{FF2B5EF4-FFF2-40B4-BE49-F238E27FC236}">
                <a16:creationId xmlns:a16="http://schemas.microsoft.com/office/drawing/2014/main" id="{66569B07-4C41-4F6E-85F6-A7808A747F0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388040"/>
            <a:ext cx="4680520" cy="841160"/>
          </a:xfrm>
          <a:prstGeom prst="rect">
            <a:avLst/>
          </a:prstGeom>
          <a:noFill/>
          <a:ln>
            <a:solidFill>
              <a:schemeClr val="tx1"/>
            </a:solidFill>
          </a:ln>
        </p:spPr>
      </p:pic>
      <p:sp>
        <p:nvSpPr>
          <p:cNvPr id="2" name="Footer Placeholder 1">
            <a:extLst>
              <a:ext uri="{FF2B5EF4-FFF2-40B4-BE49-F238E27FC236}">
                <a16:creationId xmlns:a16="http://schemas.microsoft.com/office/drawing/2014/main" id="{B3EB6DDC-338B-44C1-AC6B-67DA4C2EDDC3}"/>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9634012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02574" y="116437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Understand good design practice in reports and dashboards.</a:t>
            </a:r>
            <a:endParaRPr lang="en-IE" sz="2000" b="1" dirty="0">
              <a:solidFill>
                <a:srgbClr val="009FE9"/>
              </a:solidFill>
            </a:endParaRPr>
          </a:p>
          <a:p>
            <a:pPr marL="0" indent="0">
              <a:buNone/>
            </a:pPr>
            <a:endParaRPr lang="en-IE" sz="2000" b="1" dirty="0"/>
          </a:p>
          <a:p>
            <a:pPr marL="0" lvl="0" indent="0">
              <a:buNone/>
            </a:pPr>
            <a:r>
              <a:rPr lang="en-GB" sz="2000" b="1" dirty="0"/>
              <a:t>Clean and Uncluttered Layout</a:t>
            </a:r>
          </a:p>
          <a:p>
            <a:r>
              <a:rPr lang="en-GB" sz="2000" dirty="0"/>
              <a:t>Include only the most relevant data so the reader can easily see the key insights.</a:t>
            </a:r>
            <a:endParaRPr lang="en-IE" sz="2000"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13 – Publishing </a:t>
            </a:r>
            <a:r>
              <a:rPr lang="en-IE"/>
              <a:t>and Sharing</a:t>
            </a:r>
            <a:endParaRPr lang="en-IE"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367" y="1268760"/>
            <a:ext cx="590400" cy="590400"/>
          </a:xfrm>
          <a:prstGeom prst="rect">
            <a:avLst/>
          </a:prstGeom>
          <a:noFill/>
          <a:ln>
            <a:noFill/>
          </a:ln>
        </p:spPr>
      </p:pic>
      <p:pic>
        <p:nvPicPr>
          <p:cNvPr id="7" name="Picture 6">
            <a:extLst>
              <a:ext uri="{FF2B5EF4-FFF2-40B4-BE49-F238E27FC236}">
                <a16:creationId xmlns:a16="http://schemas.microsoft.com/office/drawing/2014/main" id="{1C52E61A-E575-43D9-ADB8-4334AC1D307C}"/>
              </a:ext>
            </a:extLst>
          </p:cNvPr>
          <p:cNvPicPr/>
          <p:nvPr/>
        </p:nvPicPr>
        <p:blipFill>
          <a:blip r:embed="rId4"/>
          <a:stretch>
            <a:fillRect/>
          </a:stretch>
        </p:blipFill>
        <p:spPr>
          <a:xfrm>
            <a:off x="1950402" y="3284984"/>
            <a:ext cx="5243195" cy="3231515"/>
          </a:xfrm>
          <a:prstGeom prst="rect">
            <a:avLst/>
          </a:prstGeom>
          <a:ln>
            <a:solidFill>
              <a:schemeClr val="tx1"/>
            </a:solidFill>
          </a:ln>
        </p:spPr>
      </p:pic>
      <p:sp>
        <p:nvSpPr>
          <p:cNvPr id="2" name="Footer Placeholder 1">
            <a:extLst>
              <a:ext uri="{FF2B5EF4-FFF2-40B4-BE49-F238E27FC236}">
                <a16:creationId xmlns:a16="http://schemas.microsoft.com/office/drawing/2014/main" id="{B22D5089-5D8F-424F-A677-486A994BE89F}"/>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2548262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3956" y="1196752"/>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Understand good design practice in reports and dashboards.</a:t>
            </a:r>
            <a:endParaRPr lang="en-IE" sz="2000" b="1" dirty="0">
              <a:solidFill>
                <a:srgbClr val="009FE9"/>
              </a:solidFill>
            </a:endParaRPr>
          </a:p>
          <a:p>
            <a:pPr marL="0" indent="0">
              <a:buNone/>
            </a:pPr>
            <a:endParaRPr lang="en-IE" sz="2000" b="1" dirty="0"/>
          </a:p>
          <a:p>
            <a:pPr marL="0" lvl="0" indent="0">
              <a:buNone/>
            </a:pPr>
            <a:r>
              <a:rPr lang="en-GB" sz="2000" b="1" dirty="0"/>
              <a:t>Descriptive Titles </a:t>
            </a:r>
          </a:p>
          <a:p>
            <a:r>
              <a:rPr lang="en-GB" sz="2000" dirty="0"/>
              <a:t>Use descriptive titles to help readers understand data visualizations. </a:t>
            </a:r>
          </a:p>
          <a:p>
            <a:r>
              <a:rPr lang="en-GB" sz="2000" dirty="0"/>
              <a:t>Add labels in text boxes to describe the page, groups of visualizations, or  individual visualizations.</a:t>
            </a:r>
            <a:endParaRPr lang="en-IE" sz="2000"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13 – Publishing and Sharing</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pic>
        <p:nvPicPr>
          <p:cNvPr id="7" name="Picture 6">
            <a:extLst>
              <a:ext uri="{FF2B5EF4-FFF2-40B4-BE49-F238E27FC236}">
                <a16:creationId xmlns:a16="http://schemas.microsoft.com/office/drawing/2014/main" id="{E7E3878D-AF3B-4C0C-82E3-C949CE03C54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95736" y="3933056"/>
            <a:ext cx="5040560" cy="2664296"/>
          </a:xfrm>
          <a:prstGeom prst="rect">
            <a:avLst/>
          </a:prstGeom>
          <a:ln>
            <a:solidFill>
              <a:schemeClr val="tx1"/>
            </a:solidFill>
          </a:ln>
        </p:spPr>
      </p:pic>
      <p:sp>
        <p:nvSpPr>
          <p:cNvPr id="2" name="Footer Placeholder 1">
            <a:extLst>
              <a:ext uri="{FF2B5EF4-FFF2-40B4-BE49-F238E27FC236}">
                <a16:creationId xmlns:a16="http://schemas.microsoft.com/office/drawing/2014/main" id="{13C0AB19-C23B-4BC9-9031-73047C909BAA}"/>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7815276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Understand good design practice in reports and dashboards.</a:t>
            </a:r>
            <a:endParaRPr lang="en-IE" sz="2000" b="1" dirty="0">
              <a:solidFill>
                <a:srgbClr val="009FE9"/>
              </a:solidFill>
            </a:endParaRPr>
          </a:p>
          <a:p>
            <a:pPr marL="0" indent="0">
              <a:buNone/>
            </a:pPr>
            <a:endParaRPr lang="en-IE" sz="2000" b="1" dirty="0"/>
          </a:p>
          <a:p>
            <a:pPr marL="0" lvl="0" indent="0">
              <a:buNone/>
            </a:pPr>
            <a:r>
              <a:rPr lang="en-GB" sz="2000" b="1" dirty="0"/>
              <a:t>Consistent Fonts and Colour</a:t>
            </a:r>
          </a:p>
          <a:p>
            <a:r>
              <a:rPr lang="en-GB" sz="2000" dirty="0"/>
              <a:t>Use one or two font </a:t>
            </a:r>
            <a:r>
              <a:rPr lang="en-GB" sz="2000" b="1" dirty="0"/>
              <a:t>types </a:t>
            </a:r>
          </a:p>
          <a:p>
            <a:r>
              <a:rPr lang="en-GB" sz="2000" dirty="0"/>
              <a:t>Use up to three font </a:t>
            </a:r>
            <a:r>
              <a:rPr lang="en-GB" sz="2000" b="1" dirty="0"/>
              <a:t>sizes</a:t>
            </a:r>
            <a:r>
              <a:rPr lang="en-GB" sz="2000" dirty="0"/>
              <a:t> to create a visual hierarchy among the content, for example:</a:t>
            </a:r>
          </a:p>
          <a:p>
            <a:pPr marL="857250" lvl="2" indent="0">
              <a:buNone/>
            </a:pPr>
            <a:r>
              <a:rPr lang="en-GB" sz="3600" dirty="0"/>
              <a:t>Titles</a:t>
            </a:r>
          </a:p>
          <a:p>
            <a:pPr marL="857250" lvl="2" indent="0">
              <a:buNone/>
            </a:pPr>
            <a:r>
              <a:rPr lang="en-GB" sz="3200" dirty="0"/>
              <a:t>		</a:t>
            </a:r>
            <a:r>
              <a:rPr lang="en-GB" sz="2400" dirty="0"/>
              <a:t>Labels</a:t>
            </a:r>
          </a:p>
          <a:p>
            <a:pPr marL="857250" lvl="2" indent="0">
              <a:buNone/>
            </a:pPr>
            <a:r>
              <a:rPr lang="en-GB" sz="2400" dirty="0"/>
              <a:t>			</a:t>
            </a:r>
            <a:r>
              <a:rPr lang="en-GB" dirty="0"/>
              <a:t>Data</a:t>
            </a:r>
            <a:endParaRPr lang="en-IE" dirty="0"/>
          </a:p>
          <a:p>
            <a:r>
              <a:rPr lang="en-IE" sz="2000" dirty="0"/>
              <a:t>Use colour to help the reader understand the report</a:t>
            </a:r>
          </a:p>
          <a:p>
            <a:r>
              <a:rPr lang="en-IE" sz="2000" dirty="0"/>
              <a:t>Using too many different colours can be distracting </a:t>
            </a:r>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13 – Publishing and Sharing</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sp>
        <p:nvSpPr>
          <p:cNvPr id="2" name="Footer Placeholder 1">
            <a:extLst>
              <a:ext uri="{FF2B5EF4-FFF2-40B4-BE49-F238E27FC236}">
                <a16:creationId xmlns:a16="http://schemas.microsoft.com/office/drawing/2014/main" id="{8EDDF42A-CF54-4307-B9C4-72D2F3BD186C}"/>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9530804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Understand good design practice in reports and dashboards.</a:t>
            </a:r>
            <a:endParaRPr lang="en-IE" sz="2000" b="1" dirty="0">
              <a:solidFill>
                <a:srgbClr val="009FE9"/>
              </a:solidFill>
            </a:endParaRPr>
          </a:p>
          <a:p>
            <a:pPr marL="0" indent="0">
              <a:buNone/>
            </a:pPr>
            <a:endParaRPr lang="en-IE" sz="2000" b="1" dirty="0"/>
          </a:p>
          <a:p>
            <a:pPr marL="0" lvl="0" indent="0">
              <a:buNone/>
            </a:pPr>
            <a:r>
              <a:rPr lang="en-GB" sz="2000" b="1" dirty="0"/>
              <a:t>Use of Colour for Emphasis and Understanding </a:t>
            </a:r>
          </a:p>
          <a:p>
            <a:r>
              <a:rPr lang="en-GB" sz="2000" dirty="0"/>
              <a:t>Use mainly natural colours </a:t>
            </a:r>
          </a:p>
          <a:p>
            <a:r>
              <a:rPr lang="en-GB" sz="2000" dirty="0"/>
              <a:t>Use bright or dark colours for highlighting outliers or critical data</a:t>
            </a:r>
          </a:p>
          <a:p>
            <a:r>
              <a:rPr lang="en-GB" sz="2000" dirty="0"/>
              <a:t>Use colour shades or gradients to show the spread of values</a:t>
            </a:r>
          </a:p>
          <a:p>
            <a:r>
              <a:rPr lang="en-GB" sz="2000" dirty="0"/>
              <a:t>Use colour to highlight variance around a central value</a:t>
            </a:r>
          </a:p>
          <a:p>
            <a:pPr lvl="1"/>
            <a:r>
              <a:rPr lang="en-GB" sz="2000" dirty="0"/>
              <a:t>For example, green to show positive values and red to show negative values.</a:t>
            </a:r>
            <a:endParaRPr lang="en-IE" sz="2000"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13 – Publishing and Sharing</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367" y="1268760"/>
            <a:ext cx="590400" cy="590400"/>
          </a:xfrm>
          <a:prstGeom prst="rect">
            <a:avLst/>
          </a:prstGeom>
          <a:noFill/>
          <a:ln>
            <a:noFill/>
          </a:ln>
        </p:spPr>
      </p:pic>
      <p:sp>
        <p:nvSpPr>
          <p:cNvPr id="2" name="Footer Placeholder 1">
            <a:extLst>
              <a:ext uri="{FF2B5EF4-FFF2-40B4-BE49-F238E27FC236}">
                <a16:creationId xmlns:a16="http://schemas.microsoft.com/office/drawing/2014/main" id="{F850C1B2-CF94-4FAA-8D25-6A526CE500C8}"/>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7941633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BF5CB19C-31F3-4678-90F1-B297B0A98FFE}"/>
              </a:ext>
            </a:extLst>
          </p:cNvPr>
          <p:cNvGraphicFramePr/>
          <p:nvPr>
            <p:extLst>
              <p:ext uri="{D42A27DB-BD31-4B8C-83A1-F6EECF244321}">
                <p14:modId xmlns:p14="http://schemas.microsoft.com/office/powerpoint/2010/main" val="77756195"/>
              </p:ext>
            </p:extLst>
          </p:nvPr>
        </p:nvGraphicFramePr>
        <p:xfrm>
          <a:off x="4514155" y="1639652"/>
          <a:ext cx="4629845" cy="3971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E</a:t>
            </a:r>
            <a:r>
              <a:rPr lang="en-GB" sz="2000" b="1" dirty="0">
                <a:solidFill>
                  <a:srgbClr val="009FE9"/>
                </a:solidFill>
              </a:rPr>
              <a:t>valuating Results.</a:t>
            </a:r>
            <a:endParaRPr lang="en-IE" sz="2000" b="1" dirty="0">
              <a:solidFill>
                <a:srgbClr val="009FE9"/>
              </a:solidFill>
            </a:endParaRPr>
          </a:p>
          <a:p>
            <a:pPr marL="0" indent="0">
              <a:buNone/>
            </a:pPr>
            <a:endParaRPr lang="en-IE" b="1"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13 – Publishing and Sharing</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4367" y="1268760"/>
            <a:ext cx="590400" cy="590400"/>
          </a:xfrm>
          <a:prstGeom prst="rect">
            <a:avLst/>
          </a:prstGeom>
          <a:noFill/>
          <a:ln>
            <a:noFill/>
          </a:ln>
        </p:spPr>
      </p:pic>
      <p:sp>
        <p:nvSpPr>
          <p:cNvPr id="2" name="Footer Placeholder 1">
            <a:extLst>
              <a:ext uri="{FF2B5EF4-FFF2-40B4-BE49-F238E27FC236}">
                <a16:creationId xmlns:a16="http://schemas.microsoft.com/office/drawing/2014/main" id="{F850C1B2-CF94-4FAA-8D25-6A526CE500C8}"/>
              </a:ext>
            </a:extLst>
          </p:cNvPr>
          <p:cNvSpPr>
            <a:spLocks noGrp="1"/>
          </p:cNvSpPr>
          <p:nvPr>
            <p:ph type="ftr" sz="quarter" idx="11"/>
          </p:nvPr>
        </p:nvSpPr>
        <p:spPr/>
        <p:txBody>
          <a:bodyPr/>
          <a:lstStyle/>
          <a:p>
            <a:r>
              <a:rPr lang="en-IE"/>
              <a:t>Data Analytics - Foundation 1.0</a:t>
            </a:r>
            <a:endParaRPr lang="en-IE" dirty="0"/>
          </a:p>
        </p:txBody>
      </p:sp>
      <p:sp>
        <p:nvSpPr>
          <p:cNvPr id="8" name="Rounded Rectangle 1398">
            <a:extLst>
              <a:ext uri="{FF2B5EF4-FFF2-40B4-BE49-F238E27FC236}">
                <a16:creationId xmlns:a16="http://schemas.microsoft.com/office/drawing/2014/main" id="{A6987186-1AAE-46BB-86E9-EEB9A457559A}"/>
              </a:ext>
            </a:extLst>
          </p:cNvPr>
          <p:cNvSpPr/>
          <p:nvPr/>
        </p:nvSpPr>
        <p:spPr>
          <a:xfrm>
            <a:off x="4427984" y="3387278"/>
            <a:ext cx="1173461" cy="5457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3" name="Rectangle 3">
            <a:extLst>
              <a:ext uri="{FF2B5EF4-FFF2-40B4-BE49-F238E27FC236}">
                <a16:creationId xmlns:a16="http://schemas.microsoft.com/office/drawing/2014/main" id="{783279C4-335B-42B1-A2A9-41C10C8A969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sp>
        <p:nvSpPr>
          <p:cNvPr id="4" name="Rectangle 4">
            <a:extLst>
              <a:ext uri="{FF2B5EF4-FFF2-40B4-BE49-F238E27FC236}">
                <a16:creationId xmlns:a16="http://schemas.microsoft.com/office/drawing/2014/main" id="{C696C8C9-4817-474A-A0CD-41D6FA3BFB3A}"/>
              </a:ext>
            </a:extLst>
          </p:cNvPr>
          <p:cNvSpPr>
            <a:spLocks noChangeArrowheads="1"/>
          </p:cNvSpPr>
          <p:nvPr/>
        </p:nvSpPr>
        <p:spPr bwMode="auto">
          <a:xfrm>
            <a:off x="6057761" y="5639376"/>
            <a:ext cx="21573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E" altLang="en-US" sz="14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Data Analysis Phases</a:t>
            </a:r>
            <a:endParaRPr kumimoji="0" lang="en-IE"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E"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22FE09E-AC56-48F7-83B0-9FD4E0B26DE5}"/>
              </a:ext>
            </a:extLst>
          </p:cNvPr>
          <p:cNvSpPr/>
          <p:nvPr/>
        </p:nvSpPr>
        <p:spPr>
          <a:xfrm>
            <a:off x="899592" y="1968819"/>
            <a:ext cx="3676490" cy="3255058"/>
          </a:xfrm>
          <a:prstGeom prst="rect">
            <a:avLst/>
          </a:prstGeom>
        </p:spPr>
        <p:txBody>
          <a:bodyPr wrap="square">
            <a:spAutoFit/>
          </a:bodyPr>
          <a:lstStyle/>
          <a:p>
            <a:pPr lvl="0">
              <a:lnSpc>
                <a:spcPct val="115000"/>
              </a:lnSpc>
              <a:spcAft>
                <a:spcPts val="0"/>
              </a:spcAft>
            </a:pPr>
            <a:r>
              <a:rPr lang="en-SG" sz="2000" dirty="0">
                <a:latin typeface="Arial" panose="020B0604020202020204" pitchFamily="34" charset="0"/>
                <a:ea typeface="Calibri" panose="020F0502020204030204" pitchFamily="34" charset="0"/>
                <a:cs typeface="Times New Roman" panose="02020603050405020304" pitchFamily="18" charset="0"/>
              </a:rPr>
              <a:t>Consider:</a:t>
            </a:r>
          </a:p>
          <a:p>
            <a:pPr marL="342900" lvl="0" indent="-342900">
              <a:lnSpc>
                <a:spcPct val="115000"/>
              </a:lnSpc>
              <a:spcAft>
                <a:spcPts val="0"/>
              </a:spcAft>
              <a:buFont typeface="Arial" panose="020B0604020202020204" pitchFamily="34" charset="0"/>
              <a:buChar char="•"/>
            </a:pPr>
            <a:r>
              <a:rPr lang="en-SG" sz="2000" dirty="0">
                <a:latin typeface="Arial" panose="020B0604020202020204" pitchFamily="34" charset="0"/>
                <a:ea typeface="Calibri" panose="020F0502020204030204" pitchFamily="34" charset="0"/>
                <a:cs typeface="Times New Roman" panose="02020603050405020304" pitchFamily="18" charset="0"/>
              </a:rPr>
              <a:t>What insights have you gained?</a:t>
            </a:r>
            <a:endParaRPr lang="en-IE"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pPr>
            <a:r>
              <a:rPr lang="en-SG" sz="2000" dirty="0">
                <a:latin typeface="Arial" panose="020B0604020202020204" pitchFamily="34" charset="0"/>
                <a:ea typeface="Calibri" panose="020F0502020204030204" pitchFamily="34" charset="0"/>
                <a:cs typeface="Times New Roman" panose="02020603050405020304" pitchFamily="18" charset="0"/>
              </a:rPr>
              <a:t>Do the insights address the original problem/goals?</a:t>
            </a:r>
            <a:endParaRPr lang="en-IE"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pPr>
            <a:r>
              <a:rPr lang="en-SG" sz="2000" dirty="0">
                <a:latin typeface="Arial" panose="020B0604020202020204" pitchFamily="34" charset="0"/>
                <a:ea typeface="Calibri" panose="020F0502020204030204" pitchFamily="34" charset="0"/>
                <a:cs typeface="Times New Roman" panose="02020603050405020304" pitchFamily="18" charset="0"/>
              </a:rPr>
              <a:t>What practical solutions can you implement/deploy?</a:t>
            </a:r>
            <a:endParaRPr lang="en-IE"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pPr>
            <a:r>
              <a:rPr lang="en-SG" sz="2000" dirty="0">
                <a:latin typeface="Arial" panose="020B0604020202020204" pitchFamily="34" charset="0"/>
                <a:ea typeface="Calibri" panose="020F0502020204030204" pitchFamily="34" charset="0"/>
                <a:cs typeface="Times New Roman" panose="02020603050405020304" pitchFamily="18" charset="0"/>
              </a:rPr>
              <a:t>Is further analysis required?</a:t>
            </a:r>
          </a:p>
          <a:p>
            <a:pPr marL="342900" lvl="0" indent="-342900">
              <a:lnSpc>
                <a:spcPct val="115000"/>
              </a:lnSpc>
              <a:spcAft>
                <a:spcPts val="0"/>
              </a:spcAft>
              <a:buFont typeface="Arial" panose="020B0604020202020204" pitchFamily="34" charset="0"/>
              <a:buChar char="•"/>
            </a:pPr>
            <a:r>
              <a:rPr lang="en-SG" sz="2000" dirty="0">
                <a:latin typeface="Arial" panose="020B0604020202020204" pitchFamily="34" charset="0"/>
                <a:ea typeface="Calibri" panose="020F0502020204030204" pitchFamily="34" charset="0"/>
                <a:cs typeface="Times New Roman" panose="02020603050405020304" pitchFamily="18" charset="0"/>
              </a:rPr>
              <a:t>What is the next phase? </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06062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13 – Publishing and Sharing</a:t>
            </a:r>
          </a:p>
        </p:txBody>
      </p:sp>
      <p:sp>
        <p:nvSpPr>
          <p:cNvPr id="3" name="Content Placeholder 2"/>
          <p:cNvSpPr>
            <a:spLocks noGrp="1"/>
          </p:cNvSpPr>
          <p:nvPr>
            <p:ph idx="1"/>
          </p:nvPr>
        </p:nvSpPr>
        <p:spPr>
          <a:xfrm>
            <a:off x="899592" y="1143000"/>
            <a:ext cx="7776864" cy="4565104"/>
          </a:xfrm>
        </p:spPr>
        <p:txBody>
          <a:bodyPr>
            <a:normAutofit/>
          </a:bodyPr>
          <a:lstStyle/>
          <a:p>
            <a:pPr marL="0" indent="0">
              <a:buNone/>
            </a:pPr>
            <a:r>
              <a:rPr lang="en-US" sz="3000" b="1" dirty="0">
                <a:solidFill>
                  <a:srgbClr val="009FE9"/>
                </a:solidFill>
              </a:rPr>
              <a:t>Learning Objectives Review</a:t>
            </a:r>
          </a:p>
          <a:p>
            <a:pPr marL="0" indent="0">
              <a:buNone/>
            </a:pPr>
            <a:endParaRPr lang="en-US" sz="2400" dirty="0"/>
          </a:p>
          <a:p>
            <a:pPr marL="0" indent="0">
              <a:buNone/>
            </a:pPr>
            <a:r>
              <a:rPr lang="en-US" sz="2200" dirty="0"/>
              <a:t>You should now be able to: </a:t>
            </a:r>
            <a:br>
              <a:rPr lang="en-US" sz="2200" dirty="0"/>
            </a:br>
            <a:endParaRPr lang="en-US" sz="2200" dirty="0"/>
          </a:p>
          <a:p>
            <a:pPr>
              <a:buFont typeface="Wingdings" panose="05000000000000000000" pitchFamily="2" charset="2"/>
              <a:buChar char="ü"/>
            </a:pPr>
            <a:r>
              <a:rPr lang="en-IE" sz="2000" dirty="0"/>
              <a:t>Publish a report from Power BI Desktop to the Power BI service</a:t>
            </a:r>
          </a:p>
          <a:p>
            <a:pPr lvl="0">
              <a:buFont typeface="Wingdings" panose="05000000000000000000" pitchFamily="2" charset="2"/>
              <a:buChar char="ü"/>
            </a:pPr>
            <a:r>
              <a:rPr lang="en-IE" sz="2000" dirty="0"/>
              <a:t>Share a report from the Power BI service using a link</a:t>
            </a:r>
          </a:p>
          <a:p>
            <a:pPr lvl="0">
              <a:buFont typeface="Wingdings" panose="05000000000000000000" pitchFamily="2" charset="2"/>
              <a:buChar char="ü"/>
            </a:pPr>
            <a:r>
              <a:rPr lang="en-IE" sz="2000" dirty="0"/>
              <a:t>Share a report from the Power BI service to the Web</a:t>
            </a:r>
          </a:p>
          <a:p>
            <a:pPr lvl="0">
              <a:buFont typeface="Wingdings" panose="05000000000000000000" pitchFamily="2" charset="2"/>
              <a:buChar char="ü"/>
            </a:pPr>
            <a:r>
              <a:rPr lang="en-IE" sz="2000" dirty="0"/>
              <a:t>Create a dashboard in the Power BI service</a:t>
            </a:r>
          </a:p>
          <a:p>
            <a:pPr lvl="0">
              <a:buFont typeface="Wingdings" panose="05000000000000000000" pitchFamily="2" charset="2"/>
              <a:buChar char="ü"/>
            </a:pPr>
            <a:r>
              <a:rPr lang="en-IE" sz="2000" dirty="0"/>
              <a:t>Share a dashboard in the Power BI service</a:t>
            </a:r>
          </a:p>
          <a:p>
            <a:pPr lvl="0">
              <a:buFont typeface="Wingdings" panose="05000000000000000000" pitchFamily="2" charset="2"/>
              <a:buChar char="ü"/>
            </a:pPr>
            <a:r>
              <a:rPr lang="en-GB" sz="2000" dirty="0"/>
              <a:t>Understand good design practice in reports and dashboards</a:t>
            </a:r>
          </a:p>
          <a:p>
            <a:pPr lvl="0">
              <a:buFont typeface="Wingdings" panose="05000000000000000000" pitchFamily="2" charset="2"/>
              <a:buChar char="ü"/>
            </a:pPr>
            <a:endParaRPr lang="en-GB" sz="2400" dirty="0"/>
          </a:p>
          <a:p>
            <a:pPr lvl="0"/>
            <a:endParaRPr lang="en-US" sz="2000" dirty="0"/>
          </a:p>
        </p:txBody>
      </p:sp>
      <p:sp>
        <p:nvSpPr>
          <p:cNvPr id="5" name="Footer Placeholder 4">
            <a:extLst>
              <a:ext uri="{FF2B5EF4-FFF2-40B4-BE49-F238E27FC236}">
                <a16:creationId xmlns:a16="http://schemas.microsoft.com/office/drawing/2014/main" id="{E86CD954-7238-4079-8BCB-D617A81ABD9C}"/>
              </a:ext>
            </a:extLst>
          </p:cNvPr>
          <p:cNvSpPr>
            <a:spLocks noGrp="1"/>
          </p:cNvSpPr>
          <p:nvPr>
            <p:ph type="ftr" sz="quarter" idx="11"/>
          </p:nvPr>
        </p:nvSpPr>
        <p:spPr/>
        <p:txBody>
          <a:bodyPr/>
          <a:lstStyle/>
          <a:p>
            <a:r>
              <a:rPr lang="en-IE"/>
              <a:t>Data Analytics - Foundation 1.0</a:t>
            </a:r>
            <a:endParaRPr lang="en-IE" dirty="0"/>
          </a:p>
        </p:txBody>
      </p:sp>
      <p:grpSp>
        <p:nvGrpSpPr>
          <p:cNvPr id="10" name="Group 9">
            <a:extLst>
              <a:ext uri="{FF2B5EF4-FFF2-40B4-BE49-F238E27FC236}">
                <a16:creationId xmlns:a16="http://schemas.microsoft.com/office/drawing/2014/main" id="{5C742AAE-A968-4FCA-B6B7-83BD40725A4C}"/>
              </a:ext>
            </a:extLst>
          </p:cNvPr>
          <p:cNvGrpSpPr/>
          <p:nvPr/>
        </p:nvGrpSpPr>
        <p:grpSpPr>
          <a:xfrm>
            <a:off x="124950" y="1178269"/>
            <a:ext cx="864096" cy="925850"/>
            <a:chOff x="6588224" y="1090993"/>
            <a:chExt cx="2036172" cy="2036172"/>
          </a:xfrm>
        </p:grpSpPr>
        <p:pic>
          <p:nvPicPr>
            <p:cNvPr id="11" name="Graphic 10" descr="Clipboard">
              <a:extLst>
                <a:ext uri="{FF2B5EF4-FFF2-40B4-BE49-F238E27FC236}">
                  <a16:creationId xmlns:a16="http://schemas.microsoft.com/office/drawing/2014/main" id="{76EE9E18-8C7D-45FF-B1B1-F1AE8773E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12" name="Graphic 11" descr="Checklist">
              <a:extLst>
                <a:ext uri="{FF2B5EF4-FFF2-40B4-BE49-F238E27FC236}">
                  <a16:creationId xmlns:a16="http://schemas.microsoft.com/office/drawing/2014/main" id="{68C94BD2-8960-49D6-81B9-275FF40F4C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Tree>
    <p:extLst>
      <p:ext uri="{BB962C8B-B14F-4D97-AF65-F5344CB8AC3E}">
        <p14:creationId xmlns:p14="http://schemas.microsoft.com/office/powerpoint/2010/main" val="310450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6534" y="1679317"/>
            <a:ext cx="5544616" cy="3477875"/>
          </a:xfrm>
          <a:prstGeom prst="rect">
            <a:avLst/>
          </a:prstGeom>
          <a:noFill/>
        </p:spPr>
        <p:txBody>
          <a:bodyPr wrap="square" lIns="91440" tIns="45720" rIns="91440" bIns="45720">
            <a:spAutoFit/>
          </a:bodyPr>
          <a:lstStyle/>
          <a:p>
            <a:pPr algn="ctr"/>
            <a:r>
              <a:rPr lang="en-US" sz="9600" dirty="0">
                <a:solidFill>
                  <a:srgbClr val="009FE9"/>
                </a:solidFill>
              </a:rPr>
              <a:t>Review Exercise</a:t>
            </a:r>
          </a:p>
          <a:p>
            <a:pPr algn="ctr"/>
            <a:endParaRPr lang="en-US" sz="2800" b="1" dirty="0">
              <a:ln w="9525">
                <a:solidFill>
                  <a:schemeClr val="bg1"/>
                </a:solidFill>
                <a:prstDash val="solid"/>
              </a:ln>
            </a:endParaRPr>
          </a:p>
        </p:txBody>
      </p:sp>
      <p:grpSp>
        <p:nvGrpSpPr>
          <p:cNvPr id="27" name="Group 26">
            <a:extLst>
              <a:ext uri="{FF2B5EF4-FFF2-40B4-BE49-F238E27FC236}">
                <a16:creationId xmlns:a16="http://schemas.microsoft.com/office/drawing/2014/main" id="{D9486C3E-8D2C-4AD5-97D0-500BE5E99090}"/>
              </a:ext>
            </a:extLst>
          </p:cNvPr>
          <p:cNvGrpSpPr/>
          <p:nvPr/>
        </p:nvGrpSpPr>
        <p:grpSpPr>
          <a:xfrm>
            <a:off x="206901" y="923829"/>
            <a:ext cx="1607996" cy="1793615"/>
            <a:chOff x="3275856" y="617676"/>
            <a:chExt cx="2088232" cy="1828628"/>
          </a:xfrm>
        </p:grpSpPr>
        <p:pic>
          <p:nvPicPr>
            <p:cNvPr id="23" name="Graphic 22" descr="Laptop">
              <a:extLst>
                <a:ext uri="{FF2B5EF4-FFF2-40B4-BE49-F238E27FC236}">
                  <a16:creationId xmlns:a16="http://schemas.microsoft.com/office/drawing/2014/main" id="{0487DA86-3297-456A-8DFB-71EFA42D8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5856" y="617676"/>
              <a:ext cx="2088232" cy="1828628"/>
            </a:xfrm>
            <a:prstGeom prst="rect">
              <a:avLst/>
            </a:prstGeom>
          </p:spPr>
        </p:pic>
        <p:pic>
          <p:nvPicPr>
            <p:cNvPr id="25" name="Graphic 24" descr="Blackboard">
              <a:extLst>
                <a:ext uri="{FF2B5EF4-FFF2-40B4-BE49-F238E27FC236}">
                  <a16:creationId xmlns:a16="http://schemas.microsoft.com/office/drawing/2014/main" id="{F397D74A-D662-4C5F-82DB-93E924B663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458" y="692696"/>
              <a:ext cx="1539598" cy="1466649"/>
            </a:xfrm>
            <a:prstGeom prst="rect">
              <a:avLst/>
            </a:prstGeom>
          </p:spPr>
        </p:pic>
      </p:grpSp>
      <p:sp>
        <p:nvSpPr>
          <p:cNvPr id="2" name="Footer Placeholder 1">
            <a:extLst>
              <a:ext uri="{FF2B5EF4-FFF2-40B4-BE49-F238E27FC236}">
                <a16:creationId xmlns:a16="http://schemas.microsoft.com/office/drawing/2014/main" id="{07A50F8F-E124-4E00-8003-615E974F4D8D}"/>
              </a:ext>
            </a:extLst>
          </p:cNvPr>
          <p:cNvSpPr>
            <a:spLocks noGrp="1"/>
          </p:cNvSpPr>
          <p:nvPr>
            <p:ph type="ftr" sz="quarter" idx="11"/>
          </p:nvPr>
        </p:nvSpPr>
        <p:spPr/>
        <p:txBody>
          <a:bodyPr/>
          <a:lstStyle/>
          <a:p>
            <a:r>
              <a:rPr lang="en-IE"/>
              <a:t>Data Analytics - Foundation 1.0</a:t>
            </a:r>
            <a:endParaRPr lang="en-IE" dirty="0"/>
          </a:p>
        </p:txBody>
      </p:sp>
      <p:sp>
        <p:nvSpPr>
          <p:cNvPr id="8" name="Title 1">
            <a:extLst>
              <a:ext uri="{FF2B5EF4-FFF2-40B4-BE49-F238E27FC236}">
                <a16:creationId xmlns:a16="http://schemas.microsoft.com/office/drawing/2014/main" id="{0B03DD10-B11B-4424-A22E-9EB8EA7E2BDB}"/>
              </a:ext>
            </a:extLst>
          </p:cNvPr>
          <p:cNvSpPr>
            <a:spLocks noGrp="1"/>
          </p:cNvSpPr>
          <p:nvPr>
            <p:ph type="title"/>
          </p:nvPr>
        </p:nvSpPr>
        <p:spPr>
          <a:xfrm>
            <a:off x="0" y="0"/>
            <a:ext cx="9396536" cy="1143000"/>
          </a:xfrm>
        </p:spPr>
        <p:txBody>
          <a:bodyPr/>
          <a:lstStyle/>
          <a:p>
            <a:r>
              <a:rPr lang="en-IE" dirty="0"/>
              <a:t> 13 – Publishing and Sharing</a:t>
            </a:r>
          </a:p>
        </p:txBody>
      </p:sp>
    </p:spTree>
    <p:extLst>
      <p:ext uri="{BB962C8B-B14F-4D97-AF65-F5344CB8AC3E}">
        <p14:creationId xmlns:p14="http://schemas.microsoft.com/office/powerpoint/2010/main" val="28581053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Data Analytics – Foundation 1.0 </a:t>
            </a:r>
          </a:p>
        </p:txBody>
      </p:sp>
      <p:sp>
        <p:nvSpPr>
          <p:cNvPr id="3" name="Content Placeholder 2"/>
          <p:cNvSpPr>
            <a:spLocks noGrp="1"/>
          </p:cNvSpPr>
          <p:nvPr>
            <p:ph idx="1"/>
          </p:nvPr>
        </p:nvSpPr>
        <p:spPr>
          <a:xfrm>
            <a:off x="899592" y="1143000"/>
            <a:ext cx="7776864" cy="4565104"/>
          </a:xfrm>
        </p:spPr>
        <p:txBody>
          <a:bodyPr>
            <a:normAutofit lnSpcReduction="10000"/>
          </a:bodyPr>
          <a:lstStyle/>
          <a:p>
            <a:pPr marL="0" indent="0">
              <a:buNone/>
            </a:pPr>
            <a:r>
              <a:rPr lang="en-US" sz="3000" b="1" dirty="0" err="1">
                <a:solidFill>
                  <a:srgbClr val="009FE9"/>
                </a:solidFill>
              </a:rPr>
              <a:t>Programme</a:t>
            </a:r>
            <a:r>
              <a:rPr lang="en-US" sz="3000" b="1" dirty="0">
                <a:solidFill>
                  <a:srgbClr val="009FE9"/>
                </a:solidFill>
              </a:rPr>
              <a:t> Learning Objectives Review</a:t>
            </a:r>
          </a:p>
          <a:p>
            <a:pPr marL="0" indent="0">
              <a:buNone/>
            </a:pPr>
            <a:endParaRPr lang="en-US" sz="2400" dirty="0"/>
          </a:p>
          <a:p>
            <a:pPr marL="0" indent="0">
              <a:buNone/>
            </a:pPr>
            <a:r>
              <a:rPr lang="en-US" sz="2200" dirty="0"/>
              <a:t>You should now be able to: </a:t>
            </a:r>
            <a:br>
              <a:rPr lang="en-US" sz="2200" dirty="0"/>
            </a:br>
            <a:endParaRPr lang="en-US" sz="2200" dirty="0"/>
          </a:p>
          <a:p>
            <a:pPr lvl="0">
              <a:buFont typeface="Wingdings" panose="05000000000000000000" pitchFamily="2" charset="2"/>
              <a:buChar char="ü"/>
            </a:pPr>
            <a:r>
              <a:rPr lang="en-IE" sz="2000" dirty="0"/>
              <a:t>Understand the key concepts relating to the application of Data Analytics in business.</a:t>
            </a:r>
          </a:p>
          <a:p>
            <a:pPr lvl="0">
              <a:buFont typeface="Wingdings" panose="05000000000000000000" pitchFamily="2" charset="2"/>
              <a:buChar char="ü"/>
            </a:pPr>
            <a:r>
              <a:rPr lang="en-IE" sz="2000" dirty="0"/>
              <a:t>Understand and apply key statistical analysis concepts.</a:t>
            </a:r>
          </a:p>
          <a:p>
            <a:pPr lvl="0">
              <a:buFont typeface="Wingdings" panose="05000000000000000000" pitchFamily="2" charset="2"/>
              <a:buChar char="ü"/>
            </a:pPr>
            <a:r>
              <a:rPr lang="en-IE" sz="2000" dirty="0"/>
              <a:t>Import data into a spreadsheet and prepare it for analysis using data cleansing and filtering techniques.</a:t>
            </a:r>
          </a:p>
          <a:p>
            <a:pPr lvl="0">
              <a:buFont typeface="Wingdings" panose="05000000000000000000" pitchFamily="2" charset="2"/>
              <a:buChar char="ü"/>
            </a:pPr>
            <a:r>
              <a:rPr lang="en-IE" sz="2000" dirty="0"/>
              <a:t>Summarise data sets using pivot tables and pivot charts.</a:t>
            </a:r>
          </a:p>
          <a:p>
            <a:pPr lvl="0">
              <a:buFont typeface="Wingdings" panose="05000000000000000000" pitchFamily="2" charset="2"/>
              <a:buChar char="ü"/>
            </a:pPr>
            <a:r>
              <a:rPr lang="en-IE" sz="2000" dirty="0"/>
              <a:t>Understand and apply data visualization techniques and tools.</a:t>
            </a:r>
          </a:p>
          <a:p>
            <a:pPr lvl="0">
              <a:buFont typeface="Wingdings" panose="05000000000000000000" pitchFamily="2" charset="2"/>
              <a:buChar char="ü"/>
            </a:pPr>
            <a:r>
              <a:rPr lang="en-IE" sz="2000" dirty="0"/>
              <a:t>Create and share reports and dashboards in a data visualization tool.</a:t>
            </a:r>
            <a:r>
              <a:rPr lang="en-US" sz="2000" dirty="0"/>
              <a:t> </a:t>
            </a:r>
            <a:endParaRPr lang="en-IE" dirty="0"/>
          </a:p>
          <a:p>
            <a:pPr lvl="0">
              <a:buFont typeface="Wingdings" panose="05000000000000000000" pitchFamily="2" charset="2"/>
              <a:buChar char="ü"/>
            </a:pPr>
            <a:endParaRPr lang="en-GB" sz="2400" dirty="0"/>
          </a:p>
          <a:p>
            <a:pPr lvl="0"/>
            <a:endParaRPr lang="en-US" sz="2000" dirty="0"/>
          </a:p>
        </p:txBody>
      </p:sp>
      <p:sp>
        <p:nvSpPr>
          <p:cNvPr id="5" name="Footer Placeholder 4">
            <a:extLst>
              <a:ext uri="{FF2B5EF4-FFF2-40B4-BE49-F238E27FC236}">
                <a16:creationId xmlns:a16="http://schemas.microsoft.com/office/drawing/2014/main" id="{E86CD954-7238-4079-8BCB-D617A81ABD9C}"/>
              </a:ext>
            </a:extLst>
          </p:cNvPr>
          <p:cNvSpPr>
            <a:spLocks noGrp="1"/>
          </p:cNvSpPr>
          <p:nvPr>
            <p:ph type="ftr" sz="quarter" idx="11"/>
          </p:nvPr>
        </p:nvSpPr>
        <p:spPr/>
        <p:txBody>
          <a:bodyPr/>
          <a:lstStyle/>
          <a:p>
            <a:r>
              <a:rPr lang="en-IE"/>
              <a:t>Data Analytics - Foundation 1.0</a:t>
            </a:r>
            <a:endParaRPr lang="en-IE" dirty="0"/>
          </a:p>
        </p:txBody>
      </p:sp>
      <p:grpSp>
        <p:nvGrpSpPr>
          <p:cNvPr id="10" name="Group 9">
            <a:extLst>
              <a:ext uri="{FF2B5EF4-FFF2-40B4-BE49-F238E27FC236}">
                <a16:creationId xmlns:a16="http://schemas.microsoft.com/office/drawing/2014/main" id="{5C742AAE-A968-4FCA-B6B7-83BD40725A4C}"/>
              </a:ext>
            </a:extLst>
          </p:cNvPr>
          <p:cNvGrpSpPr/>
          <p:nvPr/>
        </p:nvGrpSpPr>
        <p:grpSpPr>
          <a:xfrm>
            <a:off x="124950" y="1178269"/>
            <a:ext cx="864096" cy="925850"/>
            <a:chOff x="6588224" y="1090993"/>
            <a:chExt cx="2036172" cy="2036172"/>
          </a:xfrm>
        </p:grpSpPr>
        <p:pic>
          <p:nvPicPr>
            <p:cNvPr id="11" name="Graphic 10" descr="Clipboard">
              <a:extLst>
                <a:ext uri="{FF2B5EF4-FFF2-40B4-BE49-F238E27FC236}">
                  <a16:creationId xmlns:a16="http://schemas.microsoft.com/office/drawing/2014/main" id="{76EE9E18-8C7D-45FF-B1B1-F1AE8773E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12" name="Graphic 11" descr="Checklist">
              <a:extLst>
                <a:ext uri="{FF2B5EF4-FFF2-40B4-BE49-F238E27FC236}">
                  <a16:creationId xmlns:a16="http://schemas.microsoft.com/office/drawing/2014/main" id="{68C94BD2-8960-49D6-81B9-275FF40F4C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Tree>
    <p:extLst>
      <p:ext uri="{BB962C8B-B14F-4D97-AF65-F5344CB8AC3E}">
        <p14:creationId xmlns:p14="http://schemas.microsoft.com/office/powerpoint/2010/main" val="25062040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DADDCA-1E37-4FB0-8873-4DA8F69F9EAE}"/>
              </a:ext>
            </a:extLst>
          </p:cNvPr>
          <p:cNvSpPr>
            <a:spLocks noGrp="1"/>
          </p:cNvSpPr>
          <p:nvPr>
            <p:ph type="ftr" sz="quarter" idx="11"/>
          </p:nvPr>
        </p:nvSpPr>
        <p:spPr/>
        <p:txBody>
          <a:bodyPr/>
          <a:lstStyle/>
          <a:p>
            <a:r>
              <a:rPr lang="en-IE"/>
              <a:t>Data Analytics - Foundation 1.0</a:t>
            </a:r>
            <a:endParaRPr lang="en-IE" dirty="0"/>
          </a:p>
        </p:txBody>
      </p:sp>
      <p:sp>
        <p:nvSpPr>
          <p:cNvPr id="5" name="Rectangle 4">
            <a:extLst>
              <a:ext uri="{FF2B5EF4-FFF2-40B4-BE49-F238E27FC236}">
                <a16:creationId xmlns:a16="http://schemas.microsoft.com/office/drawing/2014/main" id="{4A92D23C-8508-495F-9897-EFD5AB9476CE}"/>
              </a:ext>
            </a:extLst>
          </p:cNvPr>
          <p:cNvSpPr/>
          <p:nvPr/>
        </p:nvSpPr>
        <p:spPr>
          <a:xfrm>
            <a:off x="395536" y="1628800"/>
            <a:ext cx="8064896" cy="1591269"/>
          </a:xfrm>
          <a:prstGeom prst="rect">
            <a:avLst/>
          </a:prstGeom>
        </p:spPr>
        <p:txBody>
          <a:bodyPr wrap="square">
            <a:spAutoFit/>
          </a:bodyPr>
          <a:lstStyle/>
          <a:p>
            <a:pPr algn="ctr">
              <a:lnSpc>
                <a:spcPct val="107000"/>
              </a:lnSpc>
              <a:spcAft>
                <a:spcPts val="800"/>
              </a:spcAft>
            </a:pPr>
            <a:r>
              <a:rPr lang="en-IE" sz="4400" dirty="0">
                <a:solidFill>
                  <a:srgbClr val="009FE9"/>
                </a:solidFill>
              </a:rPr>
              <a:t>Questions</a:t>
            </a:r>
          </a:p>
          <a:p>
            <a:pPr algn="ctr">
              <a:lnSpc>
                <a:spcPct val="107000"/>
              </a:lnSpc>
              <a:spcAft>
                <a:spcPts val="800"/>
              </a:spcAft>
            </a:pPr>
            <a:endParaRPr lang="en-IE" sz="4400" dirty="0"/>
          </a:p>
        </p:txBody>
      </p:sp>
      <p:pic>
        <p:nvPicPr>
          <p:cNvPr id="8" name="Graphic 7" descr="Help">
            <a:extLst>
              <a:ext uri="{FF2B5EF4-FFF2-40B4-BE49-F238E27FC236}">
                <a16:creationId xmlns:a16="http://schemas.microsoft.com/office/drawing/2014/main" id="{0A04559C-F3B7-4B5F-88CD-8469C58287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2321" y="3095935"/>
            <a:ext cx="1465312" cy="1465312"/>
          </a:xfrm>
          <a:prstGeom prst="rect">
            <a:avLst/>
          </a:prstGeom>
        </p:spPr>
      </p:pic>
    </p:spTree>
    <p:extLst>
      <p:ext uri="{BB962C8B-B14F-4D97-AF65-F5344CB8AC3E}">
        <p14:creationId xmlns:p14="http://schemas.microsoft.com/office/powerpoint/2010/main" val="250492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Outline common visualizations.</a:t>
            </a:r>
            <a:endParaRPr lang="en-IE" sz="2000" b="1" dirty="0">
              <a:solidFill>
                <a:srgbClr val="009FE9"/>
              </a:solidFill>
            </a:endParaRPr>
          </a:p>
          <a:p>
            <a:pPr marL="0" indent="0">
              <a:buNone/>
            </a:pPr>
            <a:endParaRPr lang="en-IE" b="1" dirty="0"/>
          </a:p>
          <a:p>
            <a:pPr marL="0" lvl="0" indent="0">
              <a:buNone/>
            </a:pPr>
            <a:r>
              <a:rPr lang="en-GB" sz="2000" b="1" dirty="0"/>
              <a:t>Key performance indicators (KPIs) </a:t>
            </a:r>
          </a:p>
          <a:p>
            <a:pPr marL="0" indent="0">
              <a:buNone/>
            </a:pPr>
            <a:r>
              <a:rPr lang="en-GB" sz="2000" dirty="0"/>
              <a:t>Useful for </a:t>
            </a:r>
          </a:p>
          <a:p>
            <a:r>
              <a:rPr lang="en-GB" sz="2000" dirty="0"/>
              <a:t>highlighting critical data </a:t>
            </a:r>
          </a:p>
          <a:p>
            <a:r>
              <a:rPr lang="en-GB" sz="2000" dirty="0"/>
              <a:t>measuring performance and progress towards a goal </a:t>
            </a:r>
          </a:p>
          <a:p>
            <a:pPr marL="57150" indent="0">
              <a:buNone/>
            </a:pPr>
            <a:r>
              <a:rPr lang="en-GB" sz="2000" b="1" dirty="0"/>
              <a:t>	</a:t>
            </a:r>
          </a:p>
          <a:p>
            <a:pPr marL="57150" indent="0">
              <a:buNone/>
            </a:pPr>
            <a:r>
              <a:rPr lang="en-GB" sz="2000" b="1" dirty="0"/>
              <a:t>	 				</a:t>
            </a:r>
            <a:endParaRPr lang="en-GB" sz="2200" b="1"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graphicFrame>
        <p:nvGraphicFramePr>
          <p:cNvPr id="13" name="Object 12">
            <a:extLst>
              <a:ext uri="{FF2B5EF4-FFF2-40B4-BE49-F238E27FC236}">
                <a16:creationId xmlns:a16="http://schemas.microsoft.com/office/drawing/2014/main" id="{788A879A-139A-47DA-AAE6-5F30DFC119A0}"/>
              </a:ext>
            </a:extLst>
          </p:cNvPr>
          <p:cNvGraphicFramePr>
            <a:graphicFrameLocks noChangeAspect="1"/>
          </p:cNvGraphicFramePr>
          <p:nvPr>
            <p:extLst>
              <p:ext uri="{D42A27DB-BD31-4B8C-83A1-F6EECF244321}">
                <p14:modId xmlns:p14="http://schemas.microsoft.com/office/powerpoint/2010/main" val="1511301558"/>
              </p:ext>
            </p:extLst>
          </p:nvPr>
        </p:nvGraphicFramePr>
        <p:xfrm>
          <a:off x="964384" y="4119860"/>
          <a:ext cx="3383145" cy="1656184"/>
        </p:xfrm>
        <a:graphic>
          <a:graphicData uri="http://schemas.openxmlformats.org/presentationml/2006/ole">
            <mc:AlternateContent xmlns:mc="http://schemas.openxmlformats.org/markup-compatibility/2006">
              <mc:Choice xmlns:v="urn:schemas-microsoft-com:vml" Requires="v">
                <p:oleObj spid="_x0000_s1088" name="Bitmap Image" r:id="rId5" imgW="1867161" imgH="933580" progId="Paint.Picture">
                  <p:embed/>
                </p:oleObj>
              </mc:Choice>
              <mc:Fallback>
                <p:oleObj name="Bitmap Image" r:id="rId5" imgW="1867161" imgH="933580" progId="Paint.Picture">
                  <p:embed/>
                  <p:pic>
                    <p:nvPicPr>
                      <p:cNvPr id="13" name="Object 12">
                        <a:extLst>
                          <a:ext uri="{FF2B5EF4-FFF2-40B4-BE49-F238E27FC236}">
                            <a16:creationId xmlns:a16="http://schemas.microsoft.com/office/drawing/2014/main" id="{788A879A-139A-47DA-AAE6-5F30DFC119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384" y="4119860"/>
                        <a:ext cx="3383145" cy="1656184"/>
                      </a:xfrm>
                      <a:prstGeom prst="rect">
                        <a:avLst/>
                      </a:prstGeom>
                      <a:noFill/>
                    </p:spPr>
                  </p:pic>
                </p:oleObj>
              </mc:Fallback>
            </mc:AlternateContent>
          </a:graphicData>
        </a:graphic>
      </p:graphicFrame>
      <p:graphicFrame>
        <p:nvGraphicFramePr>
          <p:cNvPr id="20" name="Object 19">
            <a:extLst>
              <a:ext uri="{FF2B5EF4-FFF2-40B4-BE49-F238E27FC236}">
                <a16:creationId xmlns:a16="http://schemas.microsoft.com/office/drawing/2014/main" id="{2AF7C474-9794-4B39-ABAD-3BE3D7622A6C}"/>
              </a:ext>
            </a:extLst>
          </p:cNvPr>
          <p:cNvGraphicFramePr>
            <a:graphicFrameLocks noChangeAspect="1"/>
          </p:cNvGraphicFramePr>
          <p:nvPr>
            <p:extLst>
              <p:ext uri="{D42A27DB-BD31-4B8C-83A1-F6EECF244321}">
                <p14:modId xmlns:p14="http://schemas.microsoft.com/office/powerpoint/2010/main" val="4097699095"/>
              </p:ext>
            </p:extLst>
          </p:nvPr>
        </p:nvGraphicFramePr>
        <p:xfrm>
          <a:off x="5220072" y="4111139"/>
          <a:ext cx="3368990" cy="1656184"/>
        </p:xfrm>
        <a:graphic>
          <a:graphicData uri="http://schemas.openxmlformats.org/presentationml/2006/ole">
            <mc:AlternateContent xmlns:mc="http://schemas.openxmlformats.org/markup-compatibility/2006">
              <mc:Choice xmlns:v="urn:schemas-microsoft-com:vml" Requires="v">
                <p:oleObj spid="_x0000_s1089" name="Bitmap Image" r:id="rId7" imgW="1914286" imgH="942857" progId="Paint.Picture">
                  <p:embed/>
                </p:oleObj>
              </mc:Choice>
              <mc:Fallback>
                <p:oleObj name="Bitmap Image" r:id="rId7" imgW="1914286" imgH="942857" progId="Paint.Picture">
                  <p:embed/>
                  <p:pic>
                    <p:nvPicPr>
                      <p:cNvPr id="20" name="Object 19">
                        <a:extLst>
                          <a:ext uri="{FF2B5EF4-FFF2-40B4-BE49-F238E27FC236}">
                            <a16:creationId xmlns:a16="http://schemas.microsoft.com/office/drawing/2014/main" id="{2AF7C474-9794-4B39-ABAD-3BE3D7622A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072" y="4111139"/>
                        <a:ext cx="3368990" cy="1656184"/>
                      </a:xfrm>
                      <a:prstGeom prst="rect">
                        <a:avLst/>
                      </a:prstGeom>
                      <a:noFill/>
                    </p:spPr>
                  </p:pic>
                </p:oleObj>
              </mc:Fallback>
            </mc:AlternateContent>
          </a:graphicData>
        </a:graphic>
      </p:graphicFrame>
      <p:sp>
        <p:nvSpPr>
          <p:cNvPr id="21" name="Rectangle 20">
            <a:extLst>
              <a:ext uri="{FF2B5EF4-FFF2-40B4-BE49-F238E27FC236}">
                <a16:creationId xmlns:a16="http://schemas.microsoft.com/office/drawing/2014/main" id="{C23C84A0-9601-4089-A5C3-90EB28211B78}"/>
              </a:ext>
            </a:extLst>
          </p:cNvPr>
          <p:cNvSpPr/>
          <p:nvPr/>
        </p:nvSpPr>
        <p:spPr>
          <a:xfrm>
            <a:off x="1698560" y="5706007"/>
            <a:ext cx="1522725" cy="324128"/>
          </a:xfrm>
          <a:prstGeom prst="rect">
            <a:avLst/>
          </a:prstGeom>
        </p:spPr>
        <p:txBody>
          <a:bodyPr wrap="none">
            <a:spAutoFit/>
          </a:bodyPr>
          <a:lstStyle/>
          <a:p>
            <a:pPr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Sales Target KPI</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483969EC-3741-47D1-A03A-E1B389405EFB}"/>
              </a:ext>
            </a:extLst>
          </p:cNvPr>
          <p:cNvSpPr/>
          <p:nvPr/>
        </p:nvSpPr>
        <p:spPr>
          <a:xfrm>
            <a:off x="5799386" y="5706007"/>
            <a:ext cx="2256900" cy="324128"/>
          </a:xfrm>
          <a:prstGeom prst="rect">
            <a:avLst/>
          </a:prstGeom>
        </p:spPr>
        <p:txBody>
          <a:bodyPr wrap="none">
            <a:spAutoFit/>
          </a:bodyPr>
          <a:lstStyle/>
          <a:p>
            <a:pPr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Sales Target Gauge Chart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E1EAB07E-C748-4BE7-B306-E703AEFB3AB2}"/>
              </a:ext>
            </a:extLst>
          </p:cNvPr>
          <p:cNvSpPr>
            <a:spLocks noGrp="1"/>
          </p:cNvSpPr>
          <p:nvPr>
            <p:ph type="ftr" sz="quarter" idx="11"/>
          </p:nvPr>
        </p:nvSpPr>
        <p:spPr/>
        <p:txBody>
          <a:bodyPr/>
          <a:lstStyle/>
          <a:p>
            <a:r>
              <a:rPr lang="en-IE"/>
              <a:t>Data Analytics - Foundation 1.0</a:t>
            </a:r>
            <a:endParaRPr lang="en-IE" dirty="0"/>
          </a:p>
        </p:txBody>
      </p:sp>
      <p:sp>
        <p:nvSpPr>
          <p:cNvPr id="11" name="Rectangle 10">
            <a:extLst>
              <a:ext uri="{FF2B5EF4-FFF2-40B4-BE49-F238E27FC236}">
                <a16:creationId xmlns:a16="http://schemas.microsoft.com/office/drawing/2014/main" id="{C26A7F2C-92FD-4252-A831-99869FB73D54}"/>
              </a:ext>
            </a:extLst>
          </p:cNvPr>
          <p:cNvSpPr/>
          <p:nvPr/>
        </p:nvSpPr>
        <p:spPr>
          <a:xfrm>
            <a:off x="2278288" y="3715930"/>
            <a:ext cx="755335" cy="423514"/>
          </a:xfrm>
          <a:prstGeom prst="rect">
            <a:avLst/>
          </a:prstGeom>
        </p:spPr>
        <p:txBody>
          <a:bodyPr wrap="none">
            <a:spAutoFit/>
          </a:bodyPr>
          <a:lstStyle/>
          <a:p>
            <a:pPr algn="ctr">
              <a:lnSpc>
                <a:spcPct val="115000"/>
              </a:lnSpc>
              <a:spcAft>
                <a:spcPts val="0"/>
              </a:spcAft>
            </a:pPr>
            <a:r>
              <a:rPr lang="en-SG" sz="2000" b="1" dirty="0">
                <a:latin typeface="Arial" panose="020B0604020202020204" pitchFamily="34" charset="0"/>
                <a:ea typeface="Calibri" panose="020F0502020204030204" pitchFamily="34" charset="0"/>
                <a:cs typeface="Times New Roman" panose="02020603050405020304" pitchFamily="18" charset="0"/>
              </a:rPr>
              <a:t>KPIs</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9839D5E4-7211-4DFA-8791-52FF56950B41}"/>
              </a:ext>
            </a:extLst>
          </p:cNvPr>
          <p:cNvSpPr/>
          <p:nvPr/>
        </p:nvSpPr>
        <p:spPr>
          <a:xfrm>
            <a:off x="5787598" y="3723524"/>
            <a:ext cx="1866217" cy="423514"/>
          </a:xfrm>
          <a:prstGeom prst="rect">
            <a:avLst/>
          </a:prstGeom>
        </p:spPr>
        <p:txBody>
          <a:bodyPr wrap="none">
            <a:spAutoFit/>
          </a:bodyPr>
          <a:lstStyle/>
          <a:p>
            <a:pPr algn="ctr">
              <a:lnSpc>
                <a:spcPct val="115000"/>
              </a:lnSpc>
              <a:spcAft>
                <a:spcPts val="0"/>
              </a:spcAft>
            </a:pPr>
            <a:r>
              <a:rPr lang="en-SG" sz="2000" b="1" dirty="0">
                <a:latin typeface="Arial" panose="020B0604020202020204" pitchFamily="34" charset="0"/>
                <a:ea typeface="Calibri" panose="020F0502020204030204" pitchFamily="34" charset="0"/>
                <a:cs typeface="Times New Roman" panose="02020603050405020304" pitchFamily="18" charset="0"/>
              </a:rPr>
              <a:t>Gauge Charts</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2067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DADDCA-1E37-4FB0-8873-4DA8F69F9EAE}"/>
              </a:ext>
            </a:extLst>
          </p:cNvPr>
          <p:cNvSpPr>
            <a:spLocks noGrp="1"/>
          </p:cNvSpPr>
          <p:nvPr>
            <p:ph type="ftr" sz="quarter" idx="11"/>
          </p:nvPr>
        </p:nvSpPr>
        <p:spPr/>
        <p:txBody>
          <a:bodyPr/>
          <a:lstStyle/>
          <a:p>
            <a:r>
              <a:rPr lang="en-IE"/>
              <a:t>Data Analytics - Foundation 1.0</a:t>
            </a:r>
            <a:endParaRPr lang="en-IE" dirty="0"/>
          </a:p>
        </p:txBody>
      </p:sp>
      <p:sp>
        <p:nvSpPr>
          <p:cNvPr id="5" name="Rectangle 4">
            <a:extLst>
              <a:ext uri="{FF2B5EF4-FFF2-40B4-BE49-F238E27FC236}">
                <a16:creationId xmlns:a16="http://schemas.microsoft.com/office/drawing/2014/main" id="{4A92D23C-8508-495F-9897-EFD5AB9476CE}"/>
              </a:ext>
            </a:extLst>
          </p:cNvPr>
          <p:cNvSpPr/>
          <p:nvPr/>
        </p:nvSpPr>
        <p:spPr>
          <a:xfrm>
            <a:off x="395536" y="1628800"/>
            <a:ext cx="8064896" cy="1591269"/>
          </a:xfrm>
          <a:prstGeom prst="rect">
            <a:avLst/>
          </a:prstGeom>
        </p:spPr>
        <p:txBody>
          <a:bodyPr wrap="square">
            <a:spAutoFit/>
          </a:bodyPr>
          <a:lstStyle/>
          <a:p>
            <a:pPr algn="ctr">
              <a:lnSpc>
                <a:spcPct val="107000"/>
              </a:lnSpc>
              <a:spcAft>
                <a:spcPts val="800"/>
              </a:spcAft>
            </a:pPr>
            <a:r>
              <a:rPr lang="en-IE" sz="4400" dirty="0">
                <a:solidFill>
                  <a:srgbClr val="009FE9"/>
                </a:solidFill>
              </a:rPr>
              <a:t>Course Evaluation</a:t>
            </a:r>
          </a:p>
          <a:p>
            <a:pPr algn="ctr">
              <a:lnSpc>
                <a:spcPct val="107000"/>
              </a:lnSpc>
              <a:spcAft>
                <a:spcPts val="800"/>
              </a:spcAft>
            </a:pPr>
            <a:endParaRPr lang="en-IE" sz="4400" dirty="0"/>
          </a:p>
        </p:txBody>
      </p:sp>
      <p:grpSp>
        <p:nvGrpSpPr>
          <p:cNvPr id="3" name="Group 2">
            <a:extLst>
              <a:ext uri="{FF2B5EF4-FFF2-40B4-BE49-F238E27FC236}">
                <a16:creationId xmlns:a16="http://schemas.microsoft.com/office/drawing/2014/main" id="{8CDF532C-E7FE-43E1-903A-75E524E0174F}"/>
              </a:ext>
            </a:extLst>
          </p:cNvPr>
          <p:cNvGrpSpPr/>
          <p:nvPr/>
        </p:nvGrpSpPr>
        <p:grpSpPr>
          <a:xfrm>
            <a:off x="3550499" y="3013288"/>
            <a:ext cx="2029613" cy="1549781"/>
            <a:chOff x="3550499" y="3013288"/>
            <a:chExt cx="2029613" cy="1549781"/>
          </a:xfrm>
        </p:grpSpPr>
        <p:pic>
          <p:nvPicPr>
            <p:cNvPr id="6" name="Graphic 5" descr="List">
              <a:extLst>
                <a:ext uri="{FF2B5EF4-FFF2-40B4-BE49-F238E27FC236}">
                  <a16:creationId xmlns:a16="http://schemas.microsoft.com/office/drawing/2014/main" id="{A041622E-00B4-4788-BD4C-022F978853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0499" y="3095935"/>
              <a:ext cx="1467134" cy="1467134"/>
            </a:xfrm>
            <a:prstGeom prst="rect">
              <a:avLst/>
            </a:prstGeom>
          </p:spPr>
        </p:pic>
        <p:pic>
          <p:nvPicPr>
            <p:cNvPr id="7" name="Graphic 6" descr="Pencil">
              <a:extLst>
                <a:ext uri="{FF2B5EF4-FFF2-40B4-BE49-F238E27FC236}">
                  <a16:creationId xmlns:a16="http://schemas.microsoft.com/office/drawing/2014/main" id="{198CCBBB-4F07-4710-8676-5144D3BA75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30824" y="3013288"/>
              <a:ext cx="1249288" cy="1249288"/>
            </a:xfrm>
            <a:prstGeom prst="rect">
              <a:avLst/>
            </a:prstGeom>
          </p:spPr>
        </p:pic>
      </p:grpSp>
    </p:spTree>
    <p:extLst>
      <p:ext uri="{BB962C8B-B14F-4D97-AF65-F5344CB8AC3E}">
        <p14:creationId xmlns:p14="http://schemas.microsoft.com/office/powerpoint/2010/main" val="21374044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DADDCA-1E37-4FB0-8873-4DA8F69F9EAE}"/>
              </a:ext>
            </a:extLst>
          </p:cNvPr>
          <p:cNvSpPr>
            <a:spLocks noGrp="1"/>
          </p:cNvSpPr>
          <p:nvPr>
            <p:ph type="ftr" sz="quarter" idx="11"/>
          </p:nvPr>
        </p:nvSpPr>
        <p:spPr/>
        <p:txBody>
          <a:bodyPr/>
          <a:lstStyle/>
          <a:p>
            <a:r>
              <a:rPr lang="en-IE"/>
              <a:t>Data Analytics - Foundation 1.0</a:t>
            </a:r>
            <a:endParaRPr lang="en-IE" dirty="0"/>
          </a:p>
        </p:txBody>
      </p:sp>
      <p:sp>
        <p:nvSpPr>
          <p:cNvPr id="5" name="Rectangle 4">
            <a:extLst>
              <a:ext uri="{FF2B5EF4-FFF2-40B4-BE49-F238E27FC236}">
                <a16:creationId xmlns:a16="http://schemas.microsoft.com/office/drawing/2014/main" id="{4A92D23C-8508-495F-9897-EFD5AB9476CE}"/>
              </a:ext>
            </a:extLst>
          </p:cNvPr>
          <p:cNvSpPr/>
          <p:nvPr/>
        </p:nvSpPr>
        <p:spPr>
          <a:xfrm>
            <a:off x="395536" y="1628800"/>
            <a:ext cx="8064896" cy="5097293"/>
          </a:xfrm>
          <a:prstGeom prst="rect">
            <a:avLst/>
          </a:prstGeom>
        </p:spPr>
        <p:txBody>
          <a:bodyPr wrap="square">
            <a:spAutoFit/>
          </a:bodyPr>
          <a:lstStyle/>
          <a:p>
            <a:pPr algn="ctr">
              <a:lnSpc>
                <a:spcPct val="107000"/>
              </a:lnSpc>
              <a:spcAft>
                <a:spcPts val="800"/>
              </a:spcAft>
            </a:pPr>
            <a:r>
              <a:rPr lang="en-IE" sz="4400" dirty="0">
                <a:solidFill>
                  <a:srgbClr val="009FE9"/>
                </a:solidFill>
              </a:rPr>
              <a:t>Congratulations!  </a:t>
            </a:r>
          </a:p>
          <a:p>
            <a:pPr algn="ctr">
              <a:lnSpc>
                <a:spcPct val="107000"/>
              </a:lnSpc>
              <a:spcAft>
                <a:spcPts val="800"/>
              </a:spcAft>
            </a:pPr>
            <a:endParaRPr lang="en-IE" sz="4000" dirty="0"/>
          </a:p>
          <a:p>
            <a:pPr algn="ctr">
              <a:lnSpc>
                <a:spcPct val="107000"/>
              </a:lnSpc>
              <a:spcAft>
                <a:spcPts val="800"/>
              </a:spcAft>
            </a:pPr>
            <a:endParaRPr lang="en-IE" sz="4000" dirty="0"/>
          </a:p>
          <a:p>
            <a:pPr algn="ctr">
              <a:lnSpc>
                <a:spcPct val="107000"/>
              </a:lnSpc>
              <a:spcAft>
                <a:spcPts val="800"/>
              </a:spcAft>
            </a:pPr>
            <a:r>
              <a:rPr lang="en-IE" sz="3600" dirty="0"/>
              <a:t>You have completed the programme.</a:t>
            </a:r>
          </a:p>
          <a:p>
            <a:pPr algn="ctr">
              <a:lnSpc>
                <a:spcPct val="107000"/>
              </a:lnSpc>
              <a:spcAft>
                <a:spcPts val="800"/>
              </a:spcAft>
            </a:pPr>
            <a:r>
              <a:rPr lang="en-IE" sz="3600" dirty="0"/>
              <a:t>You should now be ready to take ICDL certification testing. </a:t>
            </a:r>
          </a:p>
          <a:p>
            <a:pPr algn="ctr">
              <a:lnSpc>
                <a:spcPct val="107000"/>
              </a:lnSpc>
              <a:spcAft>
                <a:spcPts val="800"/>
              </a:spcAft>
            </a:pPr>
            <a:endParaRPr lang="en-IE" sz="4400" dirty="0"/>
          </a:p>
        </p:txBody>
      </p:sp>
      <p:pic>
        <p:nvPicPr>
          <p:cNvPr id="9" name="Graphic 8" descr="Trophy">
            <a:extLst>
              <a:ext uri="{FF2B5EF4-FFF2-40B4-BE49-F238E27FC236}">
                <a16:creationId xmlns:a16="http://schemas.microsoft.com/office/drawing/2014/main" id="{9036EBB4-64BA-4CBB-8B06-2E4DF4FC94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23928" y="2564552"/>
            <a:ext cx="1008112" cy="1008112"/>
          </a:xfrm>
          <a:prstGeom prst="rect">
            <a:avLst/>
          </a:prstGeom>
        </p:spPr>
      </p:pic>
    </p:spTree>
    <p:extLst>
      <p:ext uri="{BB962C8B-B14F-4D97-AF65-F5344CB8AC3E}">
        <p14:creationId xmlns:p14="http://schemas.microsoft.com/office/powerpoint/2010/main" val="584050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DADDCA-1E37-4FB0-8873-4DA8F69F9EAE}"/>
              </a:ext>
            </a:extLst>
          </p:cNvPr>
          <p:cNvSpPr>
            <a:spLocks noGrp="1"/>
          </p:cNvSpPr>
          <p:nvPr>
            <p:ph type="ftr" sz="quarter" idx="11"/>
          </p:nvPr>
        </p:nvSpPr>
        <p:spPr/>
        <p:txBody>
          <a:bodyPr/>
          <a:lstStyle/>
          <a:p>
            <a:r>
              <a:rPr lang="en-IE"/>
              <a:t>Data Analytics - Foundation 1.0</a:t>
            </a:r>
            <a:endParaRPr lang="en-IE" dirty="0"/>
          </a:p>
        </p:txBody>
      </p:sp>
      <p:sp>
        <p:nvSpPr>
          <p:cNvPr id="5" name="Rectangle 4">
            <a:extLst>
              <a:ext uri="{FF2B5EF4-FFF2-40B4-BE49-F238E27FC236}">
                <a16:creationId xmlns:a16="http://schemas.microsoft.com/office/drawing/2014/main" id="{4A92D23C-8508-495F-9897-EFD5AB9476CE}"/>
              </a:ext>
            </a:extLst>
          </p:cNvPr>
          <p:cNvSpPr/>
          <p:nvPr/>
        </p:nvSpPr>
        <p:spPr>
          <a:xfrm>
            <a:off x="395536" y="1628800"/>
            <a:ext cx="8064896" cy="5068182"/>
          </a:xfrm>
          <a:prstGeom prst="rect">
            <a:avLst/>
          </a:prstGeom>
        </p:spPr>
        <p:txBody>
          <a:bodyPr wrap="square">
            <a:spAutoFit/>
          </a:bodyPr>
          <a:lstStyle/>
          <a:p>
            <a:pPr algn="ctr">
              <a:lnSpc>
                <a:spcPct val="107000"/>
              </a:lnSpc>
              <a:spcAft>
                <a:spcPts val="800"/>
              </a:spcAft>
            </a:pPr>
            <a:r>
              <a:rPr lang="en-IE" sz="4400" dirty="0">
                <a:solidFill>
                  <a:srgbClr val="009FE9"/>
                </a:solidFill>
              </a:rPr>
              <a:t>Contacts</a:t>
            </a:r>
          </a:p>
          <a:p>
            <a:pPr algn="ctr">
              <a:lnSpc>
                <a:spcPct val="107000"/>
              </a:lnSpc>
              <a:spcAft>
                <a:spcPts val="800"/>
              </a:spcAft>
            </a:pPr>
            <a:endParaRPr lang="en-IE" sz="3600" dirty="0"/>
          </a:p>
          <a:p>
            <a:pPr algn="ctr">
              <a:lnSpc>
                <a:spcPct val="107000"/>
              </a:lnSpc>
              <a:spcAft>
                <a:spcPts val="800"/>
              </a:spcAft>
            </a:pPr>
            <a:r>
              <a:rPr lang="en-IE" sz="3600" dirty="0"/>
              <a:t>For further information, </a:t>
            </a:r>
          </a:p>
          <a:p>
            <a:pPr algn="ctr">
              <a:lnSpc>
                <a:spcPct val="107000"/>
              </a:lnSpc>
              <a:spcAft>
                <a:spcPts val="800"/>
              </a:spcAft>
            </a:pPr>
            <a:r>
              <a:rPr lang="en-IE" sz="3600" dirty="0"/>
              <a:t>contact:</a:t>
            </a:r>
          </a:p>
          <a:p>
            <a:pPr algn="ctr">
              <a:lnSpc>
                <a:spcPct val="107000"/>
              </a:lnSpc>
              <a:spcAft>
                <a:spcPts val="800"/>
              </a:spcAft>
            </a:pPr>
            <a:r>
              <a:rPr lang="en-IE" sz="3600" dirty="0"/>
              <a:t>&lt;insert name of contact and contact details&gt; </a:t>
            </a:r>
          </a:p>
          <a:p>
            <a:pPr algn="ctr">
              <a:lnSpc>
                <a:spcPct val="107000"/>
              </a:lnSpc>
              <a:spcAft>
                <a:spcPts val="800"/>
              </a:spcAft>
            </a:pPr>
            <a:endParaRPr lang="en-IE" sz="4400" dirty="0"/>
          </a:p>
        </p:txBody>
      </p:sp>
      <p:pic>
        <p:nvPicPr>
          <p:cNvPr id="6" name="Graphic 5" descr="Chat">
            <a:extLst>
              <a:ext uri="{FF2B5EF4-FFF2-40B4-BE49-F238E27FC236}">
                <a16:creationId xmlns:a16="http://schemas.microsoft.com/office/drawing/2014/main" id="{819F1535-7BB4-4392-BFF0-17B82D3FCC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03340" y="2122567"/>
            <a:ext cx="1249288" cy="1249288"/>
          </a:xfrm>
          <a:prstGeom prst="rect">
            <a:avLst/>
          </a:prstGeom>
        </p:spPr>
      </p:pic>
    </p:spTree>
    <p:extLst>
      <p:ext uri="{BB962C8B-B14F-4D97-AF65-F5344CB8AC3E}">
        <p14:creationId xmlns:p14="http://schemas.microsoft.com/office/powerpoint/2010/main" val="327483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Outline common visualizations.</a:t>
            </a:r>
            <a:endParaRPr lang="en-IE" sz="2000" b="1" dirty="0">
              <a:solidFill>
                <a:srgbClr val="009FE9"/>
              </a:solidFill>
            </a:endParaRPr>
          </a:p>
          <a:p>
            <a:pPr marL="0" indent="0">
              <a:buNone/>
            </a:pPr>
            <a:endParaRPr lang="en-IE" b="1" dirty="0"/>
          </a:p>
          <a:p>
            <a:pPr marL="0" lvl="0" indent="0">
              <a:buNone/>
            </a:pPr>
            <a:r>
              <a:rPr lang="en-GB" sz="2000" b="1" dirty="0"/>
              <a:t>Maps </a:t>
            </a:r>
          </a:p>
          <a:p>
            <a:r>
              <a:rPr lang="en-GB" sz="2000" dirty="0"/>
              <a:t>Useful for presenting quantitative information according to location.</a:t>
            </a:r>
          </a:p>
          <a:p>
            <a:r>
              <a:rPr lang="en-GB" sz="2000" dirty="0"/>
              <a:t>Give an overview of data distribution across geographic locations. </a:t>
            </a:r>
          </a:p>
          <a:p>
            <a:r>
              <a:rPr lang="en-GB" sz="2000" dirty="0"/>
              <a:t>Visually highlight best and worst performing areas, trends and outliers. 												</a:t>
            </a:r>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pic>
        <p:nvPicPr>
          <p:cNvPr id="7" name="Picture 6">
            <a:extLst>
              <a:ext uri="{FF2B5EF4-FFF2-40B4-BE49-F238E27FC236}">
                <a16:creationId xmlns:a16="http://schemas.microsoft.com/office/drawing/2014/main" id="{C84826F3-07CE-4C57-A623-77F1E08A69BC}"/>
              </a:ext>
            </a:extLst>
          </p:cNvPr>
          <p:cNvPicPr/>
          <p:nvPr/>
        </p:nvPicPr>
        <p:blipFill>
          <a:blip r:embed="rId4">
            <a:extLst>
              <a:ext uri="{28A0092B-C50C-407E-A947-70E740481C1C}">
                <a14:useLocalDpi xmlns:a14="http://schemas.microsoft.com/office/drawing/2010/main" val="0"/>
              </a:ext>
            </a:extLst>
          </a:blip>
          <a:stretch>
            <a:fillRect/>
          </a:stretch>
        </p:blipFill>
        <p:spPr>
          <a:xfrm>
            <a:off x="5297090" y="4544897"/>
            <a:ext cx="3130879" cy="1996028"/>
          </a:xfrm>
          <a:prstGeom prst="rect">
            <a:avLst/>
          </a:prstGeom>
          <a:ln>
            <a:solidFill>
              <a:schemeClr val="tx1"/>
            </a:solidFill>
          </a:ln>
        </p:spPr>
      </p:pic>
      <p:sp>
        <p:nvSpPr>
          <p:cNvPr id="8" name="Rectangle 7">
            <a:extLst>
              <a:ext uri="{FF2B5EF4-FFF2-40B4-BE49-F238E27FC236}">
                <a16:creationId xmlns:a16="http://schemas.microsoft.com/office/drawing/2014/main" id="{B9472D84-4066-4101-A83A-B0BDDA52354F}"/>
              </a:ext>
            </a:extLst>
          </p:cNvPr>
          <p:cNvSpPr/>
          <p:nvPr/>
        </p:nvSpPr>
        <p:spPr>
          <a:xfrm>
            <a:off x="6046285" y="4174901"/>
            <a:ext cx="1638590" cy="423514"/>
          </a:xfrm>
          <a:prstGeom prst="rect">
            <a:avLst/>
          </a:prstGeom>
        </p:spPr>
        <p:txBody>
          <a:bodyPr wrap="none">
            <a:spAutoFit/>
          </a:bodyPr>
          <a:lstStyle/>
          <a:p>
            <a:pPr algn="ctr">
              <a:lnSpc>
                <a:spcPct val="115000"/>
              </a:lnSpc>
              <a:spcAft>
                <a:spcPts val="0"/>
              </a:spcAft>
            </a:pPr>
            <a:r>
              <a:rPr lang="en-SG" sz="2000" b="1" dirty="0">
                <a:latin typeface="Arial" panose="020B0604020202020204" pitchFamily="34" charset="0"/>
                <a:ea typeface="Calibri" panose="020F0502020204030204" pitchFamily="34" charset="0"/>
                <a:cs typeface="Times New Roman" panose="02020603050405020304" pitchFamily="18" charset="0"/>
              </a:rPr>
              <a:t>Bubble Map</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E779D9BD-2692-49E1-8391-A2733E490F50}"/>
              </a:ext>
            </a:extLst>
          </p:cNvPr>
          <p:cNvSpPr>
            <a:spLocks noGrp="1"/>
          </p:cNvSpPr>
          <p:nvPr>
            <p:ph type="ftr" sz="quarter" idx="11"/>
          </p:nvPr>
        </p:nvSpPr>
        <p:spPr/>
        <p:txBody>
          <a:bodyPr/>
          <a:lstStyle/>
          <a:p>
            <a:r>
              <a:rPr lang="en-IE"/>
              <a:t>Data Analytics - Foundation 1.0</a:t>
            </a:r>
            <a:endParaRPr lang="en-IE" dirty="0"/>
          </a:p>
        </p:txBody>
      </p:sp>
      <p:pic>
        <p:nvPicPr>
          <p:cNvPr id="10" name="Picture 9">
            <a:extLst>
              <a:ext uri="{FF2B5EF4-FFF2-40B4-BE49-F238E27FC236}">
                <a16:creationId xmlns:a16="http://schemas.microsoft.com/office/drawing/2014/main" id="{007458CB-FD84-4D51-85D6-78A0B5B2B59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173354" y="4542802"/>
            <a:ext cx="2826525" cy="1996028"/>
          </a:xfrm>
          <a:prstGeom prst="rect">
            <a:avLst/>
          </a:prstGeom>
          <a:noFill/>
          <a:ln>
            <a:noFill/>
          </a:ln>
        </p:spPr>
      </p:pic>
      <p:sp>
        <p:nvSpPr>
          <p:cNvPr id="13" name="Rectangle 12">
            <a:extLst>
              <a:ext uri="{FF2B5EF4-FFF2-40B4-BE49-F238E27FC236}">
                <a16:creationId xmlns:a16="http://schemas.microsoft.com/office/drawing/2014/main" id="{3F478FAE-9E3D-44D9-A7B9-CC7B753E23C2}"/>
              </a:ext>
            </a:extLst>
          </p:cNvPr>
          <p:cNvSpPr/>
          <p:nvPr/>
        </p:nvSpPr>
        <p:spPr>
          <a:xfrm>
            <a:off x="2868353" y="4162782"/>
            <a:ext cx="1436612" cy="423514"/>
          </a:xfrm>
          <a:prstGeom prst="rect">
            <a:avLst/>
          </a:prstGeom>
        </p:spPr>
        <p:txBody>
          <a:bodyPr wrap="none">
            <a:spAutoFit/>
          </a:bodyPr>
          <a:lstStyle/>
          <a:p>
            <a:pPr algn="ctr">
              <a:lnSpc>
                <a:spcPct val="115000"/>
              </a:lnSpc>
              <a:spcAft>
                <a:spcPts val="0"/>
              </a:spcAft>
            </a:pPr>
            <a:r>
              <a:rPr lang="en-SG" sz="2000" b="1" dirty="0">
                <a:latin typeface="Arial" panose="020B0604020202020204" pitchFamily="34" charset="0"/>
                <a:ea typeface="Calibri" panose="020F0502020204030204" pitchFamily="34" charset="0"/>
                <a:cs typeface="Times New Roman" panose="02020603050405020304" pitchFamily="18" charset="0"/>
              </a:rPr>
              <a:t>Filled Map</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995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Recognise common data visualization tools.</a:t>
            </a:r>
            <a:endParaRPr lang="en-IE" sz="2000" b="1" dirty="0">
              <a:solidFill>
                <a:srgbClr val="009FE9"/>
              </a:solidFill>
            </a:endParaRPr>
          </a:p>
          <a:p>
            <a:pPr marL="0" indent="0">
              <a:buNone/>
            </a:pPr>
            <a:endParaRPr lang="en-IE" sz="2000" b="1" dirty="0"/>
          </a:p>
          <a:p>
            <a:pPr marL="0" lvl="0" indent="0">
              <a:buNone/>
            </a:pPr>
            <a:r>
              <a:rPr lang="en-GB" sz="2000" b="1" dirty="0"/>
              <a:t>Tableau Public</a:t>
            </a:r>
          </a:p>
          <a:p>
            <a:pPr marL="0" lvl="0" indent="0">
              <a:buNone/>
            </a:pPr>
            <a:r>
              <a:rPr lang="en-GB" sz="2000" dirty="0"/>
              <a:t>A free web-based platform for creating data visualizations, which are uploaded to its public website for sharing.</a:t>
            </a:r>
          </a:p>
          <a:p>
            <a:pPr lvl="0"/>
            <a:endParaRPr lang="en-IE" sz="2000" dirty="0"/>
          </a:p>
          <a:p>
            <a:pPr marL="0" lvl="0" indent="0">
              <a:buNone/>
            </a:pPr>
            <a:r>
              <a:rPr lang="en-GB" sz="2000" b="1" dirty="0"/>
              <a:t>Microsoft Power BI</a:t>
            </a:r>
          </a:p>
          <a:p>
            <a:pPr marL="0" lvl="0" indent="0">
              <a:buNone/>
            </a:pPr>
            <a:r>
              <a:rPr lang="en-GB" sz="2000" dirty="0"/>
              <a:t>A suite of tools including</a:t>
            </a:r>
          </a:p>
          <a:p>
            <a:r>
              <a:rPr lang="en-GB" sz="2000" b="1" dirty="0"/>
              <a:t>Power BI Desktop </a:t>
            </a:r>
            <a:r>
              <a:rPr lang="en-GB" sz="2000" dirty="0"/>
              <a:t>(free desktop application) </a:t>
            </a:r>
          </a:p>
          <a:p>
            <a:r>
              <a:rPr lang="en-GB" sz="2000" b="1" dirty="0"/>
              <a:t>Power BI service </a:t>
            </a:r>
            <a:r>
              <a:rPr lang="en-GB" sz="2000" dirty="0"/>
              <a:t>(online platform with different licensing options)</a:t>
            </a:r>
          </a:p>
          <a:p>
            <a:r>
              <a:rPr lang="en-GB" sz="2000" b="1" dirty="0"/>
              <a:t>Power BI mobile apps</a:t>
            </a:r>
            <a:endParaRPr lang="en-IE" sz="2000" b="1"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sp>
        <p:nvSpPr>
          <p:cNvPr id="2" name="Footer Placeholder 1">
            <a:extLst>
              <a:ext uri="{FF2B5EF4-FFF2-40B4-BE49-F238E27FC236}">
                <a16:creationId xmlns:a16="http://schemas.microsoft.com/office/drawing/2014/main" id="{6D560DF9-77BC-4DE4-B5BE-3AAF9886A3F5}"/>
              </a:ext>
            </a:extLst>
          </p:cNvPr>
          <p:cNvSpPr>
            <a:spLocks noGrp="1"/>
          </p:cNvSpPr>
          <p:nvPr>
            <p:ph type="ftr" sz="quarter" idx="11"/>
          </p:nvPr>
        </p:nvSpPr>
        <p:spPr/>
        <p:txBody>
          <a:bodyPr/>
          <a:lstStyle/>
          <a:p>
            <a:r>
              <a:rPr lang="en-IE"/>
              <a:t>Data Analytics - Foundation 1.0</a:t>
            </a:r>
            <a:endParaRPr lang="en-IE" dirty="0"/>
          </a:p>
        </p:txBody>
      </p:sp>
      <p:pic>
        <p:nvPicPr>
          <p:cNvPr id="7" name="Picture 6">
            <a:extLst>
              <a:ext uri="{FF2B5EF4-FFF2-40B4-BE49-F238E27FC236}">
                <a16:creationId xmlns:a16="http://schemas.microsoft.com/office/drawing/2014/main" id="{81515B5C-6B60-4B71-BC92-899D0640765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03384" y="4869160"/>
            <a:ext cx="2761104" cy="897604"/>
          </a:xfrm>
          <a:prstGeom prst="rect">
            <a:avLst/>
          </a:prstGeom>
          <a:noFill/>
          <a:ln>
            <a:solidFill>
              <a:schemeClr val="accent1"/>
            </a:solidFill>
          </a:ln>
        </p:spPr>
      </p:pic>
      <p:pic>
        <p:nvPicPr>
          <p:cNvPr id="8" name="Picture 7">
            <a:extLst>
              <a:ext uri="{FF2B5EF4-FFF2-40B4-BE49-F238E27FC236}">
                <a16:creationId xmlns:a16="http://schemas.microsoft.com/office/drawing/2014/main" id="{43BF147E-8C75-4538-89F0-9E4CD82A74EA}"/>
              </a:ext>
            </a:extLst>
          </p:cNvPr>
          <p:cNvPicPr/>
          <p:nvPr/>
        </p:nvPicPr>
        <p:blipFill>
          <a:blip r:embed="rId5"/>
          <a:stretch>
            <a:fillRect/>
          </a:stretch>
        </p:blipFill>
        <p:spPr>
          <a:xfrm>
            <a:off x="6156176" y="2819428"/>
            <a:ext cx="2808312" cy="897604"/>
          </a:xfrm>
          <a:prstGeom prst="rect">
            <a:avLst/>
          </a:prstGeom>
          <a:ln>
            <a:solidFill>
              <a:schemeClr val="tx1"/>
            </a:solidFill>
          </a:ln>
        </p:spPr>
      </p:pic>
    </p:spTree>
    <p:extLst>
      <p:ext uri="{BB962C8B-B14F-4D97-AF65-F5344CB8AC3E}">
        <p14:creationId xmlns:p14="http://schemas.microsoft.com/office/powerpoint/2010/main" val="6620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6752"/>
            <a:ext cx="7831689" cy="5587394"/>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Recognise common data visualization tool functions.</a:t>
            </a:r>
            <a:endParaRPr lang="en-IE" sz="2000" b="1" dirty="0">
              <a:solidFill>
                <a:srgbClr val="009FE9"/>
              </a:solidFill>
            </a:endParaRPr>
          </a:p>
          <a:p>
            <a:pPr marL="0" indent="0">
              <a:buNone/>
            </a:pPr>
            <a:endParaRPr lang="en-IE" b="1" dirty="0"/>
          </a:p>
          <a:p>
            <a:pPr marL="57150" indent="0">
              <a:buNone/>
            </a:pPr>
            <a:endParaRPr lang="en-GB" dirty="0"/>
          </a:p>
          <a:p>
            <a:pPr marL="57150" indent="0">
              <a:buNone/>
            </a:pPr>
            <a:endParaRPr lang="en-GB" dirty="0"/>
          </a:p>
          <a:p>
            <a:pPr marL="57150" indent="0">
              <a:buNone/>
            </a:pPr>
            <a:endParaRPr lang="en-GB" dirty="0"/>
          </a:p>
          <a:p>
            <a:pPr marL="57150" indent="0">
              <a:buNone/>
            </a:pPr>
            <a:endParaRPr lang="en-GB" dirty="0"/>
          </a:p>
          <a:p>
            <a:pPr marL="57150" indent="0">
              <a:buNone/>
            </a:pPr>
            <a:endParaRPr lang="en-GB" dirty="0"/>
          </a:p>
          <a:p>
            <a:pPr marL="57150" indent="0">
              <a:buNone/>
            </a:pPr>
            <a:endParaRPr lang="en-GB" sz="2000"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54424"/>
            <a:ext cx="590400" cy="590400"/>
          </a:xfrm>
          <a:prstGeom prst="rect">
            <a:avLst/>
          </a:prstGeom>
          <a:noFill/>
          <a:ln>
            <a:noFill/>
          </a:ln>
        </p:spPr>
      </p:pic>
      <p:sp>
        <p:nvSpPr>
          <p:cNvPr id="2" name="Footer Placeholder 1">
            <a:extLst>
              <a:ext uri="{FF2B5EF4-FFF2-40B4-BE49-F238E27FC236}">
                <a16:creationId xmlns:a16="http://schemas.microsoft.com/office/drawing/2014/main" id="{BB8C9429-A45D-4DDF-B23C-9F66255BFB92}"/>
              </a:ext>
            </a:extLst>
          </p:cNvPr>
          <p:cNvSpPr>
            <a:spLocks noGrp="1"/>
          </p:cNvSpPr>
          <p:nvPr>
            <p:ph type="ftr" sz="quarter" idx="11"/>
          </p:nvPr>
        </p:nvSpPr>
        <p:spPr/>
        <p:txBody>
          <a:bodyPr/>
          <a:lstStyle/>
          <a:p>
            <a:r>
              <a:rPr lang="en-IE"/>
              <a:t>Data Analytics - Foundation 1.0</a:t>
            </a:r>
            <a:endParaRPr lang="en-IE" dirty="0"/>
          </a:p>
        </p:txBody>
      </p:sp>
      <p:graphicFrame>
        <p:nvGraphicFramePr>
          <p:cNvPr id="25" name="Diagram 24">
            <a:extLst>
              <a:ext uri="{FF2B5EF4-FFF2-40B4-BE49-F238E27FC236}">
                <a16:creationId xmlns:a16="http://schemas.microsoft.com/office/drawing/2014/main" id="{76F6959C-8B40-4EA5-8C11-E87B8B036ACC}"/>
              </a:ext>
            </a:extLst>
          </p:cNvPr>
          <p:cNvGraphicFramePr/>
          <p:nvPr>
            <p:extLst>
              <p:ext uri="{D42A27DB-BD31-4B8C-83A1-F6EECF244321}">
                <p14:modId xmlns:p14="http://schemas.microsoft.com/office/powerpoint/2010/main" val="3263935977"/>
              </p:ext>
            </p:extLst>
          </p:nvPr>
        </p:nvGraphicFramePr>
        <p:xfrm>
          <a:off x="916775" y="1844897"/>
          <a:ext cx="7906544" cy="20161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Content Placeholder 2">
            <a:extLst>
              <a:ext uri="{FF2B5EF4-FFF2-40B4-BE49-F238E27FC236}">
                <a16:creationId xmlns:a16="http://schemas.microsoft.com/office/drawing/2014/main" id="{C9A9FF67-3AAF-4731-8DE7-8CD4798F7B5B}"/>
              </a:ext>
            </a:extLst>
          </p:cNvPr>
          <p:cNvSpPr txBox="1">
            <a:spLocks/>
          </p:cNvSpPr>
          <p:nvPr/>
        </p:nvSpPr>
        <p:spPr>
          <a:xfrm>
            <a:off x="5580112" y="6343552"/>
            <a:ext cx="903459" cy="325808"/>
          </a:xfrm>
          <a:prstGeom prst="rect">
            <a:avLst/>
          </a:prstGeom>
        </p:spPr>
        <p:txBody>
          <a:bodyPr vert="horz" lIns="91440" tIns="45720" rIns="91440" bIns="45720" rtlCol="0" anchor="t">
            <a:noAutofit/>
          </a:bodyPr>
          <a:lstStyle/>
          <a:p>
            <a:pPr>
              <a:lnSpc>
                <a:spcPts val="1800"/>
              </a:lnSpc>
              <a:spcAft>
                <a:spcPts val="0"/>
              </a:spcAft>
            </a:pPr>
            <a:r>
              <a:rPr lang="en-US" sz="1400" i="1" dirty="0"/>
              <a:t>Reports</a:t>
            </a:r>
          </a:p>
          <a:p>
            <a:pPr>
              <a:lnSpc>
                <a:spcPts val="1800"/>
              </a:lnSpc>
              <a:spcAft>
                <a:spcPts val="0"/>
              </a:spcAft>
            </a:pPr>
            <a:endParaRPr lang="en-IE" sz="1400" i="1" dirty="0">
              <a:effectLst/>
              <a:latin typeface="Times New Roman" panose="02020603050405020304" pitchFamily="18" charset="0"/>
              <a:ea typeface="Times New Roman" panose="02020603050405020304" pitchFamily="18" charset="0"/>
            </a:endParaRPr>
          </a:p>
        </p:txBody>
      </p:sp>
      <p:pic>
        <p:nvPicPr>
          <p:cNvPr id="36" name="Picture 35">
            <a:extLst>
              <a:ext uri="{FF2B5EF4-FFF2-40B4-BE49-F238E27FC236}">
                <a16:creationId xmlns:a16="http://schemas.microsoft.com/office/drawing/2014/main" id="{B24357EB-7778-47CE-B47B-18F9CF9845CD}"/>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70047" y="4608963"/>
            <a:ext cx="1916659" cy="1772365"/>
          </a:xfrm>
          <a:prstGeom prst="rect">
            <a:avLst/>
          </a:prstGeom>
          <a:noFill/>
          <a:ln>
            <a:solidFill>
              <a:schemeClr val="tx1">
                <a:lumMod val="50000"/>
                <a:lumOff val="50000"/>
              </a:schemeClr>
            </a:solidFill>
          </a:ln>
        </p:spPr>
      </p:pic>
      <p:pic>
        <p:nvPicPr>
          <p:cNvPr id="37" name="Picture 36">
            <a:extLst>
              <a:ext uri="{FF2B5EF4-FFF2-40B4-BE49-F238E27FC236}">
                <a16:creationId xmlns:a16="http://schemas.microsoft.com/office/drawing/2014/main" id="{FA952945-428D-4CDA-AE1C-6502C28B87D7}"/>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6914899" y="4608963"/>
            <a:ext cx="2195736" cy="1772365"/>
          </a:xfrm>
          <a:prstGeom prst="rect">
            <a:avLst/>
          </a:prstGeom>
          <a:solidFill>
            <a:sysClr val="windowText" lastClr="000000"/>
          </a:solidFill>
          <a:ln w="3175">
            <a:solidFill>
              <a:sysClr val="windowText" lastClr="000000"/>
            </a:solidFill>
          </a:ln>
        </p:spPr>
      </p:pic>
      <p:graphicFrame>
        <p:nvGraphicFramePr>
          <p:cNvPr id="38" name="Diagram 37">
            <a:extLst>
              <a:ext uri="{FF2B5EF4-FFF2-40B4-BE49-F238E27FC236}">
                <a16:creationId xmlns:a16="http://schemas.microsoft.com/office/drawing/2014/main" id="{2BEAF05A-B946-426B-BF32-9EC48B1B5257}"/>
              </a:ext>
            </a:extLst>
          </p:cNvPr>
          <p:cNvGraphicFramePr/>
          <p:nvPr>
            <p:extLst>
              <p:ext uri="{D42A27DB-BD31-4B8C-83A1-F6EECF244321}">
                <p14:modId xmlns:p14="http://schemas.microsoft.com/office/powerpoint/2010/main" val="3885201578"/>
              </p:ext>
            </p:extLst>
          </p:nvPr>
        </p:nvGraphicFramePr>
        <p:xfrm>
          <a:off x="683568" y="4580670"/>
          <a:ext cx="2195736" cy="179557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9" name="Content Placeholder 2">
            <a:extLst>
              <a:ext uri="{FF2B5EF4-FFF2-40B4-BE49-F238E27FC236}">
                <a16:creationId xmlns:a16="http://schemas.microsoft.com/office/drawing/2014/main" id="{2C4AB840-7D49-4648-AE77-FA568E3B50DD}"/>
              </a:ext>
            </a:extLst>
          </p:cNvPr>
          <p:cNvSpPr txBox="1">
            <a:spLocks/>
          </p:cNvSpPr>
          <p:nvPr/>
        </p:nvSpPr>
        <p:spPr>
          <a:xfrm>
            <a:off x="7511048" y="6376243"/>
            <a:ext cx="1178796" cy="365125"/>
          </a:xfrm>
          <a:prstGeom prst="rect">
            <a:avLst/>
          </a:prstGeom>
        </p:spPr>
        <p:txBody>
          <a:bodyPr vert="horz" lIns="91440" tIns="45720" rIns="91440" bIns="45720" rtlCol="0" anchor="t">
            <a:noAutofit/>
          </a:bodyPr>
          <a:lstStyle/>
          <a:p>
            <a:pPr>
              <a:lnSpc>
                <a:spcPts val="1800"/>
              </a:lnSpc>
              <a:spcAft>
                <a:spcPts val="0"/>
              </a:spcAft>
            </a:pPr>
            <a:r>
              <a:rPr lang="en-US" sz="1400" i="1" dirty="0"/>
              <a:t>Dashboards</a:t>
            </a:r>
          </a:p>
          <a:p>
            <a:pPr>
              <a:lnSpc>
                <a:spcPts val="1800"/>
              </a:lnSpc>
              <a:spcAft>
                <a:spcPts val="0"/>
              </a:spcAft>
            </a:pPr>
            <a:endParaRPr lang="en-IE" sz="1400" i="1" dirty="0">
              <a:effectLst/>
              <a:latin typeface="Times New Roman" panose="02020603050405020304" pitchFamily="18" charset="0"/>
              <a:ea typeface="Times New Roman" panose="02020603050405020304" pitchFamily="18" charset="0"/>
            </a:endParaRPr>
          </a:p>
        </p:txBody>
      </p:sp>
      <p:pic>
        <p:nvPicPr>
          <p:cNvPr id="40" name="Graphic 39" descr="Line arrow: Clockwise curve">
            <a:extLst>
              <a:ext uri="{FF2B5EF4-FFF2-40B4-BE49-F238E27FC236}">
                <a16:creationId xmlns:a16="http://schemas.microsoft.com/office/drawing/2014/main" id="{50D58A75-938C-419F-9449-BC923034FA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2497125">
            <a:off x="1402048" y="3500655"/>
            <a:ext cx="810595" cy="810595"/>
          </a:xfrm>
          <a:prstGeom prst="rect">
            <a:avLst/>
          </a:prstGeom>
        </p:spPr>
      </p:pic>
      <p:sp>
        <p:nvSpPr>
          <p:cNvPr id="3" name="Rectangle 2">
            <a:extLst>
              <a:ext uri="{FF2B5EF4-FFF2-40B4-BE49-F238E27FC236}">
                <a16:creationId xmlns:a16="http://schemas.microsoft.com/office/drawing/2014/main" id="{BD5194A5-451D-4000-9D80-6B5E5E447FD7}"/>
              </a:ext>
            </a:extLst>
          </p:cNvPr>
          <p:cNvSpPr/>
          <p:nvPr/>
        </p:nvSpPr>
        <p:spPr>
          <a:xfrm>
            <a:off x="1044957" y="4221088"/>
            <a:ext cx="1524776" cy="369332"/>
          </a:xfrm>
          <a:prstGeom prst="rect">
            <a:avLst/>
          </a:prstGeom>
        </p:spPr>
        <p:txBody>
          <a:bodyPr wrap="none">
            <a:spAutoFit/>
          </a:bodyPr>
          <a:lstStyle/>
          <a:p>
            <a:pPr marL="57150" indent="0">
              <a:buNone/>
            </a:pPr>
            <a:r>
              <a:rPr lang="en-GB" dirty="0"/>
              <a:t>For example</a:t>
            </a:r>
          </a:p>
        </p:txBody>
      </p:sp>
      <p:pic>
        <p:nvPicPr>
          <p:cNvPr id="41" name="Graphic 40" descr="Line arrow: Clockwise curve">
            <a:extLst>
              <a:ext uri="{FF2B5EF4-FFF2-40B4-BE49-F238E27FC236}">
                <a16:creationId xmlns:a16="http://schemas.microsoft.com/office/drawing/2014/main" id="{3B135EB1-4774-4850-A7CD-BA56C746F44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2497125">
            <a:off x="7722198" y="3500655"/>
            <a:ext cx="810595" cy="810595"/>
          </a:xfrm>
          <a:prstGeom prst="rect">
            <a:avLst/>
          </a:prstGeom>
        </p:spPr>
      </p:pic>
      <p:sp>
        <p:nvSpPr>
          <p:cNvPr id="43" name="Rectangle 42">
            <a:extLst>
              <a:ext uri="{FF2B5EF4-FFF2-40B4-BE49-F238E27FC236}">
                <a16:creationId xmlns:a16="http://schemas.microsoft.com/office/drawing/2014/main" id="{4BCDC18B-78BB-46AE-B458-20A071505D84}"/>
              </a:ext>
            </a:extLst>
          </p:cNvPr>
          <p:cNvSpPr/>
          <p:nvPr/>
        </p:nvSpPr>
        <p:spPr>
          <a:xfrm>
            <a:off x="6287584" y="4211796"/>
            <a:ext cx="1524776" cy="369332"/>
          </a:xfrm>
          <a:prstGeom prst="rect">
            <a:avLst/>
          </a:prstGeom>
        </p:spPr>
        <p:txBody>
          <a:bodyPr wrap="none">
            <a:spAutoFit/>
          </a:bodyPr>
          <a:lstStyle/>
          <a:p>
            <a:pPr marL="57150" indent="0">
              <a:buNone/>
            </a:pPr>
            <a:r>
              <a:rPr lang="en-GB" dirty="0"/>
              <a:t>For example</a:t>
            </a:r>
          </a:p>
        </p:txBody>
      </p:sp>
      <p:pic>
        <p:nvPicPr>
          <p:cNvPr id="44" name="Graphic 43" descr="Line arrow: Clockwise curve">
            <a:extLst>
              <a:ext uri="{FF2B5EF4-FFF2-40B4-BE49-F238E27FC236}">
                <a16:creationId xmlns:a16="http://schemas.microsoft.com/office/drawing/2014/main" id="{E4D9FA61-F907-423C-833E-4F892672E81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9102875" flipH="1">
            <a:off x="5561958" y="3500655"/>
            <a:ext cx="810595" cy="810595"/>
          </a:xfrm>
          <a:prstGeom prst="rect">
            <a:avLst/>
          </a:prstGeom>
        </p:spPr>
      </p:pic>
    </p:spTree>
    <p:extLst>
      <p:ext uri="{BB962C8B-B14F-4D97-AF65-F5344CB8AC3E}">
        <p14:creationId xmlns:p14="http://schemas.microsoft.com/office/powerpoint/2010/main" val="38886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6752"/>
            <a:ext cx="7831689" cy="5587394"/>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Recognise common data visualization tool functions.</a:t>
            </a:r>
            <a:endParaRPr lang="en-IE" sz="2000" b="1" dirty="0">
              <a:solidFill>
                <a:srgbClr val="009FE9"/>
              </a:solidFill>
            </a:endParaRPr>
          </a:p>
          <a:p>
            <a:pPr marL="0" indent="0">
              <a:buNone/>
            </a:pPr>
            <a:endParaRPr lang="en-IE" b="1" dirty="0"/>
          </a:p>
          <a:p>
            <a:pPr marL="57150" indent="0">
              <a:buNone/>
            </a:pPr>
            <a:endParaRPr lang="en-GB" dirty="0"/>
          </a:p>
          <a:p>
            <a:pPr marL="57150" indent="0">
              <a:buNone/>
            </a:pPr>
            <a:endParaRPr lang="en-GB" dirty="0"/>
          </a:p>
          <a:p>
            <a:pPr marL="57150" indent="0">
              <a:buNone/>
            </a:pPr>
            <a:endParaRPr lang="en-GB" dirty="0"/>
          </a:p>
          <a:p>
            <a:pPr marL="57150" indent="0">
              <a:buNone/>
            </a:pPr>
            <a:endParaRPr lang="en-GB" dirty="0"/>
          </a:p>
          <a:p>
            <a:pPr marL="57150" indent="0">
              <a:buNone/>
            </a:pPr>
            <a:endParaRPr lang="en-GB" dirty="0"/>
          </a:p>
          <a:p>
            <a:pPr marL="57150" indent="0">
              <a:buNone/>
            </a:pPr>
            <a:endParaRPr lang="en-GB" dirty="0"/>
          </a:p>
          <a:p>
            <a:pPr marL="57150" indent="0">
              <a:buNone/>
            </a:pPr>
            <a:endParaRPr lang="en-GB" sz="2000"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54424"/>
            <a:ext cx="590400" cy="590400"/>
          </a:xfrm>
          <a:prstGeom prst="rect">
            <a:avLst/>
          </a:prstGeom>
          <a:noFill/>
          <a:ln>
            <a:noFill/>
          </a:ln>
        </p:spPr>
      </p:pic>
      <p:sp>
        <p:nvSpPr>
          <p:cNvPr id="2" name="Footer Placeholder 1">
            <a:extLst>
              <a:ext uri="{FF2B5EF4-FFF2-40B4-BE49-F238E27FC236}">
                <a16:creationId xmlns:a16="http://schemas.microsoft.com/office/drawing/2014/main" id="{BB8C9429-A45D-4DDF-B23C-9F66255BFB92}"/>
              </a:ext>
            </a:extLst>
          </p:cNvPr>
          <p:cNvSpPr>
            <a:spLocks noGrp="1"/>
          </p:cNvSpPr>
          <p:nvPr>
            <p:ph type="ftr" sz="quarter" idx="11"/>
          </p:nvPr>
        </p:nvSpPr>
        <p:spPr/>
        <p:txBody>
          <a:bodyPr/>
          <a:lstStyle/>
          <a:p>
            <a:r>
              <a:rPr lang="en-IE"/>
              <a:t>Data Analytics - Foundation 1.0</a:t>
            </a:r>
            <a:endParaRPr lang="en-IE" dirty="0"/>
          </a:p>
        </p:txBody>
      </p:sp>
      <p:pic>
        <p:nvPicPr>
          <p:cNvPr id="23" name="Picture 22">
            <a:extLst>
              <a:ext uri="{FF2B5EF4-FFF2-40B4-BE49-F238E27FC236}">
                <a16:creationId xmlns:a16="http://schemas.microsoft.com/office/drawing/2014/main" id="{D79BFC43-6DCC-4FDA-852B-630CD8682FC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9164" y="4365104"/>
            <a:ext cx="1375310" cy="401416"/>
          </a:xfrm>
          <a:prstGeom prst="rect">
            <a:avLst/>
          </a:prstGeom>
          <a:noFill/>
          <a:ln>
            <a:solidFill>
              <a:schemeClr val="accent1"/>
            </a:solidFill>
          </a:ln>
        </p:spPr>
      </p:pic>
      <p:graphicFrame>
        <p:nvGraphicFramePr>
          <p:cNvPr id="25" name="Diagram 24">
            <a:extLst>
              <a:ext uri="{FF2B5EF4-FFF2-40B4-BE49-F238E27FC236}">
                <a16:creationId xmlns:a16="http://schemas.microsoft.com/office/drawing/2014/main" id="{76F6959C-8B40-4EA5-8C11-E87B8B036ACC}"/>
              </a:ext>
            </a:extLst>
          </p:cNvPr>
          <p:cNvGraphicFramePr/>
          <p:nvPr>
            <p:extLst>
              <p:ext uri="{D42A27DB-BD31-4B8C-83A1-F6EECF244321}">
                <p14:modId xmlns:p14="http://schemas.microsoft.com/office/powerpoint/2010/main" val="1635118593"/>
              </p:ext>
            </p:extLst>
          </p:nvPr>
        </p:nvGraphicFramePr>
        <p:xfrm>
          <a:off x="916775" y="1700808"/>
          <a:ext cx="7906544" cy="22439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extBox 15">
            <a:extLst>
              <a:ext uri="{FF2B5EF4-FFF2-40B4-BE49-F238E27FC236}">
                <a16:creationId xmlns:a16="http://schemas.microsoft.com/office/drawing/2014/main" id="{F62A2D8C-FF10-4860-812B-6E75B58D5C54}"/>
              </a:ext>
            </a:extLst>
          </p:cNvPr>
          <p:cNvSpPr txBox="1"/>
          <p:nvPr/>
        </p:nvSpPr>
        <p:spPr>
          <a:xfrm>
            <a:off x="7431623" y="4869160"/>
            <a:ext cx="1820897" cy="1015663"/>
          </a:xfrm>
          <a:prstGeom prst="rect">
            <a:avLst/>
          </a:prstGeom>
          <a:noFill/>
        </p:spPr>
        <p:txBody>
          <a:bodyPr wrap="square" rtlCol="0">
            <a:spAutoFit/>
          </a:bodyPr>
          <a:lstStyle/>
          <a:p>
            <a:r>
              <a:rPr lang="en-GB" sz="2000" dirty="0"/>
              <a:t>Share from service only.</a:t>
            </a:r>
            <a:endParaRPr lang="en-IE" sz="2000" dirty="0"/>
          </a:p>
          <a:p>
            <a:pPr lvl="0">
              <a:buFont typeface="+mj-lt"/>
              <a:buAutoNum type="arabicPeriod"/>
            </a:pPr>
            <a:endParaRPr lang="en-IE" sz="2000" dirty="0"/>
          </a:p>
        </p:txBody>
      </p:sp>
      <p:sp>
        <p:nvSpPr>
          <p:cNvPr id="19" name="Content Placeholder 2">
            <a:extLst>
              <a:ext uri="{FF2B5EF4-FFF2-40B4-BE49-F238E27FC236}">
                <a16:creationId xmlns:a16="http://schemas.microsoft.com/office/drawing/2014/main" id="{06D29650-F4F2-4DC0-89A9-3FA219A5DAB1}"/>
              </a:ext>
            </a:extLst>
          </p:cNvPr>
          <p:cNvSpPr txBox="1">
            <a:spLocks/>
          </p:cNvSpPr>
          <p:nvPr/>
        </p:nvSpPr>
        <p:spPr>
          <a:xfrm>
            <a:off x="930931" y="5013176"/>
            <a:ext cx="1820897" cy="867379"/>
          </a:xfrm>
          <a:prstGeom prst="rect">
            <a:avLst/>
          </a:prstGeom>
        </p:spPr>
        <p:txBody>
          <a:bodyPr vert="horz" lIns="91440" tIns="45720" rIns="91440" bIns="45720" rtlCol="0" anchor="t">
            <a:noAutofit/>
          </a:bodyPr>
          <a:lstStyle/>
          <a:p>
            <a:pPr>
              <a:lnSpc>
                <a:spcPts val="1800"/>
              </a:lnSpc>
              <a:spcAft>
                <a:spcPts val="0"/>
              </a:spcAft>
            </a:pPr>
            <a:r>
              <a:rPr lang="en-US" sz="2000" kern="1200" dirty="0">
                <a:effectLst/>
                <a:latin typeface="Arial" panose="020B0604020202020204" pitchFamily="34" charset="0"/>
                <a:ea typeface="Times New Roman" panose="02020603050405020304" pitchFamily="18" charset="0"/>
              </a:rPr>
              <a:t>Desktop</a:t>
            </a:r>
          </a:p>
          <a:p>
            <a:pPr>
              <a:lnSpc>
                <a:spcPts val="1800"/>
              </a:lnSpc>
              <a:spcAft>
                <a:spcPts val="0"/>
              </a:spcAft>
            </a:pPr>
            <a:r>
              <a:rPr lang="en-US" sz="2000" kern="1200" dirty="0">
                <a:effectLst/>
                <a:latin typeface="Arial" panose="020B0604020202020204" pitchFamily="34" charset="0"/>
                <a:ea typeface="Times New Roman" panose="02020603050405020304" pitchFamily="18" charset="0"/>
              </a:rPr>
              <a:t>or service</a:t>
            </a:r>
          </a:p>
          <a:p>
            <a:pPr>
              <a:lnSpc>
                <a:spcPts val="1800"/>
              </a:lnSpc>
              <a:spcAft>
                <a:spcPts val="0"/>
              </a:spcAft>
            </a:pPr>
            <a:endParaRPr lang="en-IE" sz="2000" dirty="0">
              <a:effectLst/>
              <a:latin typeface="Times New Roman" panose="02020603050405020304" pitchFamily="18" charset="0"/>
              <a:ea typeface="Times New Roman" panose="02020603050405020304" pitchFamily="18" charset="0"/>
            </a:endParaRPr>
          </a:p>
        </p:txBody>
      </p:sp>
      <p:pic>
        <p:nvPicPr>
          <p:cNvPr id="20" name="Graphic 19" descr="Line arrow: Clockwise curve">
            <a:extLst>
              <a:ext uri="{FF2B5EF4-FFF2-40B4-BE49-F238E27FC236}">
                <a16:creationId xmlns:a16="http://schemas.microsoft.com/office/drawing/2014/main" id="{902E3E2A-0C75-48D6-9DF8-5C62E898BF3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497125">
            <a:off x="1348806" y="3500655"/>
            <a:ext cx="810595" cy="810595"/>
          </a:xfrm>
          <a:prstGeom prst="rect">
            <a:avLst/>
          </a:prstGeom>
        </p:spPr>
      </p:pic>
      <p:sp>
        <p:nvSpPr>
          <p:cNvPr id="22" name="Content Placeholder 2">
            <a:extLst>
              <a:ext uri="{FF2B5EF4-FFF2-40B4-BE49-F238E27FC236}">
                <a16:creationId xmlns:a16="http://schemas.microsoft.com/office/drawing/2014/main" id="{644C9E2C-DFDE-44A7-AFEF-D50304A09FFB}"/>
              </a:ext>
            </a:extLst>
          </p:cNvPr>
          <p:cNvSpPr txBox="1">
            <a:spLocks/>
          </p:cNvSpPr>
          <p:nvPr/>
        </p:nvSpPr>
        <p:spPr>
          <a:xfrm>
            <a:off x="5245933" y="5877272"/>
            <a:ext cx="2194209" cy="751065"/>
          </a:xfrm>
          <a:prstGeom prst="rect">
            <a:avLst/>
          </a:prstGeom>
        </p:spPr>
        <p:txBody>
          <a:bodyPr vert="horz" lIns="91440" tIns="45720" rIns="91440" bIns="45720" rtlCol="0" anchor="t">
            <a:noAutofit/>
          </a:bodyPr>
          <a:lstStyle/>
          <a:p>
            <a:pPr>
              <a:lnSpc>
                <a:spcPts val="1800"/>
              </a:lnSpc>
              <a:spcAft>
                <a:spcPts val="0"/>
              </a:spcAft>
            </a:pPr>
            <a:r>
              <a:rPr lang="en-US" sz="2000" b="1" dirty="0"/>
              <a:t>Dashboards:</a:t>
            </a:r>
          </a:p>
          <a:p>
            <a:pPr>
              <a:lnSpc>
                <a:spcPts val="1800"/>
              </a:lnSpc>
              <a:spcAft>
                <a:spcPts val="0"/>
              </a:spcAft>
            </a:pPr>
            <a:r>
              <a:rPr lang="en-US" sz="2000" dirty="0"/>
              <a:t>Create in service only</a:t>
            </a:r>
          </a:p>
          <a:p>
            <a:pPr>
              <a:lnSpc>
                <a:spcPts val="1800"/>
              </a:lnSpc>
              <a:spcAft>
                <a:spcPts val="0"/>
              </a:spcAft>
            </a:pPr>
            <a:endParaRPr lang="en-IE" sz="2000" dirty="0">
              <a:effectLst/>
              <a:latin typeface="Times New Roman" panose="02020603050405020304" pitchFamily="18" charset="0"/>
              <a:ea typeface="Times New Roman" panose="02020603050405020304" pitchFamily="18" charset="0"/>
            </a:endParaRPr>
          </a:p>
        </p:txBody>
      </p:sp>
      <p:sp>
        <p:nvSpPr>
          <p:cNvPr id="24" name="Content Placeholder 2">
            <a:extLst>
              <a:ext uri="{FF2B5EF4-FFF2-40B4-BE49-F238E27FC236}">
                <a16:creationId xmlns:a16="http://schemas.microsoft.com/office/drawing/2014/main" id="{27B0A3B2-DAB4-4A4A-A848-2E0C93F1AF48}"/>
              </a:ext>
            </a:extLst>
          </p:cNvPr>
          <p:cNvSpPr txBox="1">
            <a:spLocks/>
          </p:cNvSpPr>
          <p:nvPr/>
        </p:nvSpPr>
        <p:spPr>
          <a:xfrm>
            <a:off x="5283361" y="4941168"/>
            <a:ext cx="2119354" cy="867379"/>
          </a:xfrm>
          <a:prstGeom prst="rect">
            <a:avLst/>
          </a:prstGeom>
        </p:spPr>
        <p:txBody>
          <a:bodyPr vert="horz" lIns="91440" tIns="45720" rIns="91440" bIns="45720" rtlCol="0" anchor="t">
            <a:noAutofit/>
          </a:bodyPr>
          <a:lstStyle/>
          <a:p>
            <a:pPr>
              <a:lnSpc>
                <a:spcPts val="1800"/>
              </a:lnSpc>
              <a:spcAft>
                <a:spcPts val="0"/>
              </a:spcAft>
            </a:pPr>
            <a:r>
              <a:rPr lang="en-US" sz="2000" b="1" dirty="0"/>
              <a:t>Reports:</a:t>
            </a:r>
            <a:r>
              <a:rPr lang="en-US" sz="2000" dirty="0"/>
              <a:t> Create in Desktop</a:t>
            </a:r>
          </a:p>
          <a:p>
            <a:pPr>
              <a:lnSpc>
                <a:spcPts val="1800"/>
              </a:lnSpc>
              <a:spcAft>
                <a:spcPts val="0"/>
              </a:spcAft>
            </a:pPr>
            <a:r>
              <a:rPr lang="en-US" sz="2000" dirty="0"/>
              <a:t>or service</a:t>
            </a:r>
          </a:p>
          <a:p>
            <a:pPr>
              <a:lnSpc>
                <a:spcPts val="1800"/>
              </a:lnSpc>
              <a:spcAft>
                <a:spcPts val="0"/>
              </a:spcAft>
            </a:pPr>
            <a:endParaRPr lang="en-IE" sz="2000" dirty="0">
              <a:effectLst/>
              <a:latin typeface="Times New Roman" panose="02020603050405020304" pitchFamily="18" charset="0"/>
              <a:ea typeface="Times New Roman" panose="02020603050405020304" pitchFamily="18" charset="0"/>
            </a:endParaRPr>
          </a:p>
        </p:txBody>
      </p:sp>
      <p:pic>
        <p:nvPicPr>
          <p:cNvPr id="27" name="Picture 26">
            <a:extLst>
              <a:ext uri="{FF2B5EF4-FFF2-40B4-BE49-F238E27FC236}">
                <a16:creationId xmlns:a16="http://schemas.microsoft.com/office/drawing/2014/main" id="{6DEBD3EC-7671-4007-B5C6-83A3344C6DB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3007" y="4365104"/>
            <a:ext cx="1375310" cy="401416"/>
          </a:xfrm>
          <a:prstGeom prst="rect">
            <a:avLst/>
          </a:prstGeom>
          <a:noFill/>
          <a:ln>
            <a:solidFill>
              <a:schemeClr val="accent1"/>
            </a:solidFill>
          </a:ln>
        </p:spPr>
      </p:pic>
      <p:sp>
        <p:nvSpPr>
          <p:cNvPr id="28" name="Content Placeholder 2">
            <a:extLst>
              <a:ext uri="{FF2B5EF4-FFF2-40B4-BE49-F238E27FC236}">
                <a16:creationId xmlns:a16="http://schemas.microsoft.com/office/drawing/2014/main" id="{248346DB-E374-407D-AE85-C5E5DE3ED62B}"/>
              </a:ext>
            </a:extLst>
          </p:cNvPr>
          <p:cNvSpPr txBox="1">
            <a:spLocks/>
          </p:cNvSpPr>
          <p:nvPr/>
        </p:nvSpPr>
        <p:spPr>
          <a:xfrm>
            <a:off x="3059832" y="5013176"/>
            <a:ext cx="1820897" cy="867379"/>
          </a:xfrm>
          <a:prstGeom prst="rect">
            <a:avLst/>
          </a:prstGeom>
        </p:spPr>
        <p:txBody>
          <a:bodyPr vert="horz" lIns="91440" tIns="45720" rIns="91440" bIns="45720" rtlCol="0" anchor="t">
            <a:noAutofit/>
          </a:bodyPr>
          <a:lstStyle/>
          <a:p>
            <a:pPr>
              <a:lnSpc>
                <a:spcPts val="1800"/>
              </a:lnSpc>
              <a:spcAft>
                <a:spcPts val="0"/>
              </a:spcAft>
            </a:pPr>
            <a:r>
              <a:rPr lang="en-US" sz="2000" kern="1200" dirty="0">
                <a:effectLst/>
                <a:latin typeface="Arial" panose="020B0604020202020204" pitchFamily="34" charset="0"/>
                <a:ea typeface="Times New Roman" panose="02020603050405020304" pitchFamily="18" charset="0"/>
              </a:rPr>
              <a:t>Desktop</a:t>
            </a:r>
          </a:p>
          <a:p>
            <a:pPr>
              <a:lnSpc>
                <a:spcPts val="1800"/>
              </a:lnSpc>
              <a:spcAft>
                <a:spcPts val="0"/>
              </a:spcAft>
            </a:pPr>
            <a:r>
              <a:rPr lang="en-US" sz="2000" kern="1200" dirty="0">
                <a:effectLst/>
                <a:latin typeface="Arial" panose="020B0604020202020204" pitchFamily="34" charset="0"/>
                <a:ea typeface="Times New Roman" panose="02020603050405020304" pitchFamily="18" charset="0"/>
              </a:rPr>
              <a:t>or service</a:t>
            </a:r>
          </a:p>
          <a:p>
            <a:pPr>
              <a:lnSpc>
                <a:spcPts val="1800"/>
              </a:lnSpc>
              <a:spcAft>
                <a:spcPts val="0"/>
              </a:spcAft>
            </a:pPr>
            <a:endParaRPr lang="en-IE" sz="2000" dirty="0">
              <a:effectLst/>
              <a:latin typeface="Times New Roman" panose="02020603050405020304" pitchFamily="18" charset="0"/>
              <a:ea typeface="Times New Roman" panose="02020603050405020304" pitchFamily="18" charset="0"/>
            </a:endParaRPr>
          </a:p>
        </p:txBody>
      </p:sp>
      <p:pic>
        <p:nvPicPr>
          <p:cNvPr id="29" name="Picture 28">
            <a:extLst>
              <a:ext uri="{FF2B5EF4-FFF2-40B4-BE49-F238E27FC236}">
                <a16:creationId xmlns:a16="http://schemas.microsoft.com/office/drawing/2014/main" id="{E9A67890-11DC-4BB3-9027-331E861FFA1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9399" y="4365104"/>
            <a:ext cx="1375310" cy="401416"/>
          </a:xfrm>
          <a:prstGeom prst="rect">
            <a:avLst/>
          </a:prstGeom>
          <a:noFill/>
          <a:ln>
            <a:solidFill>
              <a:schemeClr val="accent1"/>
            </a:solidFill>
          </a:ln>
        </p:spPr>
      </p:pic>
      <p:pic>
        <p:nvPicPr>
          <p:cNvPr id="32" name="Picture 31">
            <a:extLst>
              <a:ext uri="{FF2B5EF4-FFF2-40B4-BE49-F238E27FC236}">
                <a16:creationId xmlns:a16="http://schemas.microsoft.com/office/drawing/2014/main" id="{BDF6A4AE-A82A-4EB7-A89A-38E158F0AA1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9942" y="4365104"/>
            <a:ext cx="1375310" cy="401416"/>
          </a:xfrm>
          <a:prstGeom prst="rect">
            <a:avLst/>
          </a:prstGeom>
          <a:noFill/>
          <a:ln>
            <a:solidFill>
              <a:schemeClr val="accent1"/>
            </a:solidFill>
          </a:ln>
        </p:spPr>
      </p:pic>
      <p:pic>
        <p:nvPicPr>
          <p:cNvPr id="33" name="Graphic 32" descr="Line arrow: Clockwise curve">
            <a:extLst>
              <a:ext uri="{FF2B5EF4-FFF2-40B4-BE49-F238E27FC236}">
                <a16:creationId xmlns:a16="http://schemas.microsoft.com/office/drawing/2014/main" id="{BAD2F18F-56E6-429E-B6A7-6F40A87066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497125">
            <a:off x="3518327" y="3548356"/>
            <a:ext cx="810595" cy="810595"/>
          </a:xfrm>
          <a:prstGeom prst="rect">
            <a:avLst/>
          </a:prstGeom>
        </p:spPr>
      </p:pic>
      <p:pic>
        <p:nvPicPr>
          <p:cNvPr id="34" name="Graphic 33" descr="Line arrow: Clockwise curve">
            <a:extLst>
              <a:ext uri="{FF2B5EF4-FFF2-40B4-BE49-F238E27FC236}">
                <a16:creationId xmlns:a16="http://schemas.microsoft.com/office/drawing/2014/main" id="{67F4D4B0-E8BC-4A37-BE38-D78F0D19652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497125">
            <a:off x="5687847" y="3539507"/>
            <a:ext cx="810595" cy="810595"/>
          </a:xfrm>
          <a:prstGeom prst="rect">
            <a:avLst/>
          </a:prstGeom>
        </p:spPr>
      </p:pic>
      <p:pic>
        <p:nvPicPr>
          <p:cNvPr id="35" name="Graphic 34" descr="Line arrow: Clockwise curve">
            <a:extLst>
              <a:ext uri="{FF2B5EF4-FFF2-40B4-BE49-F238E27FC236}">
                <a16:creationId xmlns:a16="http://schemas.microsoft.com/office/drawing/2014/main" id="{C570340F-1CF0-4FA0-A4DF-1DC8221439A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497125">
            <a:off x="7831634" y="3524733"/>
            <a:ext cx="810595" cy="810595"/>
          </a:xfrm>
          <a:prstGeom prst="rect">
            <a:avLst/>
          </a:prstGeom>
        </p:spPr>
      </p:pic>
    </p:spTree>
    <p:extLst>
      <p:ext uri="{BB962C8B-B14F-4D97-AF65-F5344CB8AC3E}">
        <p14:creationId xmlns:p14="http://schemas.microsoft.com/office/powerpoint/2010/main" val="303609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8598"/>
            <a:ext cx="7831689" cy="539875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Access a Data Visualization Tool.</a:t>
            </a:r>
          </a:p>
          <a:p>
            <a:pPr marL="0" indent="0">
              <a:buNone/>
            </a:pPr>
            <a:endParaRPr lang="en-GB" sz="2200" b="1" dirty="0">
              <a:solidFill>
                <a:srgbClr val="00B0F0"/>
              </a:solidFill>
            </a:endParaRPr>
          </a:p>
          <a:p>
            <a:pPr marL="0" indent="0">
              <a:buNone/>
            </a:pPr>
            <a:r>
              <a:rPr lang="en-GB" sz="2200" dirty="0"/>
              <a:t>Example: </a:t>
            </a:r>
            <a:r>
              <a:rPr lang="en-SG" sz="2200" dirty="0"/>
              <a:t>Download </a:t>
            </a:r>
            <a:r>
              <a:rPr lang="en-SG" sz="2200" b="1" dirty="0"/>
              <a:t>Microsoft Power BI Desktop</a:t>
            </a:r>
            <a:r>
              <a:rPr lang="en-SG" sz="2200" dirty="0"/>
              <a:t>.</a:t>
            </a:r>
            <a:endParaRPr lang="en-IE" sz="2200" dirty="0"/>
          </a:p>
          <a:p>
            <a:pPr marL="0" indent="0">
              <a:buNone/>
            </a:pPr>
            <a:endParaRPr lang="en-IE" sz="2200" b="1" dirty="0"/>
          </a:p>
          <a:p>
            <a:pPr marL="0" indent="0">
              <a:buNone/>
            </a:pPr>
            <a:r>
              <a:rPr lang="en-IE" sz="2200" b="1" dirty="0"/>
              <a:t>Steps:</a:t>
            </a:r>
          </a:p>
          <a:p>
            <a:pPr lvl="0">
              <a:buFont typeface="+mj-lt"/>
              <a:buAutoNum type="arabicPeriod"/>
            </a:pPr>
            <a:r>
              <a:rPr lang="en-SG" sz="2200" dirty="0"/>
              <a:t>Go to the </a:t>
            </a:r>
            <a:r>
              <a:rPr lang="en-SG" sz="2200" b="1" dirty="0"/>
              <a:t>Microsoft Power BI Desktop</a:t>
            </a:r>
            <a:r>
              <a:rPr lang="en-SG" sz="2200" dirty="0"/>
              <a:t> download page: </a:t>
            </a:r>
            <a:r>
              <a:rPr lang="en-SG" sz="2200" u="sng" dirty="0">
                <a:hlinkClick r:id="rId3"/>
              </a:rPr>
              <a:t>https://powerbi.microsoft.com/en-us/desktop</a:t>
            </a:r>
            <a:r>
              <a:rPr lang="en-SG" sz="2200" dirty="0"/>
              <a:t>.</a:t>
            </a:r>
            <a:endParaRPr lang="en-IE" sz="2200" dirty="0"/>
          </a:p>
          <a:p>
            <a:pPr lvl="0">
              <a:buFont typeface="+mj-lt"/>
              <a:buAutoNum type="arabicPeriod"/>
            </a:pPr>
            <a:r>
              <a:rPr lang="en-SG" sz="2200" dirty="0"/>
              <a:t>Click on </a:t>
            </a:r>
            <a:r>
              <a:rPr lang="en-SG" sz="2200" b="1" dirty="0"/>
              <a:t>DOWNLOAD FREE</a:t>
            </a:r>
            <a:r>
              <a:rPr lang="en-SG" sz="2200" dirty="0"/>
              <a:t> to begin the process of downloading.</a:t>
            </a:r>
          </a:p>
          <a:p>
            <a:pPr lvl="0">
              <a:buFont typeface="+mj-lt"/>
              <a:buAutoNum type="arabicPeriod"/>
            </a:pPr>
            <a:r>
              <a:rPr lang="en-SG" sz="2200" dirty="0"/>
              <a:t>When </a:t>
            </a:r>
            <a:r>
              <a:rPr lang="en-SG" sz="2200" b="1" dirty="0"/>
              <a:t>Power BI Desktop</a:t>
            </a:r>
            <a:r>
              <a:rPr lang="en-SG" sz="2200" dirty="0"/>
              <a:t> is downloaded, run the installation file.</a:t>
            </a:r>
            <a:endParaRPr lang="en-IE" sz="2200" dirty="0"/>
          </a:p>
          <a:p>
            <a:pPr>
              <a:buFont typeface="+mj-lt"/>
              <a:buAutoNum type="arabicPeriod"/>
            </a:pPr>
            <a:r>
              <a:rPr lang="en-SG" sz="2200" dirty="0"/>
              <a:t>Follow the instructions in the setup wizard to install the application.</a:t>
            </a:r>
            <a:endParaRPr lang="en-IE" sz="2200" dirty="0"/>
          </a:p>
          <a:p>
            <a:pPr marL="0" indent="0">
              <a:buNone/>
            </a:pPr>
            <a:r>
              <a:rPr lang="en-SG" sz="2200" dirty="0"/>
              <a:t> </a:t>
            </a:r>
          </a:p>
          <a:p>
            <a:pPr marL="0" indent="0">
              <a:buNone/>
            </a:pPr>
            <a:r>
              <a:rPr lang="en-SG" sz="2200" i="1" dirty="0"/>
              <a:t>Alternatively, download Power BI Desktop as an app at the Microsoft Store.</a:t>
            </a:r>
            <a:endParaRPr lang="en-IE" sz="2200" dirty="0"/>
          </a:p>
          <a:p>
            <a:pPr lvl="0"/>
            <a:endParaRPr lang="en-IE" sz="2000"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7" name="Content Placeholder 12">
            <a:extLst>
              <a:ext uri="{FF2B5EF4-FFF2-40B4-BE49-F238E27FC236}">
                <a16:creationId xmlns:a16="http://schemas.microsoft.com/office/drawing/2014/main" id="{6AD0BDD4-778B-4E53-BFD7-7B00A70D7D73}"/>
              </a:ext>
            </a:extLst>
          </p:cNvPr>
          <p:cNvPicPr>
            <a:picLocks noChangeAspect="1"/>
          </p:cNvPicPr>
          <p:nvPr/>
        </p:nvPicPr>
        <p:blipFill>
          <a:blip r:embed="rId4"/>
          <a:stretch>
            <a:fillRect/>
          </a:stretch>
        </p:blipFill>
        <p:spPr>
          <a:xfrm>
            <a:off x="251520" y="1268760"/>
            <a:ext cx="588830" cy="588830"/>
          </a:xfrm>
          <a:prstGeom prst="rect">
            <a:avLst/>
          </a:prstGeom>
        </p:spPr>
      </p:pic>
      <p:sp>
        <p:nvSpPr>
          <p:cNvPr id="2" name="Footer Placeholder 1">
            <a:extLst>
              <a:ext uri="{FF2B5EF4-FFF2-40B4-BE49-F238E27FC236}">
                <a16:creationId xmlns:a16="http://schemas.microsoft.com/office/drawing/2014/main" id="{74D06B52-06E8-4A7C-96EC-1846559E3969}"/>
              </a:ext>
            </a:extLst>
          </p:cNvPr>
          <p:cNvSpPr>
            <a:spLocks noGrp="1"/>
          </p:cNvSpPr>
          <p:nvPr>
            <p:ph type="ftr" sz="quarter" idx="11"/>
          </p:nvPr>
        </p:nvSpPr>
        <p:spPr/>
        <p:txBody>
          <a:bodyPr/>
          <a:lstStyle/>
          <a:p>
            <a:r>
              <a:rPr lang="en-IE"/>
              <a:t>Data Analytics - Foundation 1.0</a:t>
            </a:r>
            <a:endParaRPr lang="en-IE" dirty="0"/>
          </a:p>
        </p:txBody>
      </p:sp>
      <p:grpSp>
        <p:nvGrpSpPr>
          <p:cNvPr id="11" name="Group 10">
            <a:extLst>
              <a:ext uri="{FF2B5EF4-FFF2-40B4-BE49-F238E27FC236}">
                <a16:creationId xmlns:a16="http://schemas.microsoft.com/office/drawing/2014/main" id="{43FDE6E2-9169-486A-8592-4E2AD22DE2A5}"/>
              </a:ext>
            </a:extLst>
          </p:cNvPr>
          <p:cNvGrpSpPr/>
          <p:nvPr/>
        </p:nvGrpSpPr>
        <p:grpSpPr>
          <a:xfrm>
            <a:off x="0" y="5589240"/>
            <a:ext cx="936000" cy="936000"/>
            <a:chOff x="215616" y="5877272"/>
            <a:chExt cx="936000" cy="936000"/>
          </a:xfrm>
        </p:grpSpPr>
        <p:pic>
          <p:nvPicPr>
            <p:cNvPr id="13" name="Graphic 12" descr="Laptop">
              <a:extLst>
                <a:ext uri="{FF2B5EF4-FFF2-40B4-BE49-F238E27FC236}">
                  <a16:creationId xmlns:a16="http://schemas.microsoft.com/office/drawing/2014/main" id="{764BBEAF-0B07-4762-A0D5-B4C9B5047B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616" y="5877272"/>
              <a:ext cx="936000" cy="936000"/>
            </a:xfrm>
            <a:prstGeom prst="rect">
              <a:avLst/>
            </a:prstGeom>
          </p:spPr>
        </p:pic>
        <p:pic>
          <p:nvPicPr>
            <p:cNvPr id="14" name="Graphic 13" descr="Information">
              <a:extLst>
                <a:ext uri="{FF2B5EF4-FFF2-40B4-BE49-F238E27FC236}">
                  <a16:creationId xmlns:a16="http://schemas.microsoft.com/office/drawing/2014/main" id="{5571A6F5-A4AF-4010-896E-50E4C8C4C78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242154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6752"/>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Open a Data Visualization Tool.</a:t>
            </a:r>
          </a:p>
          <a:p>
            <a:pPr marL="0" indent="0">
              <a:buNone/>
            </a:pPr>
            <a:endParaRPr lang="en-IE" sz="2000" b="1" dirty="0"/>
          </a:p>
          <a:p>
            <a:pPr marL="0" indent="0">
              <a:buNone/>
            </a:pPr>
            <a:r>
              <a:rPr lang="en-IE" sz="2000" b="1" dirty="0"/>
              <a:t>Example: </a:t>
            </a:r>
            <a:r>
              <a:rPr lang="en-GB" sz="2000" dirty="0"/>
              <a:t>O</a:t>
            </a:r>
            <a:r>
              <a:rPr lang="en-IE" sz="2000" dirty="0"/>
              <a:t>pen </a:t>
            </a:r>
            <a:r>
              <a:rPr lang="en-SG" sz="2000" b="1" dirty="0"/>
              <a:t>Microsoft Power BI Desktop</a:t>
            </a:r>
            <a:r>
              <a:rPr lang="en-SG" sz="2000" dirty="0"/>
              <a:t>. </a:t>
            </a:r>
            <a:endParaRPr lang="en-IE" sz="2000" dirty="0"/>
          </a:p>
          <a:p>
            <a:pPr marL="0" indent="0">
              <a:buNone/>
            </a:pPr>
            <a:endParaRPr lang="en-IE" sz="2000" b="1" dirty="0"/>
          </a:p>
          <a:p>
            <a:pPr marL="0" indent="0">
              <a:buNone/>
            </a:pPr>
            <a:r>
              <a:rPr lang="en-IE" sz="2000" b="1" dirty="0"/>
              <a:t>Steps:</a:t>
            </a:r>
          </a:p>
          <a:p>
            <a:pPr>
              <a:buFont typeface="+mj-lt"/>
              <a:buAutoNum type="arabicPeriod"/>
            </a:pPr>
            <a:r>
              <a:rPr lang="en-SG" sz="2000" dirty="0"/>
              <a:t>Double-click the </a:t>
            </a:r>
            <a:r>
              <a:rPr lang="en-SG" sz="2000" b="1" dirty="0"/>
              <a:t>Power BI Desktop</a:t>
            </a:r>
            <a:r>
              <a:rPr lang="en-SG" sz="2000" dirty="0"/>
              <a:t> app icon on your desktop. </a:t>
            </a:r>
          </a:p>
          <a:p>
            <a:pPr lvl="0"/>
            <a:endParaRPr lang="en-IE" sz="2000"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sp>
        <p:nvSpPr>
          <p:cNvPr id="10" name="Text Box 2">
            <a:extLst>
              <a:ext uri="{FF2B5EF4-FFF2-40B4-BE49-F238E27FC236}">
                <a16:creationId xmlns:a16="http://schemas.microsoft.com/office/drawing/2014/main" id="{8CEB1156-5FC7-49FD-B2E2-89FAB26A88A1}"/>
              </a:ext>
            </a:extLst>
          </p:cNvPr>
          <p:cNvSpPr txBox="1">
            <a:spLocks noChangeArrowheads="1"/>
          </p:cNvSpPr>
          <p:nvPr/>
        </p:nvSpPr>
        <p:spPr bwMode="auto">
          <a:xfrm>
            <a:off x="179512" y="4448330"/>
            <a:ext cx="341630" cy="3810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Content Placeholder 12">
            <a:extLst>
              <a:ext uri="{FF2B5EF4-FFF2-40B4-BE49-F238E27FC236}">
                <a16:creationId xmlns:a16="http://schemas.microsoft.com/office/drawing/2014/main" id="{0C28BCC1-225A-4ACC-B015-A76E4826E1C7}"/>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Footer Placeholder 1">
            <a:extLst>
              <a:ext uri="{FF2B5EF4-FFF2-40B4-BE49-F238E27FC236}">
                <a16:creationId xmlns:a16="http://schemas.microsoft.com/office/drawing/2014/main" id="{A7879004-505F-4808-8164-E69023E91C29}"/>
              </a:ext>
            </a:extLst>
          </p:cNvPr>
          <p:cNvSpPr>
            <a:spLocks noGrp="1"/>
          </p:cNvSpPr>
          <p:nvPr>
            <p:ph type="ftr" sz="quarter" idx="11"/>
          </p:nvPr>
        </p:nvSpPr>
        <p:spPr/>
        <p:txBody>
          <a:bodyPr/>
          <a:lstStyle/>
          <a:p>
            <a:r>
              <a:rPr lang="en-IE"/>
              <a:t>Data Analytics - Foundation 1.0</a:t>
            </a:r>
            <a:endParaRPr lang="en-IE" dirty="0"/>
          </a:p>
        </p:txBody>
      </p:sp>
      <p:pic>
        <p:nvPicPr>
          <p:cNvPr id="3" name="Picture 2">
            <a:extLst>
              <a:ext uri="{FF2B5EF4-FFF2-40B4-BE49-F238E27FC236}">
                <a16:creationId xmlns:a16="http://schemas.microsoft.com/office/drawing/2014/main" id="{08A612E4-8E1A-4613-AD33-1670FA1B8E1F}"/>
              </a:ext>
            </a:extLst>
          </p:cNvPr>
          <p:cNvPicPr>
            <a:picLocks noChangeAspect="1"/>
          </p:cNvPicPr>
          <p:nvPr/>
        </p:nvPicPr>
        <p:blipFill>
          <a:blip r:embed="rId4"/>
          <a:stretch>
            <a:fillRect/>
          </a:stretch>
        </p:blipFill>
        <p:spPr>
          <a:xfrm>
            <a:off x="3647153" y="3669418"/>
            <a:ext cx="1202234" cy="1557824"/>
          </a:xfrm>
          <a:prstGeom prst="rect">
            <a:avLst/>
          </a:prstGeom>
        </p:spPr>
      </p:pic>
    </p:spTree>
    <p:extLst>
      <p:ext uri="{BB962C8B-B14F-4D97-AF65-F5344CB8AC3E}">
        <p14:creationId xmlns:p14="http://schemas.microsoft.com/office/powerpoint/2010/main" val="168366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Task: Navigate a Data Visualization Tool’s environment. </a:t>
            </a:r>
          </a:p>
          <a:p>
            <a:pPr marL="0" indent="0">
              <a:buNone/>
            </a:pPr>
            <a:r>
              <a:rPr lang="en-IE" sz="2000" b="1" dirty="0"/>
              <a:t>Example</a:t>
            </a:r>
            <a:r>
              <a:rPr lang="en-IE" sz="2000" dirty="0"/>
              <a:t>: </a:t>
            </a:r>
            <a:r>
              <a:rPr lang="en-GB" sz="2000" dirty="0"/>
              <a:t>Explore the </a:t>
            </a:r>
            <a:r>
              <a:rPr lang="en-GB" sz="2000" b="1" dirty="0"/>
              <a:t>Power BI Desktop </a:t>
            </a:r>
            <a:r>
              <a:rPr lang="en-GB" sz="2000" dirty="0"/>
              <a:t>Interface.</a:t>
            </a:r>
            <a:endParaRPr lang="en-IE" sz="2000" dirty="0"/>
          </a:p>
          <a:p>
            <a:pPr marL="0" indent="0">
              <a:buNone/>
            </a:pPr>
            <a:r>
              <a:rPr lang="en-IE" sz="2000" b="1" dirty="0">
                <a:solidFill>
                  <a:srgbClr val="00B0F0"/>
                </a:solidFill>
              </a:rPr>
              <a:t> </a:t>
            </a:r>
          </a:p>
          <a:p>
            <a:pPr marL="0" indent="0">
              <a:buNone/>
            </a:pPr>
            <a:endParaRPr lang="en-IE" sz="2000" b="1" dirty="0"/>
          </a:p>
          <a:p>
            <a:pPr lvl="0"/>
            <a:endParaRPr lang="en-IE" dirty="0"/>
          </a:p>
          <a:p>
            <a:pPr lvl="0"/>
            <a:endParaRPr lang="en-IE"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28" name="Content Placeholder 12">
            <a:extLst>
              <a:ext uri="{FF2B5EF4-FFF2-40B4-BE49-F238E27FC236}">
                <a16:creationId xmlns:a16="http://schemas.microsoft.com/office/drawing/2014/main" id="{F41DAD16-E8B9-4F52-AAD1-6EEE30DC40BF}"/>
              </a:ext>
            </a:extLst>
          </p:cNvPr>
          <p:cNvPicPr>
            <a:picLocks noChangeAspect="1"/>
          </p:cNvPicPr>
          <p:nvPr/>
        </p:nvPicPr>
        <p:blipFill>
          <a:blip r:embed="rId3"/>
          <a:stretch>
            <a:fillRect/>
          </a:stretch>
        </p:blipFill>
        <p:spPr>
          <a:xfrm>
            <a:off x="251520" y="1255994"/>
            <a:ext cx="588830" cy="588830"/>
          </a:xfrm>
          <a:prstGeom prst="rect">
            <a:avLst/>
          </a:prstGeom>
        </p:spPr>
      </p:pic>
      <p:sp>
        <p:nvSpPr>
          <p:cNvPr id="15" name="Footer Placeholder 14">
            <a:extLst>
              <a:ext uri="{FF2B5EF4-FFF2-40B4-BE49-F238E27FC236}">
                <a16:creationId xmlns:a16="http://schemas.microsoft.com/office/drawing/2014/main" id="{6E3DD3A2-EEB5-4564-B1F9-1B61D9C98356}"/>
              </a:ext>
            </a:extLst>
          </p:cNvPr>
          <p:cNvSpPr>
            <a:spLocks noGrp="1"/>
          </p:cNvSpPr>
          <p:nvPr>
            <p:ph type="ftr" sz="quarter" idx="11"/>
          </p:nvPr>
        </p:nvSpPr>
        <p:spPr/>
        <p:txBody>
          <a:bodyPr/>
          <a:lstStyle/>
          <a:p>
            <a:r>
              <a:rPr lang="en-IE"/>
              <a:t>Data Analytics - Foundation 1.0</a:t>
            </a:r>
            <a:endParaRPr lang="en-IE" dirty="0"/>
          </a:p>
        </p:txBody>
      </p:sp>
      <p:grpSp>
        <p:nvGrpSpPr>
          <p:cNvPr id="22" name="Group 21">
            <a:extLst>
              <a:ext uri="{FF2B5EF4-FFF2-40B4-BE49-F238E27FC236}">
                <a16:creationId xmlns:a16="http://schemas.microsoft.com/office/drawing/2014/main" id="{37F7B124-CC30-4482-99AF-C26A750F9BF4}"/>
              </a:ext>
            </a:extLst>
          </p:cNvPr>
          <p:cNvGrpSpPr/>
          <p:nvPr/>
        </p:nvGrpSpPr>
        <p:grpSpPr>
          <a:xfrm>
            <a:off x="-67639" y="2000954"/>
            <a:ext cx="9531814" cy="4884430"/>
            <a:chOff x="-67639" y="1782829"/>
            <a:chExt cx="9531814" cy="4884430"/>
          </a:xfrm>
        </p:grpSpPr>
        <p:grpSp>
          <p:nvGrpSpPr>
            <p:cNvPr id="20" name="Group 19">
              <a:extLst>
                <a:ext uri="{FF2B5EF4-FFF2-40B4-BE49-F238E27FC236}">
                  <a16:creationId xmlns:a16="http://schemas.microsoft.com/office/drawing/2014/main" id="{8F80E727-7117-470C-8C35-874C70F234EA}"/>
                </a:ext>
              </a:extLst>
            </p:cNvPr>
            <p:cNvGrpSpPr/>
            <p:nvPr/>
          </p:nvGrpSpPr>
          <p:grpSpPr>
            <a:xfrm>
              <a:off x="-67639" y="1782829"/>
              <a:ext cx="9531814" cy="4884430"/>
              <a:chOff x="-67639" y="1815648"/>
              <a:chExt cx="9531814" cy="4884430"/>
            </a:xfrm>
          </p:grpSpPr>
          <p:sp>
            <p:nvSpPr>
              <p:cNvPr id="8" name="Text Box 2">
                <a:extLst>
                  <a:ext uri="{FF2B5EF4-FFF2-40B4-BE49-F238E27FC236}">
                    <a16:creationId xmlns:a16="http://schemas.microsoft.com/office/drawing/2014/main" id="{F76FC694-EFC5-402B-BE79-2485B0DD583C}"/>
                  </a:ext>
                </a:extLst>
              </p:cNvPr>
              <p:cNvSpPr txBox="1">
                <a:spLocks noChangeArrowheads="1"/>
              </p:cNvSpPr>
              <p:nvPr/>
            </p:nvSpPr>
            <p:spPr bwMode="auto">
              <a:xfrm>
                <a:off x="1764089" y="1815648"/>
                <a:ext cx="321987" cy="29794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2000" b="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ED0D494C-88CF-41D9-AE90-8CD478699E8E}"/>
                  </a:ext>
                </a:extLst>
              </p:cNvPr>
              <p:cNvGrpSpPr/>
              <p:nvPr/>
            </p:nvGrpSpPr>
            <p:grpSpPr>
              <a:xfrm>
                <a:off x="-67639" y="1842601"/>
                <a:ext cx="9531814" cy="4857477"/>
                <a:chOff x="-108601" y="1700448"/>
                <a:chExt cx="9531814" cy="4857477"/>
              </a:xfrm>
            </p:grpSpPr>
            <p:pic>
              <p:nvPicPr>
                <p:cNvPr id="7" name="Picture 6">
                  <a:extLst>
                    <a:ext uri="{FF2B5EF4-FFF2-40B4-BE49-F238E27FC236}">
                      <a16:creationId xmlns:a16="http://schemas.microsoft.com/office/drawing/2014/main" id="{A07A6BDA-F4EA-43CC-A638-B69F242B85CE}"/>
                    </a:ext>
                  </a:extLst>
                </p:cNvPr>
                <p:cNvPicPr/>
                <p:nvPr/>
              </p:nvPicPr>
              <p:blipFill>
                <a:blip r:embed="rId4">
                  <a:extLst>
                    <a:ext uri="{28A0092B-C50C-407E-A947-70E740481C1C}">
                      <a14:useLocalDpi xmlns:a14="http://schemas.microsoft.com/office/drawing/2010/main" val="0"/>
                    </a:ext>
                  </a:extLst>
                </a:blip>
                <a:stretch>
                  <a:fillRect/>
                </a:stretch>
              </p:blipFill>
              <p:spPr>
                <a:xfrm>
                  <a:off x="1655041" y="2112407"/>
                  <a:ext cx="7253008" cy="4377788"/>
                </a:xfrm>
                <a:prstGeom prst="rect">
                  <a:avLst/>
                </a:prstGeom>
                <a:ln>
                  <a:solidFill>
                    <a:schemeClr val="tx1"/>
                  </a:solidFill>
                </a:ln>
              </p:spPr>
            </p:pic>
            <p:sp>
              <p:nvSpPr>
                <p:cNvPr id="10" name="Text Box 2">
                  <a:extLst>
                    <a:ext uri="{FF2B5EF4-FFF2-40B4-BE49-F238E27FC236}">
                      <a16:creationId xmlns:a16="http://schemas.microsoft.com/office/drawing/2014/main" id="{8CEB1156-5FC7-49FD-B2E2-89FAB26A88A1}"/>
                    </a:ext>
                  </a:extLst>
                </p:cNvPr>
                <p:cNvSpPr txBox="1">
                  <a:spLocks noChangeArrowheads="1"/>
                </p:cNvSpPr>
                <p:nvPr/>
              </p:nvSpPr>
              <p:spPr bwMode="auto">
                <a:xfrm>
                  <a:off x="386142" y="2378038"/>
                  <a:ext cx="341630" cy="3810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2000" b="1" dirty="0">
                      <a:solidFill>
                        <a:srgbClr val="000000"/>
                      </a:solidFill>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DFBC0B6C-3794-4C1F-AA4D-8F4E707AD2AD}"/>
                    </a:ext>
                  </a:extLst>
                </p:cNvPr>
                <p:cNvSpPr txBox="1">
                  <a:spLocks noChangeArrowheads="1"/>
                </p:cNvSpPr>
                <p:nvPr/>
              </p:nvSpPr>
              <p:spPr bwMode="auto">
                <a:xfrm>
                  <a:off x="3516811" y="5934482"/>
                  <a:ext cx="428625" cy="35242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2000" b="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
                  <a:extLst>
                    <a:ext uri="{FF2B5EF4-FFF2-40B4-BE49-F238E27FC236}">
                      <a16:creationId xmlns:a16="http://schemas.microsoft.com/office/drawing/2014/main" id="{31835D13-4417-4922-B34A-94CBDD7DB2C4}"/>
                    </a:ext>
                  </a:extLst>
                </p:cNvPr>
                <p:cNvSpPr txBox="1">
                  <a:spLocks noChangeArrowheads="1"/>
                </p:cNvSpPr>
                <p:nvPr/>
              </p:nvSpPr>
              <p:spPr bwMode="auto">
                <a:xfrm>
                  <a:off x="3839924" y="4006066"/>
                  <a:ext cx="419100" cy="35242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2000" b="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2">
                  <a:extLst>
                    <a:ext uri="{FF2B5EF4-FFF2-40B4-BE49-F238E27FC236}">
                      <a16:creationId xmlns:a16="http://schemas.microsoft.com/office/drawing/2014/main" id="{ABD38D05-518C-4D68-BAF7-DA2340167C30}"/>
                    </a:ext>
                  </a:extLst>
                </p:cNvPr>
                <p:cNvSpPr txBox="1">
                  <a:spLocks noChangeArrowheads="1"/>
                </p:cNvSpPr>
                <p:nvPr/>
              </p:nvSpPr>
              <p:spPr bwMode="auto">
                <a:xfrm>
                  <a:off x="7681696" y="3908886"/>
                  <a:ext cx="325109" cy="317539"/>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2000" b="1" dirty="0">
                      <a:solidFill>
                        <a:schemeClr val="bg1"/>
                      </a:solidFill>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SG"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E"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1CE20A08-2C6D-4CB5-8E37-5E34F532ACC5}"/>
                    </a:ext>
                  </a:extLst>
                </p:cNvPr>
                <p:cNvSpPr/>
                <p:nvPr/>
              </p:nvSpPr>
              <p:spPr>
                <a:xfrm>
                  <a:off x="2400160" y="4280138"/>
                  <a:ext cx="4084384"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SG" sz="1600" b="1" dirty="0">
                      <a:latin typeface="Arial" panose="020B0604020202020204" pitchFamily="34" charset="0"/>
                      <a:ea typeface="Calibri" panose="020F0502020204030204" pitchFamily="34" charset="0"/>
                    </a:rPr>
                    <a:t>Report canvas: </a:t>
                  </a:r>
                  <a:r>
                    <a:rPr lang="en-SG" sz="1600" dirty="0">
                      <a:latin typeface="Arial" panose="020B0604020202020204" pitchFamily="34" charset="0"/>
                      <a:ea typeface="Calibri" panose="020F0502020204030204" pitchFamily="34" charset="0"/>
                    </a:rPr>
                    <a:t>display/arrange visualizations</a:t>
                  </a:r>
                  <a:endParaRPr lang="en-IE" sz="1600" dirty="0"/>
                </a:p>
              </p:txBody>
            </p:sp>
            <p:sp>
              <p:nvSpPr>
                <p:cNvPr id="4" name="Rectangle: Rounded Corners 3">
                  <a:extLst>
                    <a:ext uri="{FF2B5EF4-FFF2-40B4-BE49-F238E27FC236}">
                      <a16:creationId xmlns:a16="http://schemas.microsoft.com/office/drawing/2014/main" id="{5528DB2E-319B-458A-BEE8-E4C077CC820C}"/>
                    </a:ext>
                  </a:extLst>
                </p:cNvPr>
                <p:cNvSpPr/>
                <p:nvPr/>
              </p:nvSpPr>
              <p:spPr>
                <a:xfrm>
                  <a:off x="3006669" y="6183354"/>
                  <a:ext cx="3251902" cy="374571"/>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none">
                  <a:spAutoFit/>
                </a:bodyPr>
                <a:lstStyle/>
                <a:p>
                  <a:pPr>
                    <a:spcAft>
                      <a:spcPts val="0"/>
                    </a:spcAft>
                  </a:pPr>
                  <a:r>
                    <a:rPr lang="en-SG" sz="1600" b="1" dirty="0">
                      <a:latin typeface="Arial" panose="020B0604020202020204" pitchFamily="34" charset="0"/>
                      <a:ea typeface="Calibri" panose="020F0502020204030204" pitchFamily="34" charset="0"/>
                      <a:cs typeface="Times New Roman" panose="02020603050405020304" pitchFamily="18" charset="0"/>
                    </a:rPr>
                    <a:t> Pages tab: </a:t>
                  </a:r>
                  <a:r>
                    <a:rPr lang="en-SG" sz="1600" dirty="0">
                      <a:latin typeface="Arial" panose="020B0604020202020204" pitchFamily="34" charset="0"/>
                      <a:ea typeface="Calibri" panose="020F0502020204030204" pitchFamily="34" charset="0"/>
                      <a:cs typeface="Times New Roman" panose="02020603050405020304" pitchFamily="18" charset="0"/>
                    </a:rPr>
                    <a:t>add pages to reports</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6BF169B9-B867-4537-BDAE-A2DEBD8F2DB8}"/>
                    </a:ext>
                  </a:extLst>
                </p:cNvPr>
                <p:cNvSpPr/>
                <p:nvPr/>
              </p:nvSpPr>
              <p:spPr>
                <a:xfrm>
                  <a:off x="-95585" y="2613988"/>
                  <a:ext cx="1703030" cy="646986"/>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SG" sz="1600" b="1" dirty="0">
                      <a:latin typeface="Arial" panose="020B0604020202020204" pitchFamily="34" charset="0"/>
                      <a:ea typeface="Calibri" panose="020F0502020204030204" pitchFamily="34" charset="0"/>
                    </a:rPr>
                    <a:t>Report View:  </a:t>
                  </a:r>
                  <a:r>
                    <a:rPr lang="en-SG" sz="1600" dirty="0"/>
                    <a:t>build reports</a:t>
                  </a:r>
                  <a:r>
                    <a:rPr lang="en-SG" sz="1200" dirty="0"/>
                    <a:t>.</a:t>
                  </a:r>
                  <a:endParaRPr lang="en-IE" sz="1200" dirty="0"/>
                </a:p>
              </p:txBody>
            </p:sp>
            <p:sp>
              <p:nvSpPr>
                <p:cNvPr id="16" name="Rectangle: Rounded Corners 15">
                  <a:extLst>
                    <a:ext uri="{FF2B5EF4-FFF2-40B4-BE49-F238E27FC236}">
                      <a16:creationId xmlns:a16="http://schemas.microsoft.com/office/drawing/2014/main" id="{A331138B-08CA-4C13-8B62-5F342C0D90B1}"/>
                    </a:ext>
                  </a:extLst>
                </p:cNvPr>
                <p:cNvSpPr/>
                <p:nvPr/>
              </p:nvSpPr>
              <p:spPr>
                <a:xfrm>
                  <a:off x="-82502" y="3284182"/>
                  <a:ext cx="1675824" cy="919401"/>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SG" sz="1600" b="1" dirty="0">
                      <a:latin typeface="Arial" panose="020B0604020202020204" pitchFamily="34" charset="0"/>
                      <a:ea typeface="Calibri" panose="020F0502020204030204" pitchFamily="34" charset="0"/>
                    </a:rPr>
                    <a:t>Data View: </a:t>
                  </a:r>
                  <a:r>
                    <a:rPr lang="en-IE" sz="1600" dirty="0">
                      <a:latin typeface="Arial" panose="020B0604020202020204" pitchFamily="34" charset="0"/>
                      <a:ea typeface="Calibri" panose="020F0502020204030204" pitchFamily="34" charset="0"/>
                    </a:rPr>
                    <a:t>underlying data.</a:t>
                  </a:r>
                  <a:endParaRPr lang="en-IE" sz="1600" dirty="0"/>
                </a:p>
              </p:txBody>
            </p:sp>
            <p:sp>
              <p:nvSpPr>
                <p:cNvPr id="17" name="Rectangle: Rounded Corners 16">
                  <a:extLst>
                    <a:ext uri="{FF2B5EF4-FFF2-40B4-BE49-F238E27FC236}">
                      <a16:creationId xmlns:a16="http://schemas.microsoft.com/office/drawing/2014/main" id="{60B5F91C-3394-487E-A7F5-28757914305D}"/>
                    </a:ext>
                  </a:extLst>
                </p:cNvPr>
                <p:cNvSpPr/>
                <p:nvPr/>
              </p:nvSpPr>
              <p:spPr>
                <a:xfrm>
                  <a:off x="-108601" y="4120890"/>
                  <a:ext cx="1716046" cy="1736646"/>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SG" sz="1600" b="1" dirty="0">
                      <a:latin typeface="Arial" panose="020B0604020202020204" pitchFamily="34" charset="0"/>
                      <a:ea typeface="Calibri" panose="020F0502020204030204" pitchFamily="34" charset="0"/>
                    </a:rPr>
                    <a:t>Relationship View:</a:t>
                  </a:r>
                  <a:r>
                    <a:rPr lang="en-SG" sz="1600" dirty="0">
                      <a:latin typeface="Arial" panose="020B0604020202020204" pitchFamily="34" charset="0"/>
                      <a:ea typeface="Calibri" panose="020F0502020204030204" pitchFamily="34" charset="0"/>
                    </a:rPr>
                    <a:t> </a:t>
                  </a:r>
                  <a:r>
                    <a:rPr lang="en-IE" sz="1600" dirty="0">
                      <a:latin typeface="Arial" panose="020B0604020202020204" pitchFamily="34" charset="0"/>
                      <a:ea typeface="Calibri" panose="020F0502020204030204" pitchFamily="34" charset="0"/>
                    </a:rPr>
                    <a:t>relationships between fields in different data sets.</a:t>
                  </a:r>
                  <a:endParaRPr lang="en-IE" sz="1600" dirty="0"/>
                </a:p>
              </p:txBody>
            </p:sp>
            <p:sp>
              <p:nvSpPr>
                <p:cNvPr id="18" name="Rectangle: Rounded Corners 17">
                  <a:extLst>
                    <a:ext uri="{FF2B5EF4-FFF2-40B4-BE49-F238E27FC236}">
                      <a16:creationId xmlns:a16="http://schemas.microsoft.com/office/drawing/2014/main" id="{2E28760C-EE60-4D8C-B080-0ADBFECCA034}"/>
                    </a:ext>
                  </a:extLst>
                </p:cNvPr>
                <p:cNvSpPr/>
                <p:nvPr/>
              </p:nvSpPr>
              <p:spPr>
                <a:xfrm>
                  <a:off x="2030465" y="1700448"/>
                  <a:ext cx="7392748" cy="374571"/>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SG" sz="1600" b="1" dirty="0">
                      <a:latin typeface="Arial" panose="020B0604020202020204" pitchFamily="34" charset="0"/>
                      <a:ea typeface="Calibri" panose="020F0502020204030204" pitchFamily="34" charset="0"/>
                    </a:rPr>
                    <a:t>Ribbon:</a:t>
                  </a:r>
                  <a:r>
                    <a:rPr lang="en-SG" sz="1600" dirty="0">
                      <a:latin typeface="Arial" panose="020B0604020202020204" pitchFamily="34" charset="0"/>
                    </a:rPr>
                    <a:t> where you get data, publish to Power BI service etc.</a:t>
                  </a:r>
                  <a:endParaRPr lang="en-IE" sz="1600" dirty="0"/>
                </a:p>
              </p:txBody>
            </p:sp>
            <p:sp>
              <p:nvSpPr>
                <p:cNvPr id="19" name="Rectangle 18">
                  <a:extLst>
                    <a:ext uri="{FF2B5EF4-FFF2-40B4-BE49-F238E27FC236}">
                      <a16:creationId xmlns:a16="http://schemas.microsoft.com/office/drawing/2014/main" id="{34083A47-099C-4541-8FA7-A2D3506093F6}"/>
                    </a:ext>
                  </a:extLst>
                </p:cNvPr>
                <p:cNvSpPr/>
                <p:nvPr/>
              </p:nvSpPr>
              <p:spPr>
                <a:xfrm>
                  <a:off x="7552294" y="4460071"/>
                  <a:ext cx="1389755" cy="1077218"/>
                </a:xfrm>
                <a:prstGeom prst="rect">
                  <a:avLst/>
                </a:prstGeom>
              </p:spPr>
              <p:txBody>
                <a:bodyPr wrap="square">
                  <a:spAutoFit/>
                </a:bodyPr>
                <a:lstStyle/>
                <a:p>
                  <a:r>
                    <a:rPr lang="en-SG" sz="1600" dirty="0">
                      <a:solidFill>
                        <a:schemeClr val="bg1"/>
                      </a:solidFill>
                      <a:latin typeface="Arial" panose="020B0604020202020204" pitchFamily="34" charset="0"/>
                      <a:ea typeface="Calibri" panose="020F0502020204030204" pitchFamily="34" charset="0"/>
                    </a:rPr>
                    <a:t>select visualizations/display options</a:t>
                  </a:r>
                </a:p>
              </p:txBody>
            </p:sp>
            <p:sp>
              <p:nvSpPr>
                <p:cNvPr id="3" name="Rectangle 2">
                  <a:extLst>
                    <a:ext uri="{FF2B5EF4-FFF2-40B4-BE49-F238E27FC236}">
                      <a16:creationId xmlns:a16="http://schemas.microsoft.com/office/drawing/2014/main" id="{2DD8117C-5EF9-4230-969B-B9882F86FF2C}"/>
                    </a:ext>
                  </a:extLst>
                </p:cNvPr>
                <p:cNvSpPr/>
                <p:nvPr/>
              </p:nvSpPr>
              <p:spPr>
                <a:xfrm>
                  <a:off x="8164641" y="3741529"/>
                  <a:ext cx="1160880" cy="830997"/>
                </a:xfrm>
                <a:prstGeom prst="rect">
                  <a:avLst/>
                </a:prstGeom>
              </p:spPr>
              <p:txBody>
                <a:bodyPr wrap="square">
                  <a:spAutoFit/>
                </a:bodyPr>
                <a:lstStyle/>
                <a:p>
                  <a:r>
                    <a:rPr lang="en-IE" sz="1600" dirty="0">
                      <a:solidFill>
                        <a:schemeClr val="bg1"/>
                      </a:solidFill>
                      <a:latin typeface="Arial" panose="020B0604020202020204" pitchFamily="34" charset="0"/>
                      <a:ea typeface="Calibri" panose="020F0502020204030204" pitchFamily="34" charset="0"/>
                    </a:rPr>
                    <a:t>select data to include</a:t>
                  </a:r>
                  <a:endParaRPr lang="en-IE" sz="1600" dirty="0">
                    <a:solidFill>
                      <a:schemeClr val="bg1"/>
                    </a:solidFill>
                  </a:endParaRPr>
                </a:p>
              </p:txBody>
            </p:sp>
            <p:sp>
              <p:nvSpPr>
                <p:cNvPr id="21" name="Rectangle 20">
                  <a:extLst>
                    <a:ext uri="{FF2B5EF4-FFF2-40B4-BE49-F238E27FC236}">
                      <a16:creationId xmlns:a16="http://schemas.microsoft.com/office/drawing/2014/main" id="{AD5C32A2-5F43-4C48-8E28-DA51BA08C2BA}"/>
                    </a:ext>
                  </a:extLst>
                </p:cNvPr>
                <p:cNvSpPr/>
                <p:nvPr/>
              </p:nvSpPr>
              <p:spPr>
                <a:xfrm>
                  <a:off x="1664025" y="2117945"/>
                  <a:ext cx="7245548" cy="9525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Rectangle 24">
                  <a:extLst>
                    <a:ext uri="{FF2B5EF4-FFF2-40B4-BE49-F238E27FC236}">
                      <a16:creationId xmlns:a16="http://schemas.microsoft.com/office/drawing/2014/main" id="{C1C44610-966B-4FB2-8856-4FF5A17F8DD7}"/>
                    </a:ext>
                  </a:extLst>
                </p:cNvPr>
                <p:cNvSpPr/>
                <p:nvPr/>
              </p:nvSpPr>
              <p:spPr>
                <a:xfrm>
                  <a:off x="2242162" y="6208077"/>
                  <a:ext cx="821093" cy="300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7" name="Straight Arrow Connector 26">
                  <a:extLst>
                    <a:ext uri="{FF2B5EF4-FFF2-40B4-BE49-F238E27FC236}">
                      <a16:creationId xmlns:a16="http://schemas.microsoft.com/office/drawing/2014/main" id="{01363DFA-E715-44D0-BFDE-CC3E6F443555}"/>
                    </a:ext>
                  </a:extLst>
                </p:cNvPr>
                <p:cNvCxnSpPr>
                  <a:cxnSpLocks/>
                </p:cNvCxnSpPr>
                <p:nvPr/>
              </p:nvCxnSpPr>
              <p:spPr>
                <a:xfrm flipV="1">
                  <a:off x="1271016" y="4125081"/>
                  <a:ext cx="438864" cy="7764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E1ABC6-03AB-40CE-B1CF-D85C49FA7826}"/>
                    </a:ext>
                  </a:extLst>
                </p:cNvPr>
                <p:cNvCxnSpPr>
                  <a:cxnSpLocks/>
                </p:cNvCxnSpPr>
                <p:nvPr/>
              </p:nvCxnSpPr>
              <p:spPr>
                <a:xfrm>
                  <a:off x="1112188" y="3574741"/>
                  <a:ext cx="531498"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329E2A3-248F-4748-A2C0-2E167279C69E}"/>
                    </a:ext>
                  </a:extLst>
                </p:cNvPr>
                <p:cNvCxnSpPr>
                  <a:cxnSpLocks/>
                </p:cNvCxnSpPr>
                <p:nvPr/>
              </p:nvCxnSpPr>
              <p:spPr>
                <a:xfrm>
                  <a:off x="1274347" y="2903160"/>
                  <a:ext cx="389677" cy="3578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F56F82-EF94-434B-B42F-DA1DCF74C341}"/>
                    </a:ext>
                  </a:extLst>
                </p:cNvPr>
                <p:cNvCxnSpPr>
                  <a:cxnSpLocks/>
                </p:cNvCxnSpPr>
                <p:nvPr/>
              </p:nvCxnSpPr>
              <p:spPr>
                <a:xfrm flipH="1" flipV="1">
                  <a:off x="7020272" y="5537289"/>
                  <a:ext cx="557898" cy="2342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6C99DB-A7E7-4836-9435-EF932B62ED8C}"/>
                    </a:ext>
                  </a:extLst>
                </p:cNvPr>
                <p:cNvCxnSpPr>
                  <a:cxnSpLocks/>
                </p:cNvCxnSpPr>
                <p:nvPr/>
              </p:nvCxnSpPr>
              <p:spPr>
                <a:xfrm flipH="1" flipV="1">
                  <a:off x="7164672" y="3284182"/>
                  <a:ext cx="508530" cy="12096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9B36E63-4AD4-4CEE-B74E-91155F0B593C}"/>
                    </a:ext>
                  </a:extLst>
                </p:cNvPr>
                <p:cNvSpPr/>
                <p:nvPr/>
              </p:nvSpPr>
              <p:spPr>
                <a:xfrm>
                  <a:off x="7596336" y="5602014"/>
                  <a:ext cx="1202867" cy="923330"/>
                </a:xfrm>
                <a:prstGeom prst="rect">
                  <a:avLst/>
                </a:prstGeom>
              </p:spPr>
              <p:txBody>
                <a:bodyPr wrap="square">
                  <a:spAutoFit/>
                </a:bodyPr>
                <a:lstStyle/>
                <a:p>
                  <a:r>
                    <a:rPr lang="en-SG" dirty="0">
                      <a:solidFill>
                        <a:schemeClr val="bg1"/>
                      </a:solidFill>
                      <a:latin typeface="Arial" panose="020B0604020202020204" pitchFamily="34" charset="0"/>
                      <a:ea typeface="Calibri" panose="020F0502020204030204" pitchFamily="34" charset="0"/>
                    </a:rPr>
                    <a:t>select data to display</a:t>
                  </a:r>
                  <a:endParaRPr lang="en-IE" dirty="0">
                    <a:solidFill>
                      <a:schemeClr val="bg1"/>
                    </a:solidFill>
                  </a:endParaRPr>
                </a:p>
              </p:txBody>
            </p:sp>
          </p:grpSp>
        </p:grpSp>
        <p:sp>
          <p:nvSpPr>
            <p:cNvPr id="40" name="Rectangle 39">
              <a:extLst>
                <a:ext uri="{FF2B5EF4-FFF2-40B4-BE49-F238E27FC236}">
                  <a16:creationId xmlns:a16="http://schemas.microsoft.com/office/drawing/2014/main" id="{73AFC6D4-51A6-4BB8-A934-8FC701485D09}"/>
                </a:ext>
              </a:extLst>
            </p:cNvPr>
            <p:cNvSpPr/>
            <p:nvPr/>
          </p:nvSpPr>
          <p:spPr>
            <a:xfrm>
              <a:off x="6213653" y="3179832"/>
              <a:ext cx="2745861" cy="3382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4" name="Straight Arrow Connector 33">
              <a:extLst>
                <a:ext uri="{FF2B5EF4-FFF2-40B4-BE49-F238E27FC236}">
                  <a16:creationId xmlns:a16="http://schemas.microsoft.com/office/drawing/2014/main" id="{1C4B65C6-8866-49D5-B0CB-FD41A0713E92}"/>
                </a:ext>
              </a:extLst>
            </p:cNvPr>
            <p:cNvCxnSpPr>
              <a:cxnSpLocks/>
            </p:cNvCxnSpPr>
            <p:nvPr/>
          </p:nvCxnSpPr>
          <p:spPr>
            <a:xfrm flipV="1">
              <a:off x="8604448" y="3354005"/>
              <a:ext cx="0" cy="4968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164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6752"/>
            <a:ext cx="7831689" cy="539875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Import a data set from a spreadsheet into a data visualization tool and save the file.</a:t>
            </a:r>
            <a:endParaRPr lang="en-IE"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Import the data set </a:t>
            </a:r>
            <a:r>
              <a:rPr lang="en-IE" sz="2000" b="1" dirty="0"/>
              <a:t>Table2</a:t>
            </a:r>
            <a:r>
              <a:rPr lang="en-IE" sz="2000" dirty="0"/>
              <a:t> from Excel into Power BI Desktop.</a:t>
            </a:r>
            <a:endParaRPr lang="en-SG" sz="2000" dirty="0"/>
          </a:p>
          <a:p>
            <a:pPr marL="0" indent="0">
              <a:buNone/>
            </a:pPr>
            <a:endParaRPr lang="en-SG" sz="2000" b="1" dirty="0"/>
          </a:p>
          <a:p>
            <a:pPr marL="0" indent="0">
              <a:buNone/>
            </a:pPr>
            <a:r>
              <a:rPr lang="en-IE" sz="2000" b="1" dirty="0"/>
              <a:t>Steps:</a:t>
            </a:r>
          </a:p>
          <a:p>
            <a:pPr lvl="0">
              <a:buFont typeface="+mj-lt"/>
              <a:buAutoNum type="arabicPeriod"/>
            </a:pPr>
            <a:r>
              <a:rPr lang="en-SG" sz="2000" dirty="0"/>
              <a:t>Open the </a:t>
            </a:r>
            <a:r>
              <a:rPr lang="en-SG" sz="2000" b="1" dirty="0"/>
              <a:t>Power BI Desktop</a:t>
            </a:r>
            <a:r>
              <a:rPr lang="en-SG" sz="2000" dirty="0"/>
              <a:t> app, if not already open.</a:t>
            </a:r>
            <a:endParaRPr lang="en-IE" sz="2000" dirty="0"/>
          </a:p>
          <a:p>
            <a:pPr>
              <a:buFont typeface="+mj-lt"/>
              <a:buAutoNum type="arabicPeriod"/>
            </a:pPr>
            <a:r>
              <a:rPr lang="en-SG" sz="2000" dirty="0"/>
              <a:t>On the </a:t>
            </a:r>
            <a:r>
              <a:rPr lang="en-SG" sz="2000" b="1" dirty="0"/>
              <a:t>Home</a:t>
            </a:r>
            <a:r>
              <a:rPr lang="en-SG" sz="2000" dirty="0"/>
              <a:t> tab, in the </a:t>
            </a:r>
            <a:r>
              <a:rPr lang="en-SG" sz="2000" b="1" dirty="0"/>
              <a:t>External Data</a:t>
            </a:r>
            <a:r>
              <a:rPr lang="en-SG" sz="2000" dirty="0"/>
              <a:t> group, click </a:t>
            </a:r>
            <a:r>
              <a:rPr lang="en-SG" sz="2000" b="1" dirty="0"/>
              <a:t>Get Data</a:t>
            </a:r>
            <a:r>
              <a:rPr lang="en-SG" sz="2000" dirty="0"/>
              <a:t>.</a:t>
            </a:r>
          </a:p>
          <a:p>
            <a:pPr>
              <a:buFont typeface="+mj-lt"/>
              <a:buAutoNum type="arabicPeriod"/>
            </a:pPr>
            <a:r>
              <a:rPr lang="en-SG" sz="2000" dirty="0"/>
              <a:t>Select </a:t>
            </a:r>
            <a:r>
              <a:rPr lang="en-SG" sz="2000" b="1" dirty="0"/>
              <a:t>Excel </a:t>
            </a:r>
            <a:r>
              <a:rPr lang="en-SG" sz="2000" dirty="0"/>
              <a:t>in the </a:t>
            </a:r>
            <a:r>
              <a:rPr lang="en-SG" sz="2000" b="1" dirty="0"/>
              <a:t>Get Data</a:t>
            </a:r>
            <a:r>
              <a:rPr lang="en-SG" sz="2000" dirty="0"/>
              <a:t> menu. </a:t>
            </a:r>
            <a:endParaRPr lang="en-IE" sz="2000" dirty="0"/>
          </a:p>
          <a:p>
            <a:pPr lvl="0">
              <a:buFont typeface="+mj-lt"/>
              <a:buAutoNum type="arabicPeriod"/>
            </a:pPr>
            <a:r>
              <a:rPr lang="en-SG" sz="2000" dirty="0"/>
              <a:t>Locate and select the </a:t>
            </a:r>
            <a:r>
              <a:rPr lang="en-SG" sz="2000" b="1" dirty="0"/>
              <a:t>Sales Format.xlsx</a:t>
            </a:r>
            <a:r>
              <a:rPr lang="en-SG" sz="2000" dirty="0"/>
              <a:t> file and click </a:t>
            </a:r>
            <a:r>
              <a:rPr lang="en-SG" sz="2000" b="1" dirty="0"/>
              <a:t>Open</a:t>
            </a:r>
            <a:r>
              <a:rPr lang="en-SG" sz="2000" dirty="0"/>
              <a:t>.</a:t>
            </a:r>
            <a:endParaRPr lang="en-IE" sz="2000" dirty="0"/>
          </a:p>
          <a:p>
            <a:pPr>
              <a:buFont typeface="+mj-lt"/>
              <a:buAutoNum type="arabicPeriod"/>
            </a:pPr>
            <a:r>
              <a:rPr lang="en-SG" sz="2000" dirty="0"/>
              <a:t>Check the </a:t>
            </a:r>
            <a:r>
              <a:rPr lang="en-SG" sz="2000" b="1" dirty="0"/>
              <a:t>Table2 </a:t>
            </a:r>
            <a:r>
              <a:rPr lang="en-SG" sz="2000" dirty="0"/>
              <a:t>option under </a:t>
            </a:r>
            <a:r>
              <a:rPr lang="en-SG" sz="2000" b="1" dirty="0"/>
              <a:t>Display Options</a:t>
            </a:r>
            <a:r>
              <a:rPr lang="en-SG" sz="2000" dirty="0"/>
              <a:t>.</a:t>
            </a:r>
            <a:endParaRPr lang="en-IE" sz="2000" dirty="0"/>
          </a:p>
          <a:p>
            <a:pPr>
              <a:buFont typeface="+mj-lt"/>
              <a:buAutoNum type="arabicPeriod"/>
            </a:pPr>
            <a:r>
              <a:rPr lang="en-SG" sz="2000" dirty="0"/>
              <a:t>Click </a:t>
            </a:r>
            <a:r>
              <a:rPr lang="en-SG" sz="2000" b="1" dirty="0"/>
              <a:t>Load</a:t>
            </a:r>
            <a:r>
              <a:rPr lang="en-SG" sz="2000" dirty="0"/>
              <a:t>.</a:t>
            </a:r>
            <a:endParaRPr lang="en-IE" sz="2000" dirty="0"/>
          </a:p>
          <a:p>
            <a:pPr>
              <a:buFont typeface="+mj-lt"/>
              <a:buAutoNum type="arabicPeriod"/>
            </a:pPr>
            <a:r>
              <a:rPr lang="en-SG" sz="2000" dirty="0"/>
              <a:t>Click the </a:t>
            </a:r>
            <a:r>
              <a:rPr lang="en-SG" sz="2000" b="1" dirty="0"/>
              <a:t>Data View</a:t>
            </a:r>
            <a:r>
              <a:rPr lang="en-SG" sz="2000" dirty="0"/>
              <a:t> icon on the left to view the data.</a:t>
            </a:r>
          </a:p>
          <a:p>
            <a:pPr lvl="0">
              <a:buFont typeface="+mj-lt"/>
              <a:buAutoNum type="arabicPeriod"/>
            </a:pPr>
            <a:r>
              <a:rPr lang="en-SG" sz="2000" dirty="0"/>
              <a:t>Click </a:t>
            </a:r>
            <a:r>
              <a:rPr lang="en-SG" sz="2000" b="1" dirty="0"/>
              <a:t>File </a:t>
            </a:r>
            <a:r>
              <a:rPr lang="en-SG" sz="2000" dirty="0"/>
              <a:t>and choose </a:t>
            </a:r>
            <a:r>
              <a:rPr lang="en-SG" sz="2000" b="1" dirty="0"/>
              <a:t>Save</a:t>
            </a:r>
            <a:r>
              <a:rPr lang="en-SG" sz="2000" dirty="0"/>
              <a:t>.</a:t>
            </a:r>
            <a:endParaRPr lang="en-IE" sz="2000" dirty="0"/>
          </a:p>
          <a:p>
            <a:pPr>
              <a:buFont typeface="+mj-lt"/>
              <a:buAutoNum type="arabicPeriod"/>
            </a:pPr>
            <a:r>
              <a:rPr lang="en-SG" sz="2000" dirty="0"/>
              <a:t>Type </a:t>
            </a:r>
            <a:r>
              <a:rPr lang="en-SG" sz="2000" b="1" dirty="0"/>
              <a:t>Report</a:t>
            </a:r>
            <a:r>
              <a:rPr lang="en-SG" sz="2000" dirty="0"/>
              <a:t> in the </a:t>
            </a:r>
            <a:r>
              <a:rPr lang="en-SG" sz="2000" b="1" dirty="0"/>
              <a:t>File name</a:t>
            </a:r>
            <a:r>
              <a:rPr lang="en-SG" sz="2000" dirty="0"/>
              <a:t> box and click </a:t>
            </a:r>
            <a:r>
              <a:rPr lang="en-SG" sz="2000" b="1" dirty="0"/>
              <a:t>Save</a:t>
            </a:r>
            <a:r>
              <a:rPr lang="en-SG" sz="2000" dirty="0"/>
              <a:t>.</a:t>
            </a:r>
            <a:endParaRPr lang="en-IE" sz="2000" dirty="0"/>
          </a:p>
          <a:p>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sp>
        <p:nvSpPr>
          <p:cNvPr id="2" name="Footer Placeholder 1">
            <a:extLst>
              <a:ext uri="{FF2B5EF4-FFF2-40B4-BE49-F238E27FC236}">
                <a16:creationId xmlns:a16="http://schemas.microsoft.com/office/drawing/2014/main" id="{92276307-0E68-4A64-ADEA-E02DC56DEB95}"/>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78417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4 - Data Visualization</a:t>
            </a:r>
          </a:p>
        </p:txBody>
      </p:sp>
      <p:sp>
        <p:nvSpPr>
          <p:cNvPr id="3" name="Content Placeholder 2"/>
          <p:cNvSpPr>
            <a:spLocks noGrp="1"/>
          </p:cNvSpPr>
          <p:nvPr>
            <p:ph idx="1"/>
          </p:nvPr>
        </p:nvSpPr>
        <p:spPr>
          <a:xfrm>
            <a:off x="970597" y="1173296"/>
            <a:ext cx="7776864" cy="5256584"/>
          </a:xfrm>
        </p:spPr>
        <p:txBody>
          <a:bodyPr>
            <a:normAutofit/>
          </a:bodyPr>
          <a:lstStyle/>
          <a:p>
            <a:pPr marL="0" indent="0">
              <a:buNone/>
            </a:pPr>
            <a:r>
              <a:rPr lang="en-US" sz="3200" b="1" dirty="0">
                <a:solidFill>
                  <a:srgbClr val="009FE9"/>
                </a:solidFill>
              </a:rPr>
              <a:t>Agenda</a:t>
            </a:r>
          </a:p>
          <a:p>
            <a:pPr marL="0" indent="0">
              <a:buNone/>
            </a:pPr>
            <a:endParaRPr lang="en-US" sz="2600" dirty="0"/>
          </a:p>
          <a:p>
            <a:pPr marL="0" indent="0">
              <a:buNone/>
            </a:pPr>
            <a:r>
              <a:rPr lang="en-IE" sz="2400" dirty="0"/>
              <a:t>Lesson 10 – Data Visualization Tools</a:t>
            </a:r>
          </a:p>
          <a:p>
            <a:pPr marL="0" indent="0">
              <a:buNone/>
            </a:pPr>
            <a:r>
              <a:rPr lang="en-IE" sz="2400" dirty="0"/>
              <a:t>Lesson 11 – Creating Basic Data Visualizations </a:t>
            </a:r>
          </a:p>
          <a:p>
            <a:pPr marL="0" indent="0">
              <a:buNone/>
            </a:pPr>
            <a:r>
              <a:rPr lang="en-IE" sz="2400" dirty="0"/>
              <a:t>Lesson 12 – Creating Additional Data Visualizations </a:t>
            </a:r>
          </a:p>
          <a:p>
            <a:pPr marL="0" indent="0">
              <a:buNone/>
            </a:pPr>
            <a:r>
              <a:rPr lang="en-IE" sz="2400" dirty="0"/>
              <a:t>Lesson 13 – Publishing and Sharing</a:t>
            </a:r>
          </a:p>
          <a:p>
            <a:pPr lvl="0">
              <a:buFont typeface="Wingdings" panose="05000000000000000000" pitchFamily="2" charset="2"/>
              <a:buChar char="ü"/>
            </a:pPr>
            <a:endParaRPr lang="en-GB" sz="2200" dirty="0"/>
          </a:p>
          <a:p>
            <a:pPr lvl="0"/>
            <a:endParaRPr lang="en-US" sz="2000" dirty="0"/>
          </a:p>
        </p:txBody>
      </p:sp>
      <p:pic>
        <p:nvPicPr>
          <p:cNvPr id="7" name="Graphic 6" descr="Signpost">
            <a:extLst>
              <a:ext uri="{FF2B5EF4-FFF2-40B4-BE49-F238E27FC236}">
                <a16:creationId xmlns:a16="http://schemas.microsoft.com/office/drawing/2014/main" id="{7A5CC175-5C07-4C47-9156-6176B62560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512" y="1143000"/>
            <a:ext cx="914400" cy="914400"/>
          </a:xfrm>
          <a:prstGeom prst="rect">
            <a:avLst/>
          </a:prstGeom>
        </p:spPr>
      </p:pic>
      <p:sp>
        <p:nvSpPr>
          <p:cNvPr id="8" name="Footer Placeholder 5">
            <a:extLst>
              <a:ext uri="{FF2B5EF4-FFF2-40B4-BE49-F238E27FC236}">
                <a16:creationId xmlns:a16="http://schemas.microsoft.com/office/drawing/2014/main" id="{D827E541-DCD5-4B14-8829-C230288B1F29}"/>
              </a:ext>
            </a:extLst>
          </p:cNvPr>
          <p:cNvSpPr>
            <a:spLocks noGrp="1"/>
          </p:cNvSpPr>
          <p:nvPr>
            <p:ph type="ftr" sz="quarter" idx="11"/>
          </p:nvPr>
        </p:nvSpPr>
        <p:spPr>
          <a:xfrm>
            <a:off x="2814646" y="6538912"/>
            <a:ext cx="3528392" cy="365125"/>
          </a:xfrm>
        </p:spPr>
        <p:txBody>
          <a:bodyPr/>
          <a:lstStyle/>
          <a:p>
            <a:r>
              <a:rPr lang="en-IE" dirty="0"/>
              <a:t>Data Analytics - Foundation 1.0</a:t>
            </a:r>
          </a:p>
        </p:txBody>
      </p:sp>
    </p:spTree>
    <p:extLst>
      <p:ext uri="{BB962C8B-B14F-4D97-AF65-F5344CB8AC3E}">
        <p14:creationId xmlns:p14="http://schemas.microsoft.com/office/powerpoint/2010/main" val="1458325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96752"/>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Import a data set from a spreadsheet into a data visualization tool and save the file.</a:t>
            </a:r>
            <a:endParaRPr lang="en-IE"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Import a data set </a:t>
            </a:r>
            <a:r>
              <a:rPr lang="en-IE" sz="2000" b="1" dirty="0"/>
              <a:t>Table2</a:t>
            </a:r>
            <a:r>
              <a:rPr lang="en-IE" sz="2000" dirty="0"/>
              <a:t> from Excel into Power BI Desktop.</a:t>
            </a:r>
            <a:endParaRPr lang="en-SG" sz="2000" dirty="0"/>
          </a:p>
          <a:p>
            <a:pPr marL="0" indent="0">
              <a:buNone/>
            </a:pPr>
            <a:endParaRPr lang="en-IE" sz="2000" b="1" dirty="0"/>
          </a:p>
          <a:p>
            <a:pPr marL="0" indent="0">
              <a:buNone/>
            </a:pPr>
            <a:r>
              <a:rPr lang="en-IE" sz="2000" b="1" dirty="0"/>
              <a:t>Result:  </a:t>
            </a:r>
            <a:r>
              <a:rPr lang="en-SG" sz="2000" dirty="0"/>
              <a:t>The data will be saved as a </a:t>
            </a:r>
            <a:r>
              <a:rPr lang="en-SG" sz="2000" b="1" dirty="0"/>
              <a:t>Report</a:t>
            </a:r>
            <a:r>
              <a:rPr lang="en-SG" sz="2000" dirty="0"/>
              <a:t> </a:t>
            </a:r>
            <a:r>
              <a:rPr lang="en-SG" sz="2000" b="1" dirty="0"/>
              <a:t>Power BI</a:t>
            </a:r>
            <a:r>
              <a:rPr lang="en-SG" sz="2000" dirty="0"/>
              <a:t> file (</a:t>
            </a:r>
            <a:r>
              <a:rPr lang="en-SG" sz="2000" b="1" dirty="0" err="1"/>
              <a:t>Report.pbix</a:t>
            </a:r>
            <a:r>
              <a:rPr lang="en-SG" sz="2000" dirty="0"/>
              <a:t>).</a:t>
            </a:r>
            <a:endParaRPr lang="en-IE" sz="2000" dirty="0"/>
          </a:p>
          <a:p>
            <a:pPr marL="0" indent="0">
              <a:buNone/>
            </a:pPr>
            <a:endParaRPr lang="en-SG" sz="2000" b="1" dirty="0"/>
          </a:p>
          <a:p>
            <a:pPr marL="0" indent="0">
              <a:buNone/>
            </a:pPr>
            <a:endParaRPr lang="en-IE" sz="2000"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Footer Placeholder 1">
            <a:extLst>
              <a:ext uri="{FF2B5EF4-FFF2-40B4-BE49-F238E27FC236}">
                <a16:creationId xmlns:a16="http://schemas.microsoft.com/office/drawing/2014/main" id="{0462C1EB-B6C1-478C-9608-37D0382FE0C8}"/>
              </a:ext>
            </a:extLst>
          </p:cNvPr>
          <p:cNvSpPr>
            <a:spLocks noGrp="1"/>
          </p:cNvSpPr>
          <p:nvPr>
            <p:ph type="ftr" sz="quarter" idx="11"/>
          </p:nvPr>
        </p:nvSpPr>
        <p:spPr/>
        <p:txBody>
          <a:bodyPr/>
          <a:lstStyle/>
          <a:p>
            <a:r>
              <a:rPr lang="en-IE"/>
              <a:t>Data Analytics - Foundation 1.0</a:t>
            </a:r>
            <a:endParaRPr lang="en-IE" dirty="0"/>
          </a:p>
        </p:txBody>
      </p:sp>
      <p:sp>
        <p:nvSpPr>
          <p:cNvPr id="8" name="Title 1">
            <a:extLst>
              <a:ext uri="{FF2B5EF4-FFF2-40B4-BE49-F238E27FC236}">
                <a16:creationId xmlns:a16="http://schemas.microsoft.com/office/drawing/2014/main" id="{5CFD5414-B25C-4A68-B6EF-BFA18BC5DB5F}"/>
              </a:ext>
            </a:extLst>
          </p:cNvPr>
          <p:cNvSpPr>
            <a:spLocks noGrp="1"/>
          </p:cNvSpPr>
          <p:nvPr>
            <p:ph type="title"/>
          </p:nvPr>
        </p:nvSpPr>
        <p:spPr>
          <a:xfrm>
            <a:off x="0" y="0"/>
            <a:ext cx="9396536" cy="1143000"/>
          </a:xfrm>
        </p:spPr>
        <p:txBody>
          <a:bodyPr/>
          <a:lstStyle/>
          <a:p>
            <a:r>
              <a:rPr lang="en-IE" dirty="0"/>
              <a:t> 10 – Data Visualization Tools</a:t>
            </a:r>
          </a:p>
        </p:txBody>
      </p:sp>
    </p:spTree>
    <p:extLst>
      <p:ext uri="{BB962C8B-B14F-4D97-AF65-F5344CB8AC3E}">
        <p14:creationId xmlns:p14="http://schemas.microsoft.com/office/powerpoint/2010/main" val="59502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10 – Data Visualization Tools</a:t>
            </a:r>
          </a:p>
        </p:txBody>
      </p:sp>
      <p:sp>
        <p:nvSpPr>
          <p:cNvPr id="3" name="Content Placeholder 2"/>
          <p:cNvSpPr>
            <a:spLocks noGrp="1"/>
          </p:cNvSpPr>
          <p:nvPr>
            <p:ph idx="1"/>
          </p:nvPr>
        </p:nvSpPr>
        <p:spPr>
          <a:xfrm>
            <a:off x="899592" y="1196752"/>
            <a:ext cx="7776864" cy="4565104"/>
          </a:xfrm>
        </p:spPr>
        <p:txBody>
          <a:bodyPr>
            <a:normAutofit fontScale="92500" lnSpcReduction="10000"/>
          </a:bodyPr>
          <a:lstStyle/>
          <a:p>
            <a:pPr marL="0" indent="0">
              <a:buNone/>
            </a:pPr>
            <a:r>
              <a:rPr lang="en-US" sz="3200" b="1" dirty="0">
                <a:solidFill>
                  <a:srgbClr val="009FE9"/>
                </a:solidFill>
              </a:rPr>
              <a:t>Learning Objectives Review</a:t>
            </a:r>
          </a:p>
          <a:p>
            <a:pPr marL="0" indent="0">
              <a:buNone/>
            </a:pPr>
            <a:endParaRPr lang="en-US" sz="2400" dirty="0"/>
          </a:p>
          <a:p>
            <a:pPr marL="0" indent="0">
              <a:buNone/>
            </a:pPr>
            <a:r>
              <a:rPr lang="en-US" sz="2400" dirty="0"/>
              <a:t>You should now be able to: </a:t>
            </a:r>
            <a:br>
              <a:rPr lang="en-US" sz="2400" dirty="0"/>
            </a:br>
            <a:endParaRPr lang="en-US" sz="2400" dirty="0"/>
          </a:p>
          <a:p>
            <a:pPr lvl="0">
              <a:buFont typeface="Wingdings" panose="05000000000000000000" pitchFamily="2" charset="2"/>
              <a:buChar char="ü"/>
            </a:pPr>
            <a:r>
              <a:rPr lang="en-IE" sz="2400" dirty="0"/>
              <a:t>Understand the concept of data visualization using reports and dashboards. </a:t>
            </a:r>
          </a:p>
          <a:p>
            <a:pPr lvl="0">
              <a:buFont typeface="Wingdings" panose="05000000000000000000" pitchFamily="2" charset="2"/>
              <a:buChar char="ü"/>
            </a:pPr>
            <a:r>
              <a:rPr lang="en-IE" sz="2400" dirty="0"/>
              <a:t>Outline common visualizations.</a:t>
            </a:r>
          </a:p>
          <a:p>
            <a:pPr lvl="0">
              <a:buFont typeface="Wingdings" panose="05000000000000000000" pitchFamily="2" charset="2"/>
              <a:buChar char="ü"/>
            </a:pPr>
            <a:r>
              <a:rPr lang="en-IE" sz="2400" dirty="0"/>
              <a:t>Recognise common data visualization tools and their functions.</a:t>
            </a:r>
          </a:p>
          <a:p>
            <a:pPr lvl="0">
              <a:buFont typeface="Wingdings" panose="05000000000000000000" pitchFamily="2" charset="2"/>
              <a:buChar char="ü"/>
            </a:pPr>
            <a:r>
              <a:rPr lang="en-IE" sz="2400" dirty="0"/>
              <a:t>Setup tools for data visualizations.</a:t>
            </a:r>
          </a:p>
          <a:p>
            <a:pPr lvl="0">
              <a:buFont typeface="Wingdings" panose="05000000000000000000" pitchFamily="2" charset="2"/>
              <a:buChar char="ü"/>
            </a:pPr>
            <a:r>
              <a:rPr lang="en-IE" sz="2400" dirty="0"/>
              <a:t>Import data from a spreadsheet into a data visualization tool.</a:t>
            </a:r>
          </a:p>
          <a:p>
            <a:pPr lvl="0">
              <a:buFont typeface="Wingdings" panose="05000000000000000000" pitchFamily="2" charset="2"/>
              <a:buChar char="ü"/>
            </a:pPr>
            <a:endParaRPr lang="en-GB" sz="2400" dirty="0"/>
          </a:p>
          <a:p>
            <a:pPr lvl="0"/>
            <a:endParaRPr lang="en-US" sz="2000" dirty="0"/>
          </a:p>
        </p:txBody>
      </p:sp>
      <p:grpSp>
        <p:nvGrpSpPr>
          <p:cNvPr id="5" name="Group 4">
            <a:extLst>
              <a:ext uri="{FF2B5EF4-FFF2-40B4-BE49-F238E27FC236}">
                <a16:creationId xmlns:a16="http://schemas.microsoft.com/office/drawing/2014/main" id="{E71C8372-DD1B-468F-B9BB-746FA6306578}"/>
              </a:ext>
            </a:extLst>
          </p:cNvPr>
          <p:cNvGrpSpPr/>
          <p:nvPr/>
        </p:nvGrpSpPr>
        <p:grpSpPr>
          <a:xfrm>
            <a:off x="124950" y="1178269"/>
            <a:ext cx="864096" cy="925850"/>
            <a:chOff x="6588224" y="1090993"/>
            <a:chExt cx="2036172" cy="2036172"/>
          </a:xfrm>
        </p:grpSpPr>
        <p:pic>
          <p:nvPicPr>
            <p:cNvPr id="6" name="Graphic 5" descr="Clipboard">
              <a:extLst>
                <a:ext uri="{FF2B5EF4-FFF2-40B4-BE49-F238E27FC236}">
                  <a16:creationId xmlns:a16="http://schemas.microsoft.com/office/drawing/2014/main" id="{203C124E-BC7D-4237-8CD8-E739896476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7" name="Graphic 6" descr="Checklist">
              <a:extLst>
                <a:ext uri="{FF2B5EF4-FFF2-40B4-BE49-F238E27FC236}">
                  <a16:creationId xmlns:a16="http://schemas.microsoft.com/office/drawing/2014/main" id="{B1D6C552-27E6-4974-92DF-EEC44454D4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
        <p:nvSpPr>
          <p:cNvPr id="8" name="Footer Placeholder 7">
            <a:extLst>
              <a:ext uri="{FF2B5EF4-FFF2-40B4-BE49-F238E27FC236}">
                <a16:creationId xmlns:a16="http://schemas.microsoft.com/office/drawing/2014/main" id="{D2C7D9FA-0BE6-4204-9472-586E47F4D321}"/>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50301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6534" y="1679317"/>
            <a:ext cx="5544616" cy="3477875"/>
          </a:xfrm>
          <a:prstGeom prst="rect">
            <a:avLst/>
          </a:prstGeom>
          <a:noFill/>
        </p:spPr>
        <p:txBody>
          <a:bodyPr wrap="square" lIns="91440" tIns="45720" rIns="91440" bIns="45720">
            <a:spAutoFit/>
          </a:bodyPr>
          <a:lstStyle/>
          <a:p>
            <a:pPr algn="ctr"/>
            <a:r>
              <a:rPr lang="en-US" sz="9600" dirty="0">
                <a:solidFill>
                  <a:srgbClr val="009FE9"/>
                </a:solidFill>
              </a:rPr>
              <a:t>Review Exercise</a:t>
            </a:r>
          </a:p>
          <a:p>
            <a:pPr algn="ctr"/>
            <a:endParaRPr lang="en-US" sz="2800" b="1" dirty="0">
              <a:ln w="9525">
                <a:solidFill>
                  <a:schemeClr val="bg1"/>
                </a:solidFill>
                <a:prstDash val="solid"/>
              </a:ln>
            </a:endParaRPr>
          </a:p>
        </p:txBody>
      </p:sp>
      <p:grpSp>
        <p:nvGrpSpPr>
          <p:cNvPr id="27" name="Group 26">
            <a:extLst>
              <a:ext uri="{FF2B5EF4-FFF2-40B4-BE49-F238E27FC236}">
                <a16:creationId xmlns:a16="http://schemas.microsoft.com/office/drawing/2014/main" id="{D9486C3E-8D2C-4AD5-97D0-500BE5E99090}"/>
              </a:ext>
            </a:extLst>
          </p:cNvPr>
          <p:cNvGrpSpPr/>
          <p:nvPr/>
        </p:nvGrpSpPr>
        <p:grpSpPr>
          <a:xfrm>
            <a:off x="206901" y="923829"/>
            <a:ext cx="1607996" cy="1793615"/>
            <a:chOff x="3275856" y="617676"/>
            <a:chExt cx="2088232" cy="1828628"/>
          </a:xfrm>
        </p:grpSpPr>
        <p:pic>
          <p:nvPicPr>
            <p:cNvPr id="23" name="Graphic 22" descr="Laptop">
              <a:extLst>
                <a:ext uri="{FF2B5EF4-FFF2-40B4-BE49-F238E27FC236}">
                  <a16:creationId xmlns:a16="http://schemas.microsoft.com/office/drawing/2014/main" id="{0487DA86-3297-456A-8DFB-71EFA42D8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5856" y="617676"/>
              <a:ext cx="2088232" cy="1828628"/>
            </a:xfrm>
            <a:prstGeom prst="rect">
              <a:avLst/>
            </a:prstGeom>
          </p:spPr>
        </p:pic>
        <p:pic>
          <p:nvPicPr>
            <p:cNvPr id="25" name="Graphic 24" descr="Blackboard">
              <a:extLst>
                <a:ext uri="{FF2B5EF4-FFF2-40B4-BE49-F238E27FC236}">
                  <a16:creationId xmlns:a16="http://schemas.microsoft.com/office/drawing/2014/main" id="{F397D74A-D662-4C5F-82DB-93E924B663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458" y="692696"/>
              <a:ext cx="1539598" cy="1466649"/>
            </a:xfrm>
            <a:prstGeom prst="rect">
              <a:avLst/>
            </a:prstGeom>
          </p:spPr>
        </p:pic>
      </p:grpSp>
      <p:sp>
        <p:nvSpPr>
          <p:cNvPr id="2" name="Footer Placeholder 1">
            <a:extLst>
              <a:ext uri="{FF2B5EF4-FFF2-40B4-BE49-F238E27FC236}">
                <a16:creationId xmlns:a16="http://schemas.microsoft.com/office/drawing/2014/main" id="{07A50F8F-E124-4E00-8003-615E974F4D8D}"/>
              </a:ext>
            </a:extLst>
          </p:cNvPr>
          <p:cNvSpPr>
            <a:spLocks noGrp="1"/>
          </p:cNvSpPr>
          <p:nvPr>
            <p:ph type="ftr" sz="quarter" idx="11"/>
          </p:nvPr>
        </p:nvSpPr>
        <p:spPr/>
        <p:txBody>
          <a:bodyPr/>
          <a:lstStyle/>
          <a:p>
            <a:r>
              <a:rPr lang="en-IE"/>
              <a:t>Data Analytics - Foundation 1.0</a:t>
            </a:r>
            <a:endParaRPr lang="en-IE" dirty="0"/>
          </a:p>
        </p:txBody>
      </p:sp>
      <p:sp>
        <p:nvSpPr>
          <p:cNvPr id="8" name="Title 1">
            <a:extLst>
              <a:ext uri="{FF2B5EF4-FFF2-40B4-BE49-F238E27FC236}">
                <a16:creationId xmlns:a16="http://schemas.microsoft.com/office/drawing/2014/main" id="{4BF53365-DEB8-4F33-BF54-6E33609BCC48}"/>
              </a:ext>
            </a:extLst>
          </p:cNvPr>
          <p:cNvSpPr>
            <a:spLocks noGrp="1"/>
          </p:cNvSpPr>
          <p:nvPr>
            <p:ph type="title"/>
          </p:nvPr>
        </p:nvSpPr>
        <p:spPr>
          <a:xfrm>
            <a:off x="0" y="0"/>
            <a:ext cx="9396536" cy="1143000"/>
          </a:xfrm>
        </p:spPr>
        <p:txBody>
          <a:bodyPr/>
          <a:lstStyle/>
          <a:p>
            <a:r>
              <a:rPr lang="en-IE" dirty="0"/>
              <a:t> 10 – Data Visualization Tools</a:t>
            </a:r>
          </a:p>
        </p:txBody>
      </p:sp>
    </p:spTree>
    <p:extLst>
      <p:ext uri="{BB962C8B-B14F-4D97-AF65-F5344CB8AC3E}">
        <p14:creationId xmlns:p14="http://schemas.microsoft.com/office/powerpoint/2010/main" val="3806194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2E83-7468-40CE-8934-C5B45142F254}"/>
              </a:ext>
            </a:extLst>
          </p:cNvPr>
          <p:cNvSpPr>
            <a:spLocks noGrp="1"/>
          </p:cNvSpPr>
          <p:nvPr>
            <p:ph type="title"/>
          </p:nvPr>
        </p:nvSpPr>
        <p:spPr/>
        <p:txBody>
          <a:bodyPr/>
          <a:lstStyle/>
          <a:p>
            <a:r>
              <a:rPr lang="en-IE" dirty="0"/>
              <a:t>Creating Basic Data Visualizations</a:t>
            </a:r>
          </a:p>
        </p:txBody>
      </p:sp>
      <p:sp>
        <p:nvSpPr>
          <p:cNvPr id="3" name="Text Placeholder 2">
            <a:extLst>
              <a:ext uri="{FF2B5EF4-FFF2-40B4-BE49-F238E27FC236}">
                <a16:creationId xmlns:a16="http://schemas.microsoft.com/office/drawing/2014/main" id="{248FAD3D-FCB3-4437-A89D-CE1E0931FDDB}"/>
              </a:ext>
            </a:extLst>
          </p:cNvPr>
          <p:cNvSpPr>
            <a:spLocks noGrp="1"/>
          </p:cNvSpPr>
          <p:nvPr>
            <p:ph type="body" idx="1"/>
          </p:nvPr>
        </p:nvSpPr>
        <p:spPr/>
        <p:txBody>
          <a:bodyPr/>
          <a:lstStyle/>
          <a:p>
            <a:r>
              <a:rPr lang="en-IE" dirty="0"/>
              <a:t>Lesson 11</a:t>
            </a:r>
          </a:p>
        </p:txBody>
      </p:sp>
      <p:sp>
        <p:nvSpPr>
          <p:cNvPr id="4" name="Footer Placeholder 3">
            <a:extLst>
              <a:ext uri="{FF2B5EF4-FFF2-40B4-BE49-F238E27FC236}">
                <a16:creationId xmlns:a16="http://schemas.microsoft.com/office/drawing/2014/main" id="{5B450B6A-6E72-43FE-88C1-4BC8A377E419}"/>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937110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11 – Creating Basic Data Visualizations</a:t>
            </a:r>
          </a:p>
        </p:txBody>
      </p:sp>
      <p:sp>
        <p:nvSpPr>
          <p:cNvPr id="3" name="Content Placeholder 2"/>
          <p:cNvSpPr>
            <a:spLocks noGrp="1"/>
          </p:cNvSpPr>
          <p:nvPr>
            <p:ph idx="1"/>
          </p:nvPr>
        </p:nvSpPr>
        <p:spPr>
          <a:xfrm>
            <a:off x="899592" y="1152000"/>
            <a:ext cx="7776864" cy="4565104"/>
          </a:xfrm>
        </p:spPr>
        <p:txBody>
          <a:bodyPr>
            <a:normAutofit/>
          </a:bodyPr>
          <a:lstStyle/>
          <a:p>
            <a:pPr marL="0" indent="0">
              <a:buNone/>
            </a:pPr>
            <a:r>
              <a:rPr lang="en-US" sz="3200" b="1" dirty="0">
                <a:solidFill>
                  <a:srgbClr val="009FE9"/>
                </a:solidFill>
              </a:rPr>
              <a:t>Learning Objectives</a:t>
            </a:r>
          </a:p>
          <a:p>
            <a:pPr marL="0" indent="0">
              <a:buNone/>
            </a:pPr>
            <a:endParaRPr lang="en-US" sz="2400" dirty="0"/>
          </a:p>
          <a:p>
            <a:pPr marL="0" indent="0">
              <a:buNone/>
            </a:pPr>
            <a:r>
              <a:rPr lang="en-US" sz="2400" dirty="0"/>
              <a:t>After completing this lesson, you should be able to:</a:t>
            </a:r>
            <a:br>
              <a:rPr lang="en-US" sz="2400" dirty="0"/>
            </a:br>
            <a:endParaRPr lang="en-US" sz="2400" dirty="0"/>
          </a:p>
          <a:p>
            <a:pPr marL="457200" lvl="0" indent="-457200">
              <a:buFont typeface="+mj-lt"/>
              <a:buAutoNum type="arabicPeriod"/>
            </a:pPr>
            <a:r>
              <a:rPr lang="en-IE" sz="2400" dirty="0"/>
              <a:t>Create table visualizations</a:t>
            </a:r>
          </a:p>
          <a:p>
            <a:pPr marL="457200" lvl="0" indent="-457200">
              <a:buFont typeface="+mj-lt"/>
              <a:buAutoNum type="arabicPeriod"/>
            </a:pPr>
            <a:r>
              <a:rPr lang="en-IE" sz="2400" dirty="0"/>
              <a:t>Create chart visualizations</a:t>
            </a:r>
          </a:p>
          <a:p>
            <a:pPr marL="457200" lvl="0" indent="-457200">
              <a:buFont typeface="+mj-lt"/>
              <a:buAutoNum type="arabicPeriod"/>
            </a:pPr>
            <a:r>
              <a:rPr lang="en-IE" sz="2400" dirty="0"/>
              <a:t>Enhance visualizations using conditional formatting</a:t>
            </a:r>
          </a:p>
          <a:p>
            <a:pPr marL="457200" lvl="0" indent="-457200">
              <a:buFont typeface="+mj-lt"/>
              <a:buAutoNum type="arabicPeriod"/>
            </a:pPr>
            <a:r>
              <a:rPr lang="en-IE" sz="2400" dirty="0"/>
              <a:t>Enhance visualizations using data bars</a:t>
            </a:r>
          </a:p>
          <a:p>
            <a:pPr marL="457200" lvl="0" indent="-457200">
              <a:buFont typeface="+mj-lt"/>
              <a:buAutoNum type="arabicPeriod"/>
            </a:pPr>
            <a:r>
              <a:rPr lang="en-IE" sz="2400" dirty="0"/>
              <a:t>Enhance visualizations using visual level filters</a:t>
            </a:r>
          </a:p>
          <a:p>
            <a:pPr marL="457200" lvl="0" indent="-457200">
              <a:buFont typeface="+mj-lt"/>
              <a:buAutoNum type="arabicPeriod"/>
            </a:pPr>
            <a:r>
              <a:rPr lang="en-IE" sz="2400" dirty="0"/>
              <a:t>Create visualizations using maps</a:t>
            </a:r>
          </a:p>
          <a:p>
            <a:pPr lvl="0">
              <a:buFont typeface="Wingdings" panose="05000000000000000000" pitchFamily="2" charset="2"/>
              <a:buChar char="ü"/>
            </a:pPr>
            <a:endParaRPr lang="en-GB" sz="2400" dirty="0"/>
          </a:p>
          <a:p>
            <a:pPr lvl="0"/>
            <a:endParaRPr lang="en-US" sz="2000" dirty="0"/>
          </a:p>
        </p:txBody>
      </p:sp>
      <p:pic>
        <p:nvPicPr>
          <p:cNvPr id="5" name="Graphic 4" descr="Bullseye">
            <a:extLst>
              <a:ext uri="{FF2B5EF4-FFF2-40B4-BE49-F238E27FC236}">
                <a16:creationId xmlns:a16="http://schemas.microsoft.com/office/drawing/2014/main" id="{721DF575-AE94-4107-82B2-993EE8A371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512" y="1188000"/>
            <a:ext cx="792088" cy="792088"/>
          </a:xfrm>
          <a:prstGeom prst="rect">
            <a:avLst/>
          </a:prstGeom>
        </p:spPr>
      </p:pic>
      <p:sp>
        <p:nvSpPr>
          <p:cNvPr id="6" name="Footer Placeholder 5">
            <a:extLst>
              <a:ext uri="{FF2B5EF4-FFF2-40B4-BE49-F238E27FC236}">
                <a16:creationId xmlns:a16="http://schemas.microsoft.com/office/drawing/2014/main" id="{FE81D026-4376-44F9-AF3B-CB4D004A994C}"/>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493482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44767" y="1196752"/>
            <a:ext cx="7831689" cy="53987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Create tables in a report.</a:t>
            </a:r>
          </a:p>
          <a:p>
            <a:pPr marL="0" indent="0">
              <a:buNone/>
            </a:pPr>
            <a:endParaRPr lang="en-GB" sz="2000" b="1" dirty="0">
              <a:solidFill>
                <a:srgbClr val="00B0F0"/>
              </a:solidFill>
            </a:endParaRPr>
          </a:p>
          <a:p>
            <a:pPr marL="0" indent="0">
              <a:buNone/>
            </a:pPr>
            <a:r>
              <a:rPr lang="en-IE" sz="2000" b="1" dirty="0"/>
              <a:t>Example: </a:t>
            </a:r>
            <a:r>
              <a:rPr lang="en-IE" sz="2000" dirty="0"/>
              <a:t>Create a Table visualization in a report to </a:t>
            </a:r>
            <a:r>
              <a:rPr lang="en-SG" sz="2000" dirty="0"/>
              <a:t>compare 2017 and 2018 sales performance.</a:t>
            </a:r>
            <a:endParaRPr lang="en-IE" sz="2000" dirty="0"/>
          </a:p>
          <a:p>
            <a:pPr marL="0" indent="0">
              <a:buNone/>
            </a:pPr>
            <a:endParaRPr lang="en-SG" sz="2000" dirty="0"/>
          </a:p>
          <a:p>
            <a:pPr marL="0" indent="0">
              <a:buNone/>
            </a:pPr>
            <a:r>
              <a:rPr lang="en-IE" sz="2000" b="1" dirty="0"/>
              <a:t>Steps:</a:t>
            </a:r>
          </a:p>
          <a:p>
            <a:pPr lvl="0">
              <a:buFont typeface="+mj-lt"/>
              <a:buAutoNum type="arabicPeriod"/>
            </a:pPr>
            <a:r>
              <a:rPr lang="en-SG" sz="1700" dirty="0"/>
              <a:t>Open </a:t>
            </a:r>
            <a:r>
              <a:rPr lang="en-SG" sz="1700" b="1" dirty="0"/>
              <a:t>Power BI Desktop</a:t>
            </a:r>
            <a:r>
              <a:rPr lang="en-SG" sz="1700" dirty="0"/>
              <a:t> and click </a:t>
            </a:r>
            <a:r>
              <a:rPr lang="en-SG" sz="1700" b="1" dirty="0"/>
              <a:t>File </a:t>
            </a:r>
            <a:r>
              <a:rPr lang="en-SG" sz="1700" dirty="0"/>
              <a:t>– </a:t>
            </a:r>
            <a:r>
              <a:rPr lang="en-SG" sz="1700" b="1" dirty="0"/>
              <a:t>Open.</a:t>
            </a:r>
            <a:endParaRPr lang="en-IE" sz="1700" dirty="0"/>
          </a:p>
          <a:p>
            <a:pPr>
              <a:buFont typeface="+mj-lt"/>
              <a:buAutoNum type="arabicPeriod"/>
            </a:pPr>
            <a:r>
              <a:rPr lang="en-SG" sz="1700" dirty="0"/>
              <a:t>Select </a:t>
            </a:r>
            <a:r>
              <a:rPr lang="en-SG" sz="1700" b="1" dirty="0" err="1"/>
              <a:t>TableChart.pbxi</a:t>
            </a:r>
            <a:r>
              <a:rPr lang="en-SG" sz="1700" dirty="0"/>
              <a:t> and click </a:t>
            </a:r>
            <a:r>
              <a:rPr lang="en-SG" sz="1700" b="1" dirty="0"/>
              <a:t>Open</a:t>
            </a:r>
            <a:r>
              <a:rPr lang="en-SG" sz="1700" dirty="0"/>
              <a:t>.</a:t>
            </a:r>
            <a:endParaRPr lang="en-IE" sz="1700" dirty="0"/>
          </a:p>
          <a:p>
            <a:pPr lvl="0">
              <a:buFont typeface="+mj-lt"/>
              <a:buAutoNum type="arabicPeriod"/>
            </a:pPr>
            <a:r>
              <a:rPr lang="en-SG" sz="1700" dirty="0"/>
              <a:t>In </a:t>
            </a:r>
            <a:r>
              <a:rPr lang="en-SG" sz="1700" b="1" dirty="0"/>
              <a:t>Report</a:t>
            </a:r>
            <a:r>
              <a:rPr lang="en-SG" sz="1700" dirty="0"/>
              <a:t> view, click the </a:t>
            </a:r>
            <a:r>
              <a:rPr lang="en-SG" sz="1700" b="1" dirty="0"/>
              <a:t>Table</a:t>
            </a:r>
            <a:r>
              <a:rPr lang="en-SG" sz="1700" dirty="0"/>
              <a:t> icon in the </a:t>
            </a:r>
            <a:r>
              <a:rPr lang="en-SG" sz="1700" b="1" dirty="0"/>
              <a:t>Visualizations</a:t>
            </a:r>
            <a:r>
              <a:rPr lang="en-SG" sz="1700" dirty="0"/>
              <a:t> pane.</a:t>
            </a:r>
            <a:endParaRPr lang="en-IE" sz="1700" dirty="0"/>
          </a:p>
          <a:p>
            <a:pPr lvl="0">
              <a:buFont typeface="+mj-lt"/>
              <a:buAutoNum type="arabicPeriod"/>
            </a:pPr>
            <a:r>
              <a:rPr lang="en-SG" sz="1700" dirty="0"/>
              <a:t>Select </a:t>
            </a:r>
            <a:r>
              <a:rPr lang="en-SG" sz="1700" b="1" dirty="0"/>
              <a:t>2017 Sales, 2018 Sales</a:t>
            </a:r>
            <a:r>
              <a:rPr lang="en-SG" sz="1700" dirty="0"/>
              <a:t> and </a:t>
            </a:r>
            <a:r>
              <a:rPr lang="en-SG" sz="1700" b="1" dirty="0"/>
              <a:t>Country </a:t>
            </a:r>
            <a:r>
              <a:rPr lang="en-SG" sz="1700" dirty="0"/>
              <a:t>fields</a:t>
            </a:r>
            <a:r>
              <a:rPr lang="en-SG" sz="1700" b="1" dirty="0"/>
              <a:t> </a:t>
            </a:r>
            <a:r>
              <a:rPr lang="en-SG" sz="1700" dirty="0"/>
              <a:t>from the</a:t>
            </a:r>
            <a:r>
              <a:rPr lang="en-SG" sz="1700" b="1" dirty="0"/>
              <a:t> Fields</a:t>
            </a:r>
            <a:r>
              <a:rPr lang="en-SG" sz="1700" dirty="0"/>
              <a:t> pane. .</a:t>
            </a:r>
            <a:endParaRPr lang="en-IE" sz="1700" dirty="0"/>
          </a:p>
          <a:p>
            <a:pPr>
              <a:buFont typeface="+mj-lt"/>
              <a:buAutoNum type="arabicPeriod"/>
            </a:pPr>
            <a:r>
              <a:rPr lang="en-SG" sz="1700" dirty="0"/>
              <a:t>Select the table and click the </a:t>
            </a:r>
            <a:r>
              <a:rPr lang="en-SG" sz="1700" b="1" dirty="0"/>
              <a:t>Format</a:t>
            </a:r>
            <a:r>
              <a:rPr lang="en-SG" sz="1700" dirty="0"/>
              <a:t> icon.</a:t>
            </a:r>
          </a:p>
          <a:p>
            <a:pPr>
              <a:buFont typeface="+mj-lt"/>
              <a:buAutoNum type="arabicPeriod"/>
            </a:pPr>
            <a:r>
              <a:rPr lang="en-SG" sz="1700" dirty="0"/>
              <a:t>Click </a:t>
            </a:r>
            <a:r>
              <a:rPr lang="en-SG" sz="1700" b="1" dirty="0"/>
              <a:t>Field formatting </a:t>
            </a:r>
            <a:r>
              <a:rPr lang="en-SG" sz="1700" dirty="0"/>
              <a:t>and set </a:t>
            </a:r>
            <a:r>
              <a:rPr lang="en-SG" sz="1700" b="1" dirty="0"/>
              <a:t>font </a:t>
            </a:r>
            <a:r>
              <a:rPr lang="en-SG" sz="1700" b="1" dirty="0" err="1"/>
              <a:t>color</a:t>
            </a:r>
            <a:r>
              <a:rPr lang="en-SG" sz="1700" dirty="0"/>
              <a:t> of </a:t>
            </a:r>
            <a:r>
              <a:rPr lang="en-SG" sz="1700" b="1" dirty="0"/>
              <a:t>2017 Sales</a:t>
            </a:r>
            <a:r>
              <a:rPr lang="en-SG" sz="1700" dirty="0"/>
              <a:t> to </a:t>
            </a:r>
            <a:r>
              <a:rPr lang="en-SG" sz="1700" b="1" dirty="0"/>
              <a:t>green</a:t>
            </a:r>
            <a:r>
              <a:rPr lang="en-SG" sz="1700" dirty="0"/>
              <a:t> and </a:t>
            </a:r>
            <a:r>
              <a:rPr lang="en-SG" sz="1700" b="1" dirty="0"/>
              <a:t>background</a:t>
            </a:r>
            <a:r>
              <a:rPr lang="en-SG" sz="1700" dirty="0"/>
              <a:t> </a:t>
            </a:r>
            <a:r>
              <a:rPr lang="en-SG" sz="1700" b="1" dirty="0" err="1"/>
              <a:t>color</a:t>
            </a:r>
            <a:r>
              <a:rPr lang="en-SG" sz="1700" dirty="0"/>
              <a:t> to </a:t>
            </a:r>
            <a:r>
              <a:rPr lang="en-SG" sz="1700" b="1" dirty="0"/>
              <a:t>white</a:t>
            </a:r>
            <a:r>
              <a:rPr lang="en-SG" sz="1700" dirty="0"/>
              <a:t>.</a:t>
            </a:r>
          </a:p>
          <a:p>
            <a:pPr>
              <a:buFont typeface="+mj-lt"/>
              <a:buAutoNum type="arabicPeriod"/>
            </a:pPr>
            <a:r>
              <a:rPr lang="en-SG" sz="1700" dirty="0"/>
              <a:t>Click the down arrow next to </a:t>
            </a:r>
            <a:r>
              <a:rPr lang="en-SG" sz="1700" b="1" dirty="0"/>
              <a:t>2017 Sales</a:t>
            </a:r>
            <a:r>
              <a:rPr lang="en-SG" sz="1700" dirty="0"/>
              <a:t> to change the field to </a:t>
            </a:r>
            <a:r>
              <a:rPr lang="en-SG" sz="1700" b="1" dirty="0"/>
              <a:t>2018 Sales</a:t>
            </a:r>
            <a:r>
              <a:rPr lang="en-SG" sz="1700" dirty="0"/>
              <a:t>.  Set the </a:t>
            </a:r>
            <a:r>
              <a:rPr lang="en-SG" sz="1700" b="1" dirty="0"/>
              <a:t>background </a:t>
            </a:r>
            <a:r>
              <a:rPr lang="en-SG" sz="1700" b="1" dirty="0" err="1"/>
              <a:t>color</a:t>
            </a:r>
            <a:r>
              <a:rPr lang="en-SG" sz="1700" dirty="0"/>
              <a:t> of </a:t>
            </a:r>
            <a:r>
              <a:rPr lang="en-SG" sz="1700" b="1" dirty="0"/>
              <a:t>2018 Sales</a:t>
            </a:r>
            <a:r>
              <a:rPr lang="en-SG" sz="1700" dirty="0"/>
              <a:t> to </a:t>
            </a:r>
            <a:r>
              <a:rPr lang="en-SG" sz="1700" b="1" dirty="0"/>
              <a:t>yellow</a:t>
            </a:r>
            <a:r>
              <a:rPr lang="en-SG" sz="1700" dirty="0"/>
              <a:t>.</a:t>
            </a:r>
          </a:p>
          <a:p>
            <a:pPr>
              <a:buFont typeface="+mj-lt"/>
              <a:buAutoNum type="arabicPeriod"/>
            </a:pPr>
            <a:r>
              <a:rPr lang="en-SG" sz="1700" dirty="0"/>
              <a:t>Save the file as </a:t>
            </a:r>
            <a:r>
              <a:rPr lang="en-SG" sz="1700" b="1" dirty="0" err="1"/>
              <a:t>TableChart</a:t>
            </a:r>
            <a:r>
              <a:rPr lang="en-SG" sz="1700" b="1" dirty="0"/>
              <a:t> Added</a:t>
            </a:r>
            <a:r>
              <a:rPr lang="en-SG" sz="1700" dirty="0"/>
              <a:t> Power BI file.</a:t>
            </a:r>
            <a:endParaRPr lang="en-IE" sz="17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11 – Creating Basic Data Visualizations</a:t>
            </a:r>
          </a:p>
        </p:txBody>
      </p:sp>
      <p:sp>
        <p:nvSpPr>
          <p:cNvPr id="2" name="Footer Placeholder 1">
            <a:extLst>
              <a:ext uri="{FF2B5EF4-FFF2-40B4-BE49-F238E27FC236}">
                <a16:creationId xmlns:a16="http://schemas.microsoft.com/office/drawing/2014/main" id="{F7835CAB-3326-479F-9D48-466CC406AFA9}"/>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725045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01979"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Create tables in a report.</a:t>
            </a:r>
          </a:p>
          <a:p>
            <a:pPr marL="0" indent="0">
              <a:buNone/>
            </a:pPr>
            <a:endParaRPr lang="en-GB" sz="2000" b="1" dirty="0">
              <a:solidFill>
                <a:srgbClr val="00B0F0"/>
              </a:solidFill>
            </a:endParaRPr>
          </a:p>
          <a:p>
            <a:pPr marL="0" indent="0">
              <a:buNone/>
            </a:pPr>
            <a:r>
              <a:rPr lang="en-IE" sz="2000" b="1" dirty="0"/>
              <a:t>Example: </a:t>
            </a:r>
            <a:r>
              <a:rPr lang="en-IE" sz="2000" dirty="0"/>
              <a:t>Create a Table visualization in a report to </a:t>
            </a:r>
            <a:r>
              <a:rPr lang="en-SG" sz="2000" dirty="0"/>
              <a:t>compare 2017 and 2018 sales performance.</a:t>
            </a:r>
            <a:endParaRPr lang="en-IE" sz="2000" dirty="0"/>
          </a:p>
          <a:p>
            <a:pPr marL="0" indent="0">
              <a:buNone/>
            </a:pPr>
            <a:endParaRPr lang="en-IE" sz="2000" b="1" dirty="0"/>
          </a:p>
          <a:p>
            <a:pPr marL="0" indent="0">
              <a:buNone/>
            </a:pPr>
            <a:r>
              <a:rPr lang="en-IE" sz="2000" b="1" dirty="0"/>
              <a:t>Result: </a:t>
            </a:r>
            <a:r>
              <a:rPr lang="en-SG" sz="2000" dirty="0"/>
              <a:t>The formatted table is updated on the report canvas.</a:t>
            </a:r>
            <a:endParaRPr lang="en-IE" sz="2000" dirty="0"/>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pic>
        <p:nvPicPr>
          <p:cNvPr id="8" name="Picture 7">
            <a:extLst>
              <a:ext uri="{FF2B5EF4-FFF2-40B4-BE49-F238E27FC236}">
                <a16:creationId xmlns:a16="http://schemas.microsoft.com/office/drawing/2014/main" id="{E7829AAC-18E1-4DA8-893A-D93575420707}"/>
              </a:ext>
            </a:extLst>
          </p:cNvPr>
          <p:cNvPicPr/>
          <p:nvPr/>
        </p:nvPicPr>
        <p:blipFill>
          <a:blip r:embed="rId4">
            <a:extLst>
              <a:ext uri="{28A0092B-C50C-407E-A947-70E740481C1C}">
                <a14:useLocalDpi xmlns:a14="http://schemas.microsoft.com/office/drawing/2010/main" val="0"/>
              </a:ext>
            </a:extLst>
          </a:blip>
          <a:stretch>
            <a:fillRect/>
          </a:stretch>
        </p:blipFill>
        <p:spPr>
          <a:xfrm>
            <a:off x="3440780" y="3438046"/>
            <a:ext cx="1779292" cy="3100865"/>
          </a:xfrm>
          <a:prstGeom prst="rect">
            <a:avLst/>
          </a:prstGeom>
          <a:ln>
            <a:solidFill>
              <a:schemeClr val="tx1"/>
            </a:solidFill>
          </a:ln>
        </p:spPr>
      </p:pic>
      <p:sp>
        <p:nvSpPr>
          <p:cNvPr id="2" name="Rectangle 1">
            <a:extLst>
              <a:ext uri="{FF2B5EF4-FFF2-40B4-BE49-F238E27FC236}">
                <a16:creationId xmlns:a16="http://schemas.microsoft.com/office/drawing/2014/main" id="{346552AA-0F08-453B-93BA-66B8765D8CC5}"/>
              </a:ext>
            </a:extLst>
          </p:cNvPr>
          <p:cNvSpPr/>
          <p:nvPr/>
        </p:nvSpPr>
        <p:spPr>
          <a:xfrm>
            <a:off x="4591645" y="4776796"/>
            <a:ext cx="2624949" cy="324128"/>
          </a:xfrm>
          <a:prstGeom prst="rect">
            <a:avLst/>
          </a:prstGeom>
        </p:spPr>
        <p:txBody>
          <a:bodyPr wrap="non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Formatted Sales Table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0D649373-F066-4871-93A4-32F340E24134}"/>
              </a:ext>
            </a:extLst>
          </p:cNvPr>
          <p:cNvSpPr>
            <a:spLocks noGrp="1"/>
          </p:cNvSpPr>
          <p:nvPr>
            <p:ph type="ftr" sz="quarter" idx="11"/>
          </p:nvPr>
        </p:nvSpPr>
        <p:spPr/>
        <p:txBody>
          <a:bodyPr/>
          <a:lstStyle/>
          <a:p>
            <a:r>
              <a:rPr lang="en-IE"/>
              <a:t>Data Analytics - Foundation 1.0</a:t>
            </a:r>
            <a:endParaRPr lang="en-IE" dirty="0"/>
          </a:p>
        </p:txBody>
      </p:sp>
      <p:sp>
        <p:nvSpPr>
          <p:cNvPr id="11" name="Title 1">
            <a:extLst>
              <a:ext uri="{FF2B5EF4-FFF2-40B4-BE49-F238E27FC236}">
                <a16:creationId xmlns:a16="http://schemas.microsoft.com/office/drawing/2014/main" id="{EDA301D4-065E-4BBE-BBF4-6825442B4334}"/>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2699908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44767" y="1196752"/>
            <a:ext cx="7831689" cy="539875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Visualize data as a line chart.</a:t>
            </a:r>
            <a:endParaRPr lang="en-IE" sz="2200" b="1" dirty="0">
              <a:solidFill>
                <a:srgbClr val="009FE9"/>
              </a:solidFill>
            </a:endParaRPr>
          </a:p>
          <a:p>
            <a:pPr marL="0" indent="0">
              <a:buNone/>
            </a:pPr>
            <a:endParaRPr lang="en-GB" sz="2200" b="1" dirty="0">
              <a:solidFill>
                <a:srgbClr val="00B0F0"/>
              </a:solidFill>
            </a:endParaRPr>
          </a:p>
          <a:p>
            <a:pPr marL="0" indent="0">
              <a:buNone/>
            </a:pPr>
            <a:r>
              <a:rPr lang="en-IE" sz="2200" b="1" dirty="0"/>
              <a:t>Example: </a:t>
            </a:r>
            <a:r>
              <a:rPr lang="en-IE" sz="2200" dirty="0"/>
              <a:t>Create a line chart visualization to plot </a:t>
            </a:r>
            <a:r>
              <a:rPr lang="en-IE" sz="2200" b="1" dirty="0"/>
              <a:t>sales</a:t>
            </a:r>
            <a:r>
              <a:rPr lang="en-IE" sz="2200" dirty="0"/>
              <a:t> and </a:t>
            </a:r>
            <a:r>
              <a:rPr lang="en-IE" sz="2200" b="1" dirty="0"/>
              <a:t>profit </a:t>
            </a:r>
            <a:r>
              <a:rPr lang="en-IE" sz="2200" dirty="0"/>
              <a:t>values by month.</a:t>
            </a:r>
            <a:endParaRPr lang="en-SG" sz="2200" dirty="0"/>
          </a:p>
          <a:p>
            <a:pPr marL="0" indent="0">
              <a:buNone/>
            </a:pPr>
            <a:endParaRPr lang="en-SG" sz="2200" b="1" dirty="0"/>
          </a:p>
          <a:p>
            <a:pPr marL="0" indent="0">
              <a:buNone/>
            </a:pPr>
            <a:r>
              <a:rPr lang="en-IE" sz="2200" b="1" dirty="0"/>
              <a:t>Steps:</a:t>
            </a:r>
          </a:p>
          <a:p>
            <a:pPr lvl="0">
              <a:buFont typeface="+mj-lt"/>
              <a:buAutoNum type="arabicPeriod"/>
            </a:pPr>
            <a:r>
              <a:rPr lang="en-SG" dirty="0"/>
              <a:t>Open </a:t>
            </a:r>
            <a:r>
              <a:rPr lang="en-SG" b="1" dirty="0"/>
              <a:t>Sales </a:t>
            </a:r>
            <a:r>
              <a:rPr lang="en-SG" b="1" dirty="0" err="1"/>
              <a:t>Chart.pbxi</a:t>
            </a:r>
            <a:r>
              <a:rPr lang="en-SG" dirty="0"/>
              <a:t>.</a:t>
            </a:r>
            <a:endParaRPr lang="en-IE" dirty="0"/>
          </a:p>
          <a:p>
            <a:pPr lvl="0">
              <a:buFont typeface="+mj-lt"/>
              <a:buAutoNum type="arabicPeriod"/>
            </a:pPr>
            <a:r>
              <a:rPr lang="en-SG" dirty="0"/>
              <a:t>In </a:t>
            </a:r>
            <a:r>
              <a:rPr lang="en-SG" b="1" dirty="0"/>
              <a:t>Report</a:t>
            </a:r>
            <a:r>
              <a:rPr lang="en-SG" dirty="0"/>
              <a:t> view, select the </a:t>
            </a:r>
            <a:r>
              <a:rPr lang="en-SG" b="1" dirty="0"/>
              <a:t>Line chart</a:t>
            </a:r>
            <a:r>
              <a:rPr lang="en-SG" dirty="0"/>
              <a:t> icon in the </a:t>
            </a:r>
            <a:r>
              <a:rPr lang="en-SG" b="1" dirty="0"/>
              <a:t>Visualizations</a:t>
            </a:r>
            <a:r>
              <a:rPr lang="en-SG" dirty="0"/>
              <a:t> pane.</a:t>
            </a:r>
            <a:endParaRPr lang="en-IE" dirty="0"/>
          </a:p>
          <a:p>
            <a:pPr>
              <a:buFont typeface="+mj-lt"/>
              <a:buAutoNum type="arabicPeriod"/>
            </a:pPr>
            <a:r>
              <a:rPr lang="en-SG" dirty="0"/>
              <a:t>Select </a:t>
            </a:r>
            <a:r>
              <a:rPr lang="en-SG" b="1" dirty="0"/>
              <a:t>Order Date</a:t>
            </a:r>
            <a:r>
              <a:rPr lang="en-SG" dirty="0"/>
              <a:t>, </a:t>
            </a:r>
            <a:r>
              <a:rPr lang="en-SG" b="1" dirty="0"/>
              <a:t>Sales</a:t>
            </a:r>
            <a:r>
              <a:rPr lang="en-SG" dirty="0"/>
              <a:t>, and </a:t>
            </a:r>
            <a:r>
              <a:rPr lang="en-SG" b="1" dirty="0"/>
              <a:t>Profit</a:t>
            </a:r>
            <a:r>
              <a:rPr lang="en-SG" dirty="0"/>
              <a:t> fields in the</a:t>
            </a:r>
            <a:r>
              <a:rPr lang="en-SG" b="1" dirty="0"/>
              <a:t> Fields</a:t>
            </a:r>
            <a:r>
              <a:rPr lang="en-SG" dirty="0"/>
              <a:t> pane.</a:t>
            </a:r>
          </a:p>
          <a:p>
            <a:pPr>
              <a:buFont typeface="+mj-lt"/>
              <a:buAutoNum type="arabicPeriod"/>
            </a:pPr>
            <a:r>
              <a:rPr lang="en-SG" dirty="0"/>
              <a:t>To display the </a:t>
            </a:r>
            <a:r>
              <a:rPr lang="en-SG" b="1" dirty="0"/>
              <a:t>Order Date</a:t>
            </a:r>
            <a:r>
              <a:rPr lang="en-SG" dirty="0"/>
              <a:t> by </a:t>
            </a:r>
            <a:r>
              <a:rPr lang="en-SG" b="1" dirty="0"/>
              <a:t>month</a:t>
            </a:r>
            <a:r>
              <a:rPr lang="en-SG" dirty="0"/>
              <a:t>, deselect</a:t>
            </a:r>
            <a:r>
              <a:rPr lang="en-SG" b="1" dirty="0"/>
              <a:t> Year</a:t>
            </a:r>
            <a:r>
              <a:rPr lang="en-SG" dirty="0"/>
              <a:t>, </a:t>
            </a:r>
            <a:r>
              <a:rPr lang="en-SG" b="1" dirty="0"/>
              <a:t>Quarter</a:t>
            </a:r>
            <a:r>
              <a:rPr lang="en-SG" dirty="0"/>
              <a:t>, </a:t>
            </a:r>
            <a:r>
              <a:rPr lang="en-SG" b="1" dirty="0"/>
              <a:t>Day</a:t>
            </a:r>
            <a:r>
              <a:rPr lang="en-SG" dirty="0"/>
              <a:t> by clicking the</a:t>
            </a:r>
            <a:r>
              <a:rPr lang="en-SG" b="1" dirty="0"/>
              <a:t> x symbols</a:t>
            </a:r>
            <a:r>
              <a:rPr lang="en-SG" dirty="0"/>
              <a:t>.</a:t>
            </a:r>
          </a:p>
          <a:p>
            <a:pPr>
              <a:buFont typeface="+mj-lt"/>
              <a:buAutoNum type="arabicPeriod"/>
            </a:pPr>
            <a:r>
              <a:rPr lang="en-SG" dirty="0"/>
              <a:t>Size the line chart to display all information clearly.</a:t>
            </a:r>
            <a:endParaRPr lang="en-IE" dirty="0"/>
          </a:p>
          <a:p>
            <a:pPr>
              <a:buFont typeface="+mj-lt"/>
              <a:buAutoNum type="arabicPeriod"/>
            </a:pPr>
            <a:r>
              <a:rPr lang="en-SG" dirty="0"/>
              <a:t>Click the </a:t>
            </a:r>
            <a:r>
              <a:rPr lang="en-SG" b="1" dirty="0"/>
              <a:t>Format</a:t>
            </a:r>
            <a:r>
              <a:rPr lang="en-SG" dirty="0"/>
              <a:t> icon.</a:t>
            </a:r>
          </a:p>
          <a:p>
            <a:pPr>
              <a:buFont typeface="+mj-lt"/>
              <a:buAutoNum type="arabicPeriod"/>
            </a:pPr>
            <a:r>
              <a:rPr lang="en-SG" dirty="0"/>
              <a:t>Click </a:t>
            </a:r>
            <a:r>
              <a:rPr lang="en-SG" b="1" dirty="0"/>
              <a:t>Legend</a:t>
            </a:r>
            <a:r>
              <a:rPr lang="en-SG" dirty="0"/>
              <a:t> and set </a:t>
            </a:r>
            <a:r>
              <a:rPr lang="en-SG" b="1" dirty="0"/>
              <a:t>Position</a:t>
            </a:r>
            <a:r>
              <a:rPr lang="en-SG" dirty="0"/>
              <a:t> to </a:t>
            </a:r>
            <a:r>
              <a:rPr lang="en-SG" b="1" dirty="0"/>
              <a:t>Top </a:t>
            </a:r>
            <a:r>
              <a:rPr lang="en-SG" b="1" dirty="0" err="1"/>
              <a:t>Center</a:t>
            </a:r>
            <a:r>
              <a:rPr lang="en-SG" dirty="0"/>
              <a:t>.</a:t>
            </a:r>
            <a:endParaRPr lang="en-IE" dirty="0"/>
          </a:p>
          <a:p>
            <a:pPr>
              <a:buFont typeface="+mj-lt"/>
              <a:buAutoNum type="arabicPeriod"/>
            </a:pPr>
            <a:r>
              <a:rPr lang="en-SG" dirty="0"/>
              <a:t>Expand the </a:t>
            </a:r>
            <a:r>
              <a:rPr lang="en-SG" b="1" dirty="0"/>
              <a:t>Data </a:t>
            </a:r>
            <a:r>
              <a:rPr lang="en-SG" b="1" dirty="0" err="1"/>
              <a:t>colors</a:t>
            </a:r>
            <a:r>
              <a:rPr lang="en-SG" dirty="0"/>
              <a:t> section and set </a:t>
            </a:r>
            <a:r>
              <a:rPr lang="en-SG" b="1" dirty="0"/>
              <a:t>Sales</a:t>
            </a:r>
            <a:r>
              <a:rPr lang="en-SG" dirty="0"/>
              <a:t>: </a:t>
            </a:r>
            <a:r>
              <a:rPr lang="en-SG" b="1" dirty="0"/>
              <a:t>Purple </a:t>
            </a:r>
            <a:r>
              <a:rPr lang="en-SG" dirty="0"/>
              <a:t>and </a:t>
            </a:r>
            <a:r>
              <a:rPr lang="en-SG" b="1" dirty="0"/>
              <a:t>Profit</a:t>
            </a:r>
            <a:r>
              <a:rPr lang="en-SG" dirty="0"/>
              <a:t>: </a:t>
            </a:r>
            <a:r>
              <a:rPr lang="en-SG" b="1" dirty="0"/>
              <a:t>Green</a:t>
            </a:r>
            <a:r>
              <a:rPr lang="en-SG" dirty="0"/>
              <a:t>.</a:t>
            </a:r>
            <a:endParaRPr lang="en-IE" dirty="0"/>
          </a:p>
          <a:p>
            <a:pPr>
              <a:buFont typeface="+mj-lt"/>
              <a:buAutoNum type="arabicPeriod"/>
            </a:pPr>
            <a:r>
              <a:rPr lang="en-SG" dirty="0"/>
              <a:t>Expand the </a:t>
            </a:r>
            <a:r>
              <a:rPr lang="en-SG" b="1" dirty="0"/>
              <a:t>Shapes</a:t>
            </a:r>
            <a:r>
              <a:rPr lang="en-SG" dirty="0"/>
              <a:t> section and set </a:t>
            </a:r>
            <a:r>
              <a:rPr lang="en-SG" b="1" dirty="0"/>
              <a:t>Stroke width</a:t>
            </a:r>
            <a:r>
              <a:rPr lang="en-SG" dirty="0"/>
              <a:t>: </a:t>
            </a:r>
            <a:r>
              <a:rPr lang="en-SG" b="1" dirty="0"/>
              <a:t>3, Show marker</a:t>
            </a:r>
            <a:r>
              <a:rPr lang="en-SG" dirty="0"/>
              <a:t>: </a:t>
            </a:r>
            <a:r>
              <a:rPr lang="en-SG" b="1" dirty="0"/>
              <a:t>On, </a:t>
            </a:r>
            <a:r>
              <a:rPr lang="en-SG" dirty="0"/>
              <a:t>and</a:t>
            </a:r>
            <a:r>
              <a:rPr lang="en-SG" b="1" dirty="0"/>
              <a:t> Marker shape: Diamond</a:t>
            </a:r>
            <a:r>
              <a:rPr lang="en-SG" dirty="0"/>
              <a:t>.</a:t>
            </a:r>
          </a:p>
          <a:p>
            <a:pPr>
              <a:buFont typeface="+mj-lt"/>
              <a:buAutoNum type="arabicPeriod"/>
            </a:pPr>
            <a:r>
              <a:rPr lang="en-SG" dirty="0"/>
              <a:t>Expand the </a:t>
            </a:r>
            <a:r>
              <a:rPr lang="en-SG" b="1" dirty="0"/>
              <a:t>Title</a:t>
            </a:r>
            <a:r>
              <a:rPr lang="en-SG" dirty="0"/>
              <a:t> section and set </a:t>
            </a:r>
            <a:r>
              <a:rPr lang="en-SG" b="1" dirty="0"/>
              <a:t>Font colour: Black </a:t>
            </a:r>
            <a:r>
              <a:rPr lang="en-SG" dirty="0"/>
              <a:t>and </a:t>
            </a:r>
            <a:r>
              <a:rPr lang="en-SG" b="1" dirty="0"/>
              <a:t>Text size: 10.</a:t>
            </a:r>
            <a:endParaRPr lang="en-IE" dirty="0"/>
          </a:p>
          <a:p>
            <a:endParaRPr lang="en-IE" dirty="0"/>
          </a:p>
          <a:p>
            <a:endParaRPr lang="en-IE" dirty="0"/>
          </a:p>
          <a:p>
            <a:endParaRPr lang="en-IE" dirty="0"/>
          </a:p>
          <a:p>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55994"/>
            <a:ext cx="588830" cy="588830"/>
          </a:xfrm>
          <a:prstGeom prst="rect">
            <a:avLst/>
          </a:prstGeom>
        </p:spPr>
      </p:pic>
      <p:sp>
        <p:nvSpPr>
          <p:cNvPr id="2" name="Footer Placeholder 1">
            <a:extLst>
              <a:ext uri="{FF2B5EF4-FFF2-40B4-BE49-F238E27FC236}">
                <a16:creationId xmlns:a16="http://schemas.microsoft.com/office/drawing/2014/main" id="{BDB5A6EE-C544-4177-803E-A726C9A351DA}"/>
              </a:ext>
            </a:extLst>
          </p:cNvPr>
          <p:cNvSpPr>
            <a:spLocks noGrp="1"/>
          </p:cNvSpPr>
          <p:nvPr>
            <p:ph type="ftr" sz="quarter" idx="11"/>
          </p:nvPr>
        </p:nvSpPr>
        <p:spPr/>
        <p:txBody>
          <a:bodyPr/>
          <a:lstStyle/>
          <a:p>
            <a:r>
              <a:rPr lang="en-IE" dirty="0"/>
              <a:t>Data Analytics - Foundation 1.0</a:t>
            </a:r>
          </a:p>
        </p:txBody>
      </p:sp>
      <p:sp>
        <p:nvSpPr>
          <p:cNvPr id="8" name="Title 1">
            <a:extLst>
              <a:ext uri="{FF2B5EF4-FFF2-40B4-BE49-F238E27FC236}">
                <a16:creationId xmlns:a16="http://schemas.microsoft.com/office/drawing/2014/main" id="{B87CC0DD-EA29-4CB6-BFA9-C235AD97074B}"/>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3889557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Visualize data as a line chart.</a:t>
            </a:r>
            <a:endParaRPr lang="en-IE"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Create a line chart visualization to plot </a:t>
            </a:r>
            <a:r>
              <a:rPr lang="en-IE" sz="2000" b="1" dirty="0"/>
              <a:t>sales</a:t>
            </a:r>
            <a:r>
              <a:rPr lang="en-IE" sz="2000" dirty="0"/>
              <a:t> and </a:t>
            </a:r>
            <a:r>
              <a:rPr lang="en-IE" sz="2000" b="1" dirty="0"/>
              <a:t>profit</a:t>
            </a:r>
            <a:r>
              <a:rPr lang="en-IE" sz="2000" dirty="0"/>
              <a:t> values by month.</a:t>
            </a:r>
            <a:endParaRPr lang="en-SG" sz="2000" dirty="0"/>
          </a:p>
          <a:p>
            <a:pPr marL="0" indent="0">
              <a:buNone/>
            </a:pPr>
            <a:endParaRPr lang="en-IE" sz="2000" b="1" dirty="0"/>
          </a:p>
          <a:p>
            <a:pPr marL="0" indent="0">
              <a:buNone/>
            </a:pPr>
            <a:r>
              <a:rPr lang="en-IE" sz="2000" b="1" dirty="0"/>
              <a:t>Result: </a:t>
            </a:r>
            <a:r>
              <a:rPr lang="en-SG" sz="2000" dirty="0"/>
              <a:t>The formatted line chart is updated on the report canvas.</a:t>
            </a:r>
            <a:endParaRPr lang="en-IE" sz="2000" dirty="0"/>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pic>
        <p:nvPicPr>
          <p:cNvPr id="8" name="Picture 7">
            <a:extLst>
              <a:ext uri="{FF2B5EF4-FFF2-40B4-BE49-F238E27FC236}">
                <a16:creationId xmlns:a16="http://schemas.microsoft.com/office/drawing/2014/main" id="{4CFE3ECC-6400-46A4-8535-71FD77E12DC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429000"/>
            <a:ext cx="5351140" cy="2986658"/>
          </a:xfrm>
          <a:prstGeom prst="rect">
            <a:avLst/>
          </a:prstGeom>
          <a:noFill/>
          <a:ln w="3175">
            <a:solidFill>
              <a:schemeClr val="tx1"/>
            </a:solidFill>
          </a:ln>
        </p:spPr>
      </p:pic>
      <p:sp>
        <p:nvSpPr>
          <p:cNvPr id="2" name="Rectangle 1">
            <a:extLst>
              <a:ext uri="{FF2B5EF4-FFF2-40B4-BE49-F238E27FC236}">
                <a16:creationId xmlns:a16="http://schemas.microsoft.com/office/drawing/2014/main" id="{985060E3-E31F-450D-9624-8EA20BBA097B}"/>
              </a:ext>
            </a:extLst>
          </p:cNvPr>
          <p:cNvSpPr/>
          <p:nvPr/>
        </p:nvSpPr>
        <p:spPr>
          <a:xfrm>
            <a:off x="2695491" y="6345232"/>
            <a:ext cx="3034164" cy="324128"/>
          </a:xfrm>
          <a:prstGeom prst="rect">
            <a:avLst/>
          </a:prstGeom>
        </p:spPr>
        <p:txBody>
          <a:bodyPr wrap="non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Highlighting a Data Point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71F7D00-16A3-4D15-B238-0BEBA0872214}"/>
              </a:ext>
            </a:extLst>
          </p:cNvPr>
          <p:cNvSpPr>
            <a:spLocks noGrp="1"/>
          </p:cNvSpPr>
          <p:nvPr>
            <p:ph type="ftr" sz="quarter" idx="11"/>
          </p:nvPr>
        </p:nvSpPr>
        <p:spPr/>
        <p:txBody>
          <a:bodyPr/>
          <a:lstStyle/>
          <a:p>
            <a:r>
              <a:rPr lang="en-IE"/>
              <a:t>Data Analytics - Foundation 1.0</a:t>
            </a:r>
            <a:endParaRPr lang="en-IE" dirty="0"/>
          </a:p>
        </p:txBody>
      </p:sp>
      <p:sp>
        <p:nvSpPr>
          <p:cNvPr id="11" name="Title 1">
            <a:extLst>
              <a:ext uri="{FF2B5EF4-FFF2-40B4-BE49-F238E27FC236}">
                <a16:creationId xmlns:a16="http://schemas.microsoft.com/office/drawing/2014/main" id="{46B32EA4-01EC-4FB2-8120-EDC8C4DCF78D}"/>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409949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44767" y="1270606"/>
            <a:ext cx="7831689" cy="539875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Visualize data as a pie chart.</a:t>
            </a:r>
            <a:endParaRPr lang="en-IE" sz="2200" b="1" dirty="0">
              <a:solidFill>
                <a:srgbClr val="009FE9"/>
              </a:solidFill>
            </a:endParaRPr>
          </a:p>
          <a:p>
            <a:pPr marL="0" indent="0">
              <a:buNone/>
            </a:pPr>
            <a:endParaRPr lang="en-GB" b="1" dirty="0">
              <a:solidFill>
                <a:srgbClr val="00B0F0"/>
              </a:solidFill>
            </a:endParaRPr>
          </a:p>
          <a:p>
            <a:pPr marL="0" indent="0">
              <a:buNone/>
            </a:pPr>
            <a:r>
              <a:rPr lang="en-IE" sz="2200" b="1" dirty="0"/>
              <a:t>Example: </a:t>
            </a:r>
            <a:r>
              <a:rPr lang="en-IE" sz="2200" dirty="0"/>
              <a:t>Create a </a:t>
            </a:r>
            <a:r>
              <a:rPr lang="en-IE" sz="2200" b="1" dirty="0"/>
              <a:t>donut chart </a:t>
            </a:r>
            <a:r>
              <a:rPr lang="en-IE" sz="2200" dirty="0"/>
              <a:t>visualization to </a:t>
            </a:r>
            <a:r>
              <a:rPr lang="en-SG" sz="2200" dirty="0"/>
              <a:t>show the </a:t>
            </a:r>
            <a:r>
              <a:rPr lang="en-SG" sz="2200" b="1" dirty="0"/>
              <a:t>sales distribution</a:t>
            </a:r>
            <a:r>
              <a:rPr lang="en-SG" sz="2200" dirty="0"/>
              <a:t> by percentage for various regions</a:t>
            </a:r>
            <a:r>
              <a:rPr lang="en-IE" sz="2200" dirty="0"/>
              <a:t>.</a:t>
            </a:r>
            <a:endParaRPr lang="en-SG" sz="2200" dirty="0"/>
          </a:p>
          <a:p>
            <a:pPr marL="0" indent="0">
              <a:buNone/>
            </a:pPr>
            <a:endParaRPr lang="en-SG" sz="2200" b="1" dirty="0"/>
          </a:p>
          <a:p>
            <a:pPr marL="0" indent="0">
              <a:buNone/>
            </a:pPr>
            <a:r>
              <a:rPr lang="en-IE" sz="2200" b="1" dirty="0"/>
              <a:t>Steps:</a:t>
            </a:r>
          </a:p>
          <a:p>
            <a:pPr>
              <a:buFont typeface="+mj-lt"/>
              <a:buAutoNum type="arabicPeriod"/>
            </a:pPr>
            <a:r>
              <a:rPr lang="en-SG" dirty="0"/>
              <a:t>In</a:t>
            </a:r>
            <a:r>
              <a:rPr lang="en-SG" b="1" dirty="0"/>
              <a:t> Report</a:t>
            </a:r>
            <a:r>
              <a:rPr lang="en-SG" dirty="0"/>
              <a:t> view with </a:t>
            </a:r>
            <a:r>
              <a:rPr lang="en-SG" b="1" dirty="0"/>
              <a:t>Sales </a:t>
            </a:r>
            <a:r>
              <a:rPr lang="en-SG" b="1" dirty="0" err="1"/>
              <a:t>Chart.pbxi</a:t>
            </a:r>
            <a:r>
              <a:rPr lang="en-SG" dirty="0"/>
              <a:t> open, click outside the </a:t>
            </a:r>
            <a:r>
              <a:rPr lang="en-SG" b="1" dirty="0"/>
              <a:t>Line Chart</a:t>
            </a:r>
            <a:r>
              <a:rPr lang="en-SG" dirty="0"/>
              <a:t> in the </a:t>
            </a:r>
            <a:r>
              <a:rPr lang="en-SG" b="1" dirty="0"/>
              <a:t>Report Canvas</a:t>
            </a:r>
            <a:r>
              <a:rPr lang="en-SG" dirty="0"/>
              <a:t> and select the </a:t>
            </a:r>
            <a:r>
              <a:rPr lang="en-SG" b="1" dirty="0"/>
              <a:t>Donut chart</a:t>
            </a:r>
            <a:r>
              <a:rPr lang="en-SG" dirty="0"/>
              <a:t> icon. </a:t>
            </a:r>
          </a:p>
          <a:p>
            <a:pPr marL="400050" lvl="1" indent="0">
              <a:buNone/>
            </a:pPr>
            <a:r>
              <a:rPr lang="en-SG" i="1" dirty="0"/>
              <a:t>Alternatively create a pie chart by selecting the </a:t>
            </a:r>
            <a:r>
              <a:rPr lang="en-SG" b="1" i="1" dirty="0"/>
              <a:t>Pie chart</a:t>
            </a:r>
            <a:r>
              <a:rPr lang="en-SG" i="1" dirty="0"/>
              <a:t> icon in the Visualizations pane. </a:t>
            </a:r>
          </a:p>
          <a:p>
            <a:pPr lvl="0">
              <a:buFont typeface="+mj-lt"/>
              <a:buAutoNum type="arabicPeriod"/>
            </a:pPr>
            <a:r>
              <a:rPr lang="en-SG" dirty="0"/>
              <a:t>Select the </a:t>
            </a:r>
            <a:r>
              <a:rPr lang="en-SG" b="1" dirty="0"/>
              <a:t>Region </a:t>
            </a:r>
            <a:r>
              <a:rPr lang="en-SG" dirty="0"/>
              <a:t>and </a:t>
            </a:r>
            <a:r>
              <a:rPr lang="en-SG" b="1" dirty="0"/>
              <a:t>Sales </a:t>
            </a:r>
            <a:r>
              <a:rPr lang="en-SG" dirty="0"/>
              <a:t>fields under the </a:t>
            </a:r>
            <a:r>
              <a:rPr lang="en-SG" b="1" dirty="0"/>
              <a:t>Orders</a:t>
            </a:r>
            <a:r>
              <a:rPr lang="en-SG" dirty="0"/>
              <a:t> table in the</a:t>
            </a:r>
            <a:r>
              <a:rPr lang="en-SG" b="1" dirty="0"/>
              <a:t> Fields</a:t>
            </a:r>
            <a:r>
              <a:rPr lang="en-SG" dirty="0"/>
              <a:t> pane.</a:t>
            </a:r>
            <a:endParaRPr lang="en-IE" dirty="0"/>
          </a:p>
          <a:p>
            <a:pPr lvl="0">
              <a:buFont typeface="+mj-lt"/>
              <a:buAutoNum type="arabicPeriod"/>
            </a:pPr>
            <a:r>
              <a:rPr lang="en-SG" dirty="0"/>
              <a:t>Click the </a:t>
            </a:r>
            <a:r>
              <a:rPr lang="en-SG" b="1" dirty="0"/>
              <a:t>Format</a:t>
            </a:r>
            <a:r>
              <a:rPr lang="en-SG" dirty="0"/>
              <a:t> icon. </a:t>
            </a:r>
          </a:p>
          <a:p>
            <a:pPr lvl="0">
              <a:buFont typeface="+mj-lt"/>
              <a:buAutoNum type="arabicPeriod"/>
            </a:pPr>
            <a:r>
              <a:rPr lang="en-SG" dirty="0"/>
              <a:t>Expand the </a:t>
            </a:r>
            <a:r>
              <a:rPr lang="en-SG" b="1" dirty="0"/>
              <a:t>Detail labels</a:t>
            </a:r>
            <a:r>
              <a:rPr lang="en-SG" dirty="0"/>
              <a:t> section and set </a:t>
            </a:r>
            <a:r>
              <a:rPr lang="en-SG" b="1" dirty="0"/>
              <a:t>Label style </a:t>
            </a:r>
            <a:r>
              <a:rPr lang="en-SG" dirty="0"/>
              <a:t>to </a:t>
            </a:r>
            <a:r>
              <a:rPr lang="en-SG" b="1" dirty="0"/>
              <a:t>Category, percent of total </a:t>
            </a:r>
            <a:r>
              <a:rPr lang="en-SG" dirty="0"/>
              <a:t>and </a:t>
            </a:r>
            <a:r>
              <a:rPr lang="en-SG" b="1" dirty="0"/>
              <a:t>Text size </a:t>
            </a:r>
            <a:r>
              <a:rPr lang="en-SG" dirty="0"/>
              <a:t>to</a:t>
            </a:r>
            <a:r>
              <a:rPr lang="en-SG" b="1" dirty="0"/>
              <a:t> 10</a:t>
            </a:r>
          </a:p>
          <a:p>
            <a:pPr lvl="0">
              <a:buFont typeface="+mj-lt"/>
              <a:buAutoNum type="arabicPeriod"/>
            </a:pPr>
            <a:r>
              <a:rPr lang="en-SG" dirty="0"/>
              <a:t>Expand the </a:t>
            </a:r>
            <a:r>
              <a:rPr lang="en-SG" b="1" dirty="0"/>
              <a:t>Title</a:t>
            </a:r>
            <a:r>
              <a:rPr lang="en-SG" dirty="0"/>
              <a:t> section and set the </a:t>
            </a:r>
            <a:r>
              <a:rPr lang="en-SG" b="1" dirty="0"/>
              <a:t>Title Text </a:t>
            </a:r>
            <a:r>
              <a:rPr lang="en-SG" dirty="0"/>
              <a:t>to </a:t>
            </a:r>
            <a:r>
              <a:rPr lang="en-SG" b="1" dirty="0"/>
              <a:t>Sales Distribution by Region, Font colour</a:t>
            </a:r>
            <a:r>
              <a:rPr lang="en-SG" dirty="0"/>
              <a:t> to </a:t>
            </a:r>
            <a:r>
              <a:rPr lang="en-SG" b="1" dirty="0"/>
              <a:t>Black </a:t>
            </a:r>
            <a:r>
              <a:rPr lang="en-SG" dirty="0"/>
              <a:t>and</a:t>
            </a:r>
            <a:r>
              <a:rPr lang="en-SG" b="1" dirty="0"/>
              <a:t> Text size</a:t>
            </a:r>
            <a:r>
              <a:rPr lang="en-SG" dirty="0"/>
              <a:t> to </a:t>
            </a:r>
            <a:r>
              <a:rPr lang="en-SG" b="1" dirty="0"/>
              <a:t>10.</a:t>
            </a:r>
            <a:endParaRPr lang="en-IE" dirty="0"/>
          </a:p>
          <a:p>
            <a:pPr>
              <a:buFont typeface="+mj-lt"/>
              <a:buAutoNum type="arabicPeriod"/>
            </a:pPr>
            <a:r>
              <a:rPr lang="en-SG" dirty="0"/>
              <a:t>Position the formatted donut chart to the right of the line chart and resize it as necessary.</a:t>
            </a:r>
            <a:endParaRPr lang="en-IE" dirty="0"/>
          </a:p>
          <a:p>
            <a:pPr marL="0" indent="0">
              <a:buNone/>
            </a:pPr>
            <a:r>
              <a:rPr lang="en-SG" i="1" dirty="0"/>
              <a:t>Change the donut chart to a pie chart by selecting the donut chart and clicking the </a:t>
            </a:r>
            <a:r>
              <a:rPr lang="en-SG" b="1" i="1" dirty="0"/>
              <a:t>Pie chart</a:t>
            </a:r>
            <a:r>
              <a:rPr lang="en-SG" i="1" dirty="0"/>
              <a:t> icon.</a:t>
            </a:r>
            <a:endParaRPr lang="en-IE" dirty="0"/>
          </a:p>
          <a:p>
            <a:pPr lvl="0"/>
            <a:endParaRPr lang="en-IE" dirty="0"/>
          </a:p>
          <a:p>
            <a:endParaRPr lang="en-IE" dirty="0"/>
          </a:p>
          <a:p>
            <a:endParaRPr lang="en-IE" dirty="0"/>
          </a:p>
          <a:p>
            <a:endParaRPr lang="en-IE" dirty="0"/>
          </a:p>
          <a:p>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55994"/>
            <a:ext cx="588830" cy="588830"/>
          </a:xfrm>
          <a:prstGeom prst="rect">
            <a:avLst/>
          </a:prstGeom>
        </p:spPr>
      </p:pic>
      <p:sp>
        <p:nvSpPr>
          <p:cNvPr id="2" name="Footer Placeholder 1">
            <a:extLst>
              <a:ext uri="{FF2B5EF4-FFF2-40B4-BE49-F238E27FC236}">
                <a16:creationId xmlns:a16="http://schemas.microsoft.com/office/drawing/2014/main" id="{551F5BF8-4E8C-4CE2-9828-22EE410968AB}"/>
              </a:ext>
            </a:extLst>
          </p:cNvPr>
          <p:cNvSpPr>
            <a:spLocks noGrp="1"/>
          </p:cNvSpPr>
          <p:nvPr>
            <p:ph type="ftr" sz="quarter" idx="11"/>
          </p:nvPr>
        </p:nvSpPr>
        <p:spPr/>
        <p:txBody>
          <a:bodyPr/>
          <a:lstStyle/>
          <a:p>
            <a:r>
              <a:rPr lang="en-IE" dirty="0"/>
              <a:t>Data Analytics - Foundation 1.0</a:t>
            </a:r>
          </a:p>
        </p:txBody>
      </p:sp>
      <p:sp>
        <p:nvSpPr>
          <p:cNvPr id="8" name="Title 1">
            <a:extLst>
              <a:ext uri="{FF2B5EF4-FFF2-40B4-BE49-F238E27FC236}">
                <a16:creationId xmlns:a16="http://schemas.microsoft.com/office/drawing/2014/main" id="{21FD12CE-9649-4617-8C0B-9A3010500A4E}"/>
              </a:ext>
            </a:extLst>
          </p:cNvPr>
          <p:cNvSpPr>
            <a:spLocks noGrp="1"/>
          </p:cNvSpPr>
          <p:nvPr>
            <p:ph type="title"/>
          </p:nvPr>
        </p:nvSpPr>
        <p:spPr>
          <a:xfrm>
            <a:off x="0" y="0"/>
            <a:ext cx="9396536" cy="1143000"/>
          </a:xfrm>
        </p:spPr>
        <p:txBody>
          <a:bodyPr/>
          <a:lstStyle/>
          <a:p>
            <a:r>
              <a:rPr lang="en-IE" dirty="0"/>
              <a:t> 11 – Creating Basic Data Visualizations</a:t>
            </a:r>
          </a:p>
        </p:txBody>
      </p:sp>
      <p:grpSp>
        <p:nvGrpSpPr>
          <p:cNvPr id="12" name="Group 11">
            <a:extLst>
              <a:ext uri="{FF2B5EF4-FFF2-40B4-BE49-F238E27FC236}">
                <a16:creationId xmlns:a16="http://schemas.microsoft.com/office/drawing/2014/main" id="{E9E8472E-1402-4FFC-B7F4-71C7D4CD3FC9}"/>
              </a:ext>
            </a:extLst>
          </p:cNvPr>
          <p:cNvGrpSpPr/>
          <p:nvPr/>
        </p:nvGrpSpPr>
        <p:grpSpPr>
          <a:xfrm>
            <a:off x="0" y="5836272"/>
            <a:ext cx="936000" cy="936000"/>
            <a:chOff x="215616" y="5877272"/>
            <a:chExt cx="936000" cy="936000"/>
          </a:xfrm>
        </p:grpSpPr>
        <p:pic>
          <p:nvPicPr>
            <p:cNvPr id="15" name="Graphic 14" descr="Laptop">
              <a:extLst>
                <a:ext uri="{FF2B5EF4-FFF2-40B4-BE49-F238E27FC236}">
                  <a16:creationId xmlns:a16="http://schemas.microsoft.com/office/drawing/2014/main" id="{CD1DB221-F68C-43F5-A5E5-62D4B598E2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16" name="Graphic 15" descr="Information">
              <a:extLst>
                <a:ext uri="{FF2B5EF4-FFF2-40B4-BE49-F238E27FC236}">
                  <a16:creationId xmlns:a16="http://schemas.microsoft.com/office/drawing/2014/main" id="{3087944F-349D-45F1-B1AE-96848B69D1B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334395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4 - Data Visualization</a:t>
            </a:r>
          </a:p>
        </p:txBody>
      </p:sp>
      <p:sp>
        <p:nvSpPr>
          <p:cNvPr id="3" name="Content Placeholder 2"/>
          <p:cNvSpPr>
            <a:spLocks noGrp="1"/>
          </p:cNvSpPr>
          <p:nvPr>
            <p:ph idx="1"/>
          </p:nvPr>
        </p:nvSpPr>
        <p:spPr>
          <a:xfrm>
            <a:off x="899592" y="1152000"/>
            <a:ext cx="7776864" cy="4565104"/>
          </a:xfrm>
        </p:spPr>
        <p:txBody>
          <a:bodyPr>
            <a:normAutofit/>
          </a:bodyPr>
          <a:lstStyle/>
          <a:p>
            <a:pPr marL="0" indent="0">
              <a:buNone/>
            </a:pPr>
            <a:r>
              <a:rPr lang="en-US" sz="3200" b="1" dirty="0">
                <a:solidFill>
                  <a:srgbClr val="009FE9"/>
                </a:solidFill>
              </a:rPr>
              <a:t>Learning Objectives Overview</a:t>
            </a:r>
          </a:p>
          <a:p>
            <a:pPr marL="0" indent="0">
              <a:buNone/>
            </a:pPr>
            <a:endParaRPr lang="en-US" sz="2400" dirty="0"/>
          </a:p>
          <a:p>
            <a:pPr marL="0" indent="0">
              <a:buNone/>
            </a:pPr>
            <a:r>
              <a:rPr lang="en-US" sz="2400" dirty="0"/>
              <a:t>After completing these lessons, you should be able to:</a:t>
            </a:r>
            <a:br>
              <a:rPr lang="en-US" sz="2400" dirty="0"/>
            </a:br>
            <a:endParaRPr lang="en-US" sz="2400" dirty="0"/>
          </a:p>
          <a:p>
            <a:pPr marL="457200" indent="-457200">
              <a:buFont typeface="+mj-lt"/>
              <a:buAutoNum type="arabicPeriod"/>
            </a:pPr>
            <a:r>
              <a:rPr lang="en-IE" sz="2200" dirty="0"/>
              <a:t>Understand data visualization techniques and tools.</a:t>
            </a:r>
          </a:p>
          <a:p>
            <a:pPr marL="457200" lvl="0" indent="-457200">
              <a:buFont typeface="+mj-lt"/>
              <a:buAutoNum type="arabicPeriod"/>
            </a:pPr>
            <a:r>
              <a:rPr lang="en-IE" sz="2200" dirty="0"/>
              <a:t>Apply data visualization techniques and tools.</a:t>
            </a:r>
          </a:p>
          <a:p>
            <a:pPr marL="457200" lvl="0" indent="-457200">
              <a:buFont typeface="+mj-lt"/>
              <a:buAutoNum type="arabicPeriod"/>
            </a:pPr>
            <a:r>
              <a:rPr lang="en-IE" sz="2200" dirty="0"/>
              <a:t>Create reports and dashboards in a data visualization tool.</a:t>
            </a:r>
          </a:p>
          <a:p>
            <a:pPr marL="457200" lvl="0" indent="-457200">
              <a:buFont typeface="+mj-lt"/>
              <a:buAutoNum type="arabicPeriod"/>
            </a:pPr>
            <a:r>
              <a:rPr lang="en-IE" sz="2200" dirty="0"/>
              <a:t>Share reports and dashboards in a data visualization tool.</a:t>
            </a:r>
          </a:p>
          <a:p>
            <a:pPr lvl="0">
              <a:buFont typeface="Wingdings" panose="05000000000000000000" pitchFamily="2" charset="2"/>
              <a:buChar char="ü"/>
            </a:pPr>
            <a:endParaRPr lang="en-GB" sz="2400" dirty="0"/>
          </a:p>
          <a:p>
            <a:pPr lvl="0"/>
            <a:endParaRPr lang="en-US" sz="2000" dirty="0"/>
          </a:p>
        </p:txBody>
      </p:sp>
      <p:pic>
        <p:nvPicPr>
          <p:cNvPr id="5" name="Graphic 4" descr="Bullseye">
            <a:extLst>
              <a:ext uri="{FF2B5EF4-FFF2-40B4-BE49-F238E27FC236}">
                <a16:creationId xmlns:a16="http://schemas.microsoft.com/office/drawing/2014/main" id="{B1E4F642-086A-40E7-8ED8-9CAB6301C3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000" y="1188000"/>
            <a:ext cx="792088" cy="792088"/>
          </a:xfrm>
          <a:prstGeom prst="rect">
            <a:avLst/>
          </a:prstGeom>
        </p:spPr>
      </p:pic>
      <p:sp>
        <p:nvSpPr>
          <p:cNvPr id="6" name="Footer Placeholder 5">
            <a:extLst>
              <a:ext uri="{FF2B5EF4-FFF2-40B4-BE49-F238E27FC236}">
                <a16:creationId xmlns:a16="http://schemas.microsoft.com/office/drawing/2014/main" id="{95490BC3-6130-4789-9C3A-FFF5A6D3AF10}"/>
              </a:ext>
            </a:extLst>
          </p:cNvPr>
          <p:cNvSpPr>
            <a:spLocks noGrp="1"/>
          </p:cNvSpPr>
          <p:nvPr>
            <p:ph type="ftr" sz="quarter" idx="11"/>
          </p:nvPr>
        </p:nvSpPr>
        <p:spPr/>
        <p:txBody>
          <a:bodyPr/>
          <a:lstStyle/>
          <a:p>
            <a:r>
              <a:rPr lang="en-IE" dirty="0"/>
              <a:t>Data Analytics - Foundation 1.0</a:t>
            </a:r>
          </a:p>
        </p:txBody>
      </p:sp>
    </p:spTree>
    <p:extLst>
      <p:ext uri="{BB962C8B-B14F-4D97-AF65-F5344CB8AC3E}">
        <p14:creationId xmlns:p14="http://schemas.microsoft.com/office/powerpoint/2010/main" val="313091273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Visualize data as a pie chart.</a:t>
            </a:r>
            <a:endParaRPr lang="en-IE"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Create a </a:t>
            </a:r>
            <a:r>
              <a:rPr lang="en-IE" sz="2000" b="1" dirty="0"/>
              <a:t>donut chart </a:t>
            </a:r>
            <a:r>
              <a:rPr lang="en-IE" sz="2000" dirty="0"/>
              <a:t>visualization to </a:t>
            </a:r>
            <a:r>
              <a:rPr lang="en-SG" sz="2000" dirty="0"/>
              <a:t>show the </a:t>
            </a:r>
            <a:r>
              <a:rPr lang="en-SG" sz="2000" b="1" dirty="0"/>
              <a:t>sales distribution</a:t>
            </a:r>
            <a:r>
              <a:rPr lang="en-SG" sz="2000" dirty="0"/>
              <a:t> by percentage for various regions</a:t>
            </a:r>
            <a:r>
              <a:rPr lang="en-IE" sz="2000" dirty="0"/>
              <a:t>.</a:t>
            </a:r>
            <a:endParaRPr lang="en-SG" sz="2000" dirty="0"/>
          </a:p>
          <a:p>
            <a:pPr marL="0" indent="0">
              <a:buNone/>
            </a:pPr>
            <a:endParaRPr lang="en-IE" sz="2000" b="1" dirty="0"/>
          </a:p>
          <a:p>
            <a:pPr marL="0" indent="0">
              <a:buNone/>
            </a:pPr>
            <a:r>
              <a:rPr lang="en-IE" sz="2000" b="1" dirty="0"/>
              <a:t>Result: </a:t>
            </a:r>
            <a:r>
              <a:rPr lang="en-SG" sz="2000" dirty="0"/>
              <a:t>The formatted donut chart is updated on the report canvas.</a:t>
            </a:r>
            <a:endParaRPr lang="en-IE" sz="2000" dirty="0"/>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985060E3-E31F-450D-9624-8EA20BBA097B}"/>
              </a:ext>
            </a:extLst>
          </p:cNvPr>
          <p:cNvSpPr/>
          <p:nvPr/>
        </p:nvSpPr>
        <p:spPr>
          <a:xfrm>
            <a:off x="2766827" y="6345232"/>
            <a:ext cx="2891497" cy="324128"/>
          </a:xfrm>
          <a:prstGeom prst="rect">
            <a:avLst/>
          </a:prstGeom>
        </p:spPr>
        <p:txBody>
          <a:bodyPr wrap="non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Formatted Donut Chart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B30DFAA2-A903-4499-9838-729121BF73F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06183" y="3284984"/>
            <a:ext cx="2558475" cy="3060248"/>
          </a:xfrm>
          <a:prstGeom prst="rect">
            <a:avLst/>
          </a:prstGeom>
          <a:noFill/>
          <a:ln>
            <a:solidFill>
              <a:schemeClr val="tx1"/>
            </a:solidFill>
          </a:ln>
        </p:spPr>
      </p:pic>
      <p:sp>
        <p:nvSpPr>
          <p:cNvPr id="3" name="Footer Placeholder 2">
            <a:extLst>
              <a:ext uri="{FF2B5EF4-FFF2-40B4-BE49-F238E27FC236}">
                <a16:creationId xmlns:a16="http://schemas.microsoft.com/office/drawing/2014/main" id="{95962D3C-7D83-4146-85CF-B673AB01D37D}"/>
              </a:ext>
            </a:extLst>
          </p:cNvPr>
          <p:cNvSpPr>
            <a:spLocks noGrp="1"/>
          </p:cNvSpPr>
          <p:nvPr>
            <p:ph type="ftr" sz="quarter" idx="11"/>
          </p:nvPr>
        </p:nvSpPr>
        <p:spPr/>
        <p:txBody>
          <a:bodyPr/>
          <a:lstStyle/>
          <a:p>
            <a:r>
              <a:rPr lang="en-IE"/>
              <a:t>Data Analytics - Foundation 1.0</a:t>
            </a:r>
            <a:endParaRPr lang="en-IE" dirty="0"/>
          </a:p>
        </p:txBody>
      </p:sp>
      <p:sp>
        <p:nvSpPr>
          <p:cNvPr id="12" name="Title 1">
            <a:extLst>
              <a:ext uri="{FF2B5EF4-FFF2-40B4-BE49-F238E27FC236}">
                <a16:creationId xmlns:a16="http://schemas.microsoft.com/office/drawing/2014/main" id="{22617E52-A6A1-4FEA-BE72-CF18E17AEF76}"/>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1926522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270606"/>
            <a:ext cx="7831689" cy="539875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Visualize data as a column chart.</a:t>
            </a:r>
            <a:endParaRPr lang="en-IE" sz="2200" b="1" dirty="0">
              <a:solidFill>
                <a:srgbClr val="009FE9"/>
              </a:solidFill>
            </a:endParaRPr>
          </a:p>
          <a:p>
            <a:pPr marL="0" indent="0">
              <a:buNone/>
            </a:pPr>
            <a:endParaRPr lang="en-GB" sz="2200" b="1" dirty="0">
              <a:solidFill>
                <a:srgbClr val="00B0F0"/>
              </a:solidFill>
            </a:endParaRPr>
          </a:p>
          <a:p>
            <a:pPr marL="0" indent="0">
              <a:buNone/>
            </a:pPr>
            <a:r>
              <a:rPr lang="en-IE" sz="2200" b="1" dirty="0"/>
              <a:t>Example: </a:t>
            </a:r>
            <a:r>
              <a:rPr lang="en-IE" sz="2200" dirty="0"/>
              <a:t>Create a </a:t>
            </a:r>
            <a:r>
              <a:rPr lang="en-IE" sz="2200" b="1" dirty="0"/>
              <a:t>s</a:t>
            </a:r>
            <a:r>
              <a:rPr lang="en-SG" sz="2200" b="1" dirty="0"/>
              <a:t>tacked column chart </a:t>
            </a:r>
            <a:r>
              <a:rPr lang="en-IE" sz="2200" dirty="0"/>
              <a:t>visualization to </a:t>
            </a:r>
            <a:r>
              <a:rPr lang="en-SG" sz="2200" dirty="0"/>
              <a:t>compare </a:t>
            </a:r>
            <a:r>
              <a:rPr lang="en-SG" sz="2200" b="1" dirty="0"/>
              <a:t>sales</a:t>
            </a:r>
            <a:r>
              <a:rPr lang="en-SG" sz="2200" dirty="0"/>
              <a:t> and </a:t>
            </a:r>
            <a:r>
              <a:rPr lang="en-SG" sz="2200" b="1" dirty="0"/>
              <a:t>profit</a:t>
            </a:r>
            <a:r>
              <a:rPr lang="en-SG" sz="2200" dirty="0"/>
              <a:t> figures across regions</a:t>
            </a:r>
            <a:r>
              <a:rPr lang="en-IE" sz="2200" dirty="0"/>
              <a:t>.</a:t>
            </a:r>
            <a:endParaRPr lang="en-SG" sz="2200" dirty="0"/>
          </a:p>
          <a:p>
            <a:pPr marL="0" indent="0">
              <a:buNone/>
            </a:pPr>
            <a:endParaRPr lang="en-SG" sz="2200" dirty="0"/>
          </a:p>
          <a:p>
            <a:pPr marL="0" indent="0">
              <a:buNone/>
            </a:pPr>
            <a:r>
              <a:rPr lang="en-IE" sz="2200" b="1" dirty="0"/>
              <a:t>Steps:</a:t>
            </a:r>
          </a:p>
          <a:p>
            <a:pPr lvl="0">
              <a:buFont typeface="+mj-lt"/>
              <a:buAutoNum type="arabicPeriod"/>
            </a:pPr>
            <a:r>
              <a:rPr lang="en-SG" dirty="0"/>
              <a:t>In</a:t>
            </a:r>
            <a:r>
              <a:rPr lang="en-SG" b="1" dirty="0"/>
              <a:t> Report</a:t>
            </a:r>
            <a:r>
              <a:rPr lang="en-SG" dirty="0"/>
              <a:t> view with </a:t>
            </a:r>
            <a:r>
              <a:rPr lang="en-SG" b="1" dirty="0"/>
              <a:t>Sales </a:t>
            </a:r>
            <a:r>
              <a:rPr lang="en-SG" b="1" dirty="0" err="1"/>
              <a:t>Chart.pbxi</a:t>
            </a:r>
            <a:r>
              <a:rPr lang="en-SG" dirty="0"/>
              <a:t> open, click outside the charts in the </a:t>
            </a:r>
            <a:r>
              <a:rPr lang="en-SG" b="1" dirty="0"/>
              <a:t>Report Canvas</a:t>
            </a:r>
            <a:r>
              <a:rPr lang="en-SG" dirty="0"/>
              <a:t> area and select the </a:t>
            </a:r>
            <a:r>
              <a:rPr lang="en-SG" b="1" dirty="0"/>
              <a:t>Stacked column chart </a:t>
            </a:r>
            <a:r>
              <a:rPr lang="en-SG" dirty="0"/>
              <a:t>icon.</a:t>
            </a:r>
            <a:endParaRPr lang="en-IE" dirty="0"/>
          </a:p>
          <a:p>
            <a:pPr lvl="0">
              <a:buFont typeface="+mj-lt"/>
              <a:buAutoNum type="arabicPeriod"/>
            </a:pPr>
            <a:r>
              <a:rPr lang="en-SG" dirty="0"/>
              <a:t>Select the </a:t>
            </a:r>
            <a:r>
              <a:rPr lang="en-SG" b="1" dirty="0"/>
              <a:t>Region,</a:t>
            </a:r>
            <a:r>
              <a:rPr lang="en-SG" dirty="0"/>
              <a:t> </a:t>
            </a:r>
            <a:r>
              <a:rPr lang="en-SG" b="1" dirty="0"/>
              <a:t>Sales </a:t>
            </a:r>
            <a:r>
              <a:rPr lang="en-SG" dirty="0"/>
              <a:t>and </a:t>
            </a:r>
            <a:r>
              <a:rPr lang="en-SG" b="1" dirty="0"/>
              <a:t>Profit </a:t>
            </a:r>
            <a:r>
              <a:rPr lang="en-SG" dirty="0"/>
              <a:t>fields under the </a:t>
            </a:r>
            <a:r>
              <a:rPr lang="en-SG" b="1" dirty="0"/>
              <a:t>Orders</a:t>
            </a:r>
            <a:r>
              <a:rPr lang="en-SG" dirty="0"/>
              <a:t> table in the</a:t>
            </a:r>
            <a:r>
              <a:rPr lang="en-SG" b="1" dirty="0"/>
              <a:t> Fields</a:t>
            </a:r>
            <a:r>
              <a:rPr lang="en-SG" dirty="0"/>
              <a:t> pane. </a:t>
            </a:r>
            <a:endParaRPr lang="en-IE" dirty="0"/>
          </a:p>
          <a:p>
            <a:pPr lvl="0">
              <a:buFont typeface="+mj-lt"/>
              <a:buAutoNum type="arabicPeriod"/>
            </a:pPr>
            <a:r>
              <a:rPr lang="en-SG" dirty="0"/>
              <a:t>Click the </a:t>
            </a:r>
            <a:r>
              <a:rPr lang="en-SG" b="1" dirty="0"/>
              <a:t>Format </a:t>
            </a:r>
            <a:r>
              <a:rPr lang="en-SG" dirty="0"/>
              <a:t>icon.</a:t>
            </a:r>
            <a:endParaRPr lang="en-IE" dirty="0"/>
          </a:p>
          <a:p>
            <a:pPr lvl="0">
              <a:buFont typeface="+mj-lt"/>
              <a:buAutoNum type="arabicPeriod"/>
            </a:pPr>
            <a:r>
              <a:rPr lang="en-SG" dirty="0"/>
              <a:t>Expand the </a:t>
            </a:r>
            <a:r>
              <a:rPr lang="en-SG" b="1" dirty="0"/>
              <a:t>Legend</a:t>
            </a:r>
            <a:r>
              <a:rPr lang="en-SG" dirty="0"/>
              <a:t> section and set the </a:t>
            </a:r>
            <a:r>
              <a:rPr lang="en-SG" b="1" dirty="0"/>
              <a:t>Position </a:t>
            </a:r>
            <a:r>
              <a:rPr lang="en-SG" dirty="0"/>
              <a:t>to</a:t>
            </a:r>
            <a:r>
              <a:rPr lang="en-SG" b="1" dirty="0"/>
              <a:t> Top </a:t>
            </a:r>
            <a:r>
              <a:rPr lang="en-SG" b="1" dirty="0" err="1"/>
              <a:t>Center</a:t>
            </a:r>
            <a:r>
              <a:rPr lang="en-SG" b="1" dirty="0"/>
              <a:t> </a:t>
            </a:r>
            <a:r>
              <a:rPr lang="en-SG" dirty="0"/>
              <a:t>and </a:t>
            </a:r>
            <a:r>
              <a:rPr lang="en-SG" b="1" dirty="0"/>
              <a:t>Text size</a:t>
            </a:r>
            <a:r>
              <a:rPr lang="en-SG" dirty="0"/>
              <a:t> to </a:t>
            </a:r>
            <a:r>
              <a:rPr lang="en-SG" b="1" dirty="0"/>
              <a:t>10.  </a:t>
            </a:r>
            <a:endParaRPr lang="en-IE" dirty="0"/>
          </a:p>
          <a:p>
            <a:pPr lvl="0">
              <a:buFont typeface="+mj-lt"/>
              <a:buAutoNum type="arabicPeriod"/>
            </a:pPr>
            <a:r>
              <a:rPr lang="en-SG" dirty="0"/>
              <a:t>Slide the </a:t>
            </a:r>
            <a:r>
              <a:rPr lang="en-SG" b="1" dirty="0"/>
              <a:t>Y-Axis</a:t>
            </a:r>
            <a:r>
              <a:rPr lang="en-SG" dirty="0"/>
              <a:t> option to </a:t>
            </a:r>
            <a:r>
              <a:rPr lang="en-SG" b="1" dirty="0"/>
              <a:t>Off </a:t>
            </a:r>
            <a:r>
              <a:rPr lang="en-SG" dirty="0"/>
              <a:t>to turn off the y-axis display.</a:t>
            </a:r>
            <a:endParaRPr lang="en-IE" dirty="0"/>
          </a:p>
          <a:p>
            <a:pPr lvl="0">
              <a:buFont typeface="+mj-lt"/>
              <a:buAutoNum type="arabicPeriod"/>
            </a:pPr>
            <a:r>
              <a:rPr lang="en-SG" dirty="0"/>
              <a:t>Expand the Data colours section and modify the series colour </a:t>
            </a:r>
            <a:r>
              <a:rPr lang="en-SG" b="1" dirty="0"/>
              <a:t>Sales </a:t>
            </a:r>
            <a:r>
              <a:rPr lang="en-SG" dirty="0"/>
              <a:t>to </a:t>
            </a:r>
            <a:r>
              <a:rPr lang="en-SG" b="1" dirty="0"/>
              <a:t>Purple </a:t>
            </a:r>
            <a:r>
              <a:rPr lang="en-SG" dirty="0"/>
              <a:t>and </a:t>
            </a:r>
            <a:r>
              <a:rPr lang="en-SG" b="1" dirty="0"/>
              <a:t>Profit </a:t>
            </a:r>
            <a:r>
              <a:rPr lang="en-SG" dirty="0"/>
              <a:t>to </a:t>
            </a:r>
            <a:r>
              <a:rPr lang="en-SG" b="1" dirty="0"/>
              <a:t>Green.</a:t>
            </a:r>
            <a:endParaRPr lang="en-IE" dirty="0"/>
          </a:p>
          <a:p>
            <a:pPr lvl="0">
              <a:buFont typeface="+mj-lt"/>
              <a:buAutoNum type="arabicPeriod"/>
            </a:pPr>
            <a:r>
              <a:rPr lang="en-SG" dirty="0"/>
              <a:t>Slide the </a:t>
            </a:r>
            <a:r>
              <a:rPr lang="en-SG" b="1" dirty="0"/>
              <a:t>Data labels</a:t>
            </a:r>
            <a:r>
              <a:rPr lang="en-SG" dirty="0"/>
              <a:t> option to </a:t>
            </a:r>
            <a:r>
              <a:rPr lang="en-SG" b="1" dirty="0"/>
              <a:t>On </a:t>
            </a:r>
            <a:r>
              <a:rPr lang="en-SG" dirty="0"/>
              <a:t>to turn on the data labels.</a:t>
            </a:r>
            <a:endParaRPr lang="en-IE" dirty="0"/>
          </a:p>
          <a:p>
            <a:pPr lvl="0">
              <a:buFont typeface="+mj-lt"/>
              <a:buAutoNum type="arabicPeriod"/>
            </a:pPr>
            <a:r>
              <a:rPr lang="en-SG" dirty="0"/>
              <a:t>Expand the </a:t>
            </a:r>
            <a:r>
              <a:rPr lang="en-SG" b="1" dirty="0"/>
              <a:t>Title</a:t>
            </a:r>
            <a:r>
              <a:rPr lang="en-SG" dirty="0"/>
              <a:t> section, set the </a:t>
            </a:r>
            <a:r>
              <a:rPr lang="en-SG" b="1" dirty="0"/>
              <a:t>Font colour </a:t>
            </a:r>
            <a:r>
              <a:rPr lang="en-SG" dirty="0"/>
              <a:t>to </a:t>
            </a:r>
            <a:r>
              <a:rPr lang="en-SG" b="1" dirty="0"/>
              <a:t>Black</a:t>
            </a:r>
            <a:r>
              <a:rPr lang="en-SG" dirty="0"/>
              <a:t> and </a:t>
            </a:r>
            <a:r>
              <a:rPr lang="en-SG" b="1" dirty="0"/>
              <a:t>Text size</a:t>
            </a:r>
            <a:r>
              <a:rPr lang="en-SG" dirty="0"/>
              <a:t> to </a:t>
            </a:r>
            <a:r>
              <a:rPr lang="en-SG" b="1" dirty="0"/>
              <a:t>10</a:t>
            </a:r>
            <a:r>
              <a:rPr lang="en-SG" dirty="0"/>
              <a:t>.</a:t>
            </a:r>
            <a:endParaRPr lang="en-IE" dirty="0"/>
          </a:p>
          <a:p>
            <a:pPr lvl="0">
              <a:buFont typeface="+mj-lt"/>
              <a:buAutoNum type="arabicPeriod"/>
            </a:pPr>
            <a:r>
              <a:rPr lang="en-SG" dirty="0"/>
              <a:t>Position the stacked column chart below the line chart and resize as necessary.</a:t>
            </a:r>
            <a:endParaRPr lang="en-IE" dirty="0"/>
          </a:p>
          <a:p>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Footer Placeholder 1">
            <a:extLst>
              <a:ext uri="{FF2B5EF4-FFF2-40B4-BE49-F238E27FC236}">
                <a16:creationId xmlns:a16="http://schemas.microsoft.com/office/drawing/2014/main" id="{0C0BE5B4-1FE2-4932-861F-409FD426D331}"/>
              </a:ext>
            </a:extLst>
          </p:cNvPr>
          <p:cNvSpPr>
            <a:spLocks noGrp="1"/>
          </p:cNvSpPr>
          <p:nvPr>
            <p:ph type="ftr" sz="quarter" idx="11"/>
          </p:nvPr>
        </p:nvSpPr>
        <p:spPr/>
        <p:txBody>
          <a:bodyPr/>
          <a:lstStyle/>
          <a:p>
            <a:r>
              <a:rPr lang="en-IE"/>
              <a:t>Data Analytics - Foundation 1.0</a:t>
            </a:r>
            <a:endParaRPr lang="en-IE" dirty="0"/>
          </a:p>
        </p:txBody>
      </p:sp>
      <p:sp>
        <p:nvSpPr>
          <p:cNvPr id="8" name="Title 1">
            <a:extLst>
              <a:ext uri="{FF2B5EF4-FFF2-40B4-BE49-F238E27FC236}">
                <a16:creationId xmlns:a16="http://schemas.microsoft.com/office/drawing/2014/main" id="{4F78E052-27EF-4619-8844-B16BDABB315B}"/>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1898963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Visualize data as a column chart.</a:t>
            </a:r>
            <a:endParaRPr lang="en-IE"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Create a </a:t>
            </a:r>
            <a:r>
              <a:rPr lang="en-IE" sz="2000" b="1" dirty="0"/>
              <a:t>s</a:t>
            </a:r>
            <a:r>
              <a:rPr lang="en-SG" sz="2000" b="1" dirty="0"/>
              <a:t>tacked column chart </a:t>
            </a:r>
            <a:r>
              <a:rPr lang="en-IE" sz="2000" dirty="0"/>
              <a:t>visualization to </a:t>
            </a:r>
            <a:r>
              <a:rPr lang="en-SG" sz="2000" dirty="0"/>
              <a:t>compare </a:t>
            </a:r>
            <a:r>
              <a:rPr lang="en-SG" sz="2000" b="1" dirty="0"/>
              <a:t>sales</a:t>
            </a:r>
            <a:r>
              <a:rPr lang="en-SG" sz="2000" dirty="0"/>
              <a:t> and </a:t>
            </a:r>
            <a:r>
              <a:rPr lang="en-SG" sz="2000" b="1" dirty="0"/>
              <a:t>profit</a:t>
            </a:r>
            <a:r>
              <a:rPr lang="en-SG" sz="2000" dirty="0"/>
              <a:t> figures across the regions</a:t>
            </a:r>
            <a:r>
              <a:rPr lang="en-IE" sz="2000" dirty="0"/>
              <a:t>.</a:t>
            </a:r>
            <a:endParaRPr lang="en-SG" sz="2000" dirty="0"/>
          </a:p>
          <a:p>
            <a:pPr marL="0" indent="0">
              <a:buNone/>
            </a:pPr>
            <a:endParaRPr lang="en-IE" sz="2000" b="1" dirty="0"/>
          </a:p>
          <a:p>
            <a:pPr marL="0" indent="0">
              <a:buNone/>
            </a:pPr>
            <a:r>
              <a:rPr lang="en-IE" sz="2000" b="1" dirty="0"/>
              <a:t>Result:  </a:t>
            </a:r>
            <a:r>
              <a:rPr lang="en-SG" sz="2000" dirty="0"/>
              <a:t>The formatted stacked column chart is updated on the report canvas.</a:t>
            </a:r>
            <a:endParaRPr lang="en-IE" sz="2000"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55994"/>
            <a:ext cx="588830" cy="588830"/>
          </a:xfrm>
          <a:prstGeom prst="rect">
            <a:avLst/>
          </a:prstGeom>
        </p:spPr>
      </p:pic>
      <p:pic>
        <p:nvPicPr>
          <p:cNvPr id="8" name="Picture 7">
            <a:extLst>
              <a:ext uri="{FF2B5EF4-FFF2-40B4-BE49-F238E27FC236}">
                <a16:creationId xmlns:a16="http://schemas.microsoft.com/office/drawing/2014/main" id="{D547F9DB-C7D6-4A7C-9996-8E967A0E5B7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39546" y="3429000"/>
            <a:ext cx="2752725" cy="2912368"/>
          </a:xfrm>
          <a:prstGeom prst="rect">
            <a:avLst/>
          </a:prstGeom>
          <a:noFill/>
          <a:ln>
            <a:solidFill>
              <a:schemeClr val="tx1"/>
            </a:solidFill>
          </a:ln>
        </p:spPr>
      </p:pic>
      <p:sp>
        <p:nvSpPr>
          <p:cNvPr id="2" name="Rectangle 1">
            <a:extLst>
              <a:ext uri="{FF2B5EF4-FFF2-40B4-BE49-F238E27FC236}">
                <a16:creationId xmlns:a16="http://schemas.microsoft.com/office/drawing/2014/main" id="{D7F4CBB2-7BE9-4141-9E6C-B1F75A6A2BA4}"/>
              </a:ext>
            </a:extLst>
          </p:cNvPr>
          <p:cNvSpPr/>
          <p:nvPr/>
        </p:nvSpPr>
        <p:spPr>
          <a:xfrm>
            <a:off x="2296148" y="6325433"/>
            <a:ext cx="3396123" cy="324128"/>
          </a:xfrm>
          <a:prstGeom prst="rect">
            <a:avLst/>
          </a:prstGeom>
        </p:spPr>
        <p:txBody>
          <a:bodyPr wrap="none">
            <a:spAutoFit/>
          </a:bodyPr>
          <a:lstStyle/>
          <a:p>
            <a:pPr marL="54038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Formatted Stacked Column Chart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C1D2EBC4-8E37-430A-BD0B-C3CB9E16D746}"/>
              </a:ext>
            </a:extLst>
          </p:cNvPr>
          <p:cNvSpPr>
            <a:spLocks noGrp="1"/>
          </p:cNvSpPr>
          <p:nvPr>
            <p:ph type="ftr" sz="quarter" idx="11"/>
          </p:nvPr>
        </p:nvSpPr>
        <p:spPr/>
        <p:txBody>
          <a:bodyPr/>
          <a:lstStyle/>
          <a:p>
            <a:r>
              <a:rPr lang="en-IE"/>
              <a:t>Data Analytics - Foundation 1.0</a:t>
            </a:r>
            <a:endParaRPr lang="en-IE" dirty="0"/>
          </a:p>
        </p:txBody>
      </p:sp>
      <p:sp>
        <p:nvSpPr>
          <p:cNvPr id="11" name="Title 1">
            <a:extLst>
              <a:ext uri="{FF2B5EF4-FFF2-40B4-BE49-F238E27FC236}">
                <a16:creationId xmlns:a16="http://schemas.microsoft.com/office/drawing/2014/main" id="{B15DF051-7C25-4A17-AB2D-D64B00B78AB5}"/>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2756766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44767" y="1270606"/>
            <a:ext cx="7831689" cy="5398754"/>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b="1" dirty="0">
                <a:solidFill>
                  <a:srgbClr val="009FE9"/>
                </a:solidFill>
              </a:rPr>
              <a:t>Task: Visualize data as a bar chart.</a:t>
            </a:r>
            <a:endParaRPr lang="en-IE" sz="3200" b="1" dirty="0">
              <a:solidFill>
                <a:srgbClr val="009FE9"/>
              </a:solidFill>
            </a:endParaRPr>
          </a:p>
          <a:p>
            <a:pPr marL="0" indent="0">
              <a:buNone/>
            </a:pPr>
            <a:endParaRPr lang="en-GB" sz="3200" b="1" dirty="0">
              <a:solidFill>
                <a:srgbClr val="00B0F0"/>
              </a:solidFill>
            </a:endParaRPr>
          </a:p>
          <a:p>
            <a:pPr marL="0" indent="0">
              <a:buNone/>
            </a:pPr>
            <a:r>
              <a:rPr lang="en-IE" sz="3200" b="1" dirty="0"/>
              <a:t>Example: </a:t>
            </a:r>
            <a:r>
              <a:rPr lang="en-IE" sz="3200" dirty="0"/>
              <a:t>Create a </a:t>
            </a:r>
            <a:r>
              <a:rPr lang="en-IE" sz="3200" b="1" dirty="0"/>
              <a:t>clustered bar </a:t>
            </a:r>
            <a:r>
              <a:rPr lang="en-SG" sz="3200" b="1" dirty="0"/>
              <a:t>chart </a:t>
            </a:r>
            <a:r>
              <a:rPr lang="en-IE" sz="3200" dirty="0"/>
              <a:t>visualization to </a:t>
            </a:r>
            <a:r>
              <a:rPr lang="en-SG" sz="3200" dirty="0"/>
              <a:t>compare </a:t>
            </a:r>
            <a:r>
              <a:rPr lang="en-SG" sz="3200" b="1" dirty="0"/>
              <a:t>sales</a:t>
            </a:r>
            <a:r>
              <a:rPr lang="en-SG" sz="3200" dirty="0"/>
              <a:t> figures across four customer types</a:t>
            </a:r>
            <a:r>
              <a:rPr lang="en-IE" sz="3200" dirty="0"/>
              <a:t>.</a:t>
            </a:r>
            <a:endParaRPr lang="en-SG" sz="3200" dirty="0"/>
          </a:p>
          <a:p>
            <a:pPr marL="0" indent="0">
              <a:buNone/>
            </a:pPr>
            <a:endParaRPr lang="en-SG" sz="3200" b="1" dirty="0"/>
          </a:p>
          <a:p>
            <a:pPr marL="0" indent="0">
              <a:buNone/>
            </a:pPr>
            <a:r>
              <a:rPr lang="en-IE" sz="3200" b="1" dirty="0"/>
              <a:t>Steps:</a:t>
            </a:r>
          </a:p>
          <a:p>
            <a:pPr>
              <a:buFont typeface="+mj-lt"/>
              <a:buAutoNum type="arabicPeriod"/>
            </a:pPr>
            <a:r>
              <a:rPr lang="en-SG" sz="2900" dirty="0"/>
              <a:t>In</a:t>
            </a:r>
            <a:r>
              <a:rPr lang="en-SG" sz="2900" b="1" dirty="0"/>
              <a:t> Sales </a:t>
            </a:r>
            <a:r>
              <a:rPr lang="en-SG" sz="2900" b="1" dirty="0" err="1"/>
              <a:t>Chart.pbxi</a:t>
            </a:r>
            <a:r>
              <a:rPr lang="en-SG" sz="2900" dirty="0"/>
              <a:t>, click outside the chart in the </a:t>
            </a:r>
            <a:r>
              <a:rPr lang="en-SG" sz="2900" b="1" dirty="0"/>
              <a:t>Report Canvas</a:t>
            </a:r>
            <a:r>
              <a:rPr lang="en-SG" sz="2900" dirty="0"/>
              <a:t>, and select the </a:t>
            </a:r>
            <a:r>
              <a:rPr lang="en-SG" sz="2900" b="1" dirty="0"/>
              <a:t>Clustered bar chart</a:t>
            </a:r>
            <a:r>
              <a:rPr lang="en-SG" sz="2900" dirty="0"/>
              <a:t> icon.</a:t>
            </a:r>
            <a:endParaRPr lang="en-IE" sz="2900" dirty="0"/>
          </a:p>
          <a:p>
            <a:pPr lvl="0">
              <a:buFont typeface="+mj-lt"/>
              <a:buAutoNum type="arabicPeriod"/>
            </a:pPr>
            <a:r>
              <a:rPr lang="en-SG" sz="2900" dirty="0"/>
              <a:t>Select </a:t>
            </a:r>
            <a:r>
              <a:rPr lang="en-SG" sz="2900" b="1" dirty="0"/>
              <a:t>Customer Type </a:t>
            </a:r>
            <a:r>
              <a:rPr lang="en-SG" sz="2900" dirty="0"/>
              <a:t>and </a:t>
            </a:r>
            <a:r>
              <a:rPr lang="en-SG" sz="2900" b="1" dirty="0"/>
              <a:t>Sales </a:t>
            </a:r>
            <a:r>
              <a:rPr lang="en-SG" sz="2900" dirty="0"/>
              <a:t>fields under </a:t>
            </a:r>
            <a:r>
              <a:rPr lang="en-SG" sz="2900" b="1" dirty="0"/>
              <a:t>Orders</a:t>
            </a:r>
            <a:r>
              <a:rPr lang="en-SG" sz="2900" dirty="0"/>
              <a:t> table in </a:t>
            </a:r>
            <a:r>
              <a:rPr lang="en-SG" sz="2900" b="1" dirty="0"/>
              <a:t>Fields</a:t>
            </a:r>
            <a:r>
              <a:rPr lang="en-SG" sz="2900" dirty="0"/>
              <a:t> pane.</a:t>
            </a:r>
            <a:endParaRPr lang="en-IE" sz="2900" dirty="0"/>
          </a:p>
          <a:p>
            <a:pPr lvl="0">
              <a:buFont typeface="+mj-lt"/>
              <a:buAutoNum type="arabicPeriod"/>
            </a:pPr>
            <a:r>
              <a:rPr lang="en-SG" sz="2900" dirty="0"/>
              <a:t>Click the </a:t>
            </a:r>
            <a:r>
              <a:rPr lang="en-SG" sz="2900" b="1" dirty="0"/>
              <a:t>Format</a:t>
            </a:r>
            <a:r>
              <a:rPr lang="en-SG" sz="2900" dirty="0"/>
              <a:t> icon.</a:t>
            </a:r>
            <a:endParaRPr lang="en-IE" sz="2900" dirty="0"/>
          </a:p>
          <a:p>
            <a:pPr lvl="0">
              <a:buFont typeface="+mj-lt"/>
              <a:buAutoNum type="arabicPeriod"/>
            </a:pPr>
            <a:r>
              <a:rPr lang="en-SG" sz="2900" dirty="0"/>
              <a:t>Slide </a:t>
            </a:r>
            <a:r>
              <a:rPr lang="en-SG" sz="2900" b="1" dirty="0"/>
              <a:t>X-Axis</a:t>
            </a:r>
            <a:r>
              <a:rPr lang="en-SG" sz="2900" dirty="0"/>
              <a:t> option to </a:t>
            </a:r>
            <a:r>
              <a:rPr lang="en-SG" sz="2900" b="1" dirty="0"/>
              <a:t>Off</a:t>
            </a:r>
            <a:r>
              <a:rPr lang="en-SG" sz="2900" dirty="0"/>
              <a:t>.</a:t>
            </a:r>
            <a:endParaRPr lang="en-IE" sz="2900" dirty="0"/>
          </a:p>
          <a:p>
            <a:pPr lvl="0">
              <a:buFont typeface="+mj-lt"/>
              <a:buAutoNum type="arabicPeriod"/>
            </a:pPr>
            <a:r>
              <a:rPr lang="en-SG" sz="2900" dirty="0"/>
              <a:t>Expand </a:t>
            </a:r>
            <a:r>
              <a:rPr lang="en-SG" sz="2900" b="1" dirty="0"/>
              <a:t>Data colours,</a:t>
            </a:r>
            <a:r>
              <a:rPr lang="en-SG" sz="2900" dirty="0"/>
              <a:t> set data colour for </a:t>
            </a:r>
            <a:r>
              <a:rPr lang="en-SG" sz="2900" b="1" dirty="0"/>
              <a:t>Corporate </a:t>
            </a:r>
            <a:r>
              <a:rPr lang="en-SG" sz="2900" dirty="0"/>
              <a:t>to </a:t>
            </a:r>
            <a:r>
              <a:rPr lang="en-SG" sz="2900" b="1" dirty="0"/>
              <a:t>Purple</a:t>
            </a:r>
            <a:r>
              <a:rPr lang="en-SG" sz="2900" dirty="0"/>
              <a:t>.</a:t>
            </a:r>
            <a:endParaRPr lang="en-IE" sz="2900" dirty="0"/>
          </a:p>
          <a:p>
            <a:pPr lvl="0">
              <a:buFont typeface="+mj-lt"/>
              <a:buAutoNum type="arabicPeriod"/>
            </a:pPr>
            <a:r>
              <a:rPr lang="en-SG" sz="2900" dirty="0"/>
              <a:t>Slide </a:t>
            </a:r>
            <a:r>
              <a:rPr lang="en-SG" sz="2900" b="1" dirty="0"/>
              <a:t>Data labels</a:t>
            </a:r>
            <a:r>
              <a:rPr lang="en-SG" sz="2900" dirty="0"/>
              <a:t> to </a:t>
            </a:r>
            <a:r>
              <a:rPr lang="en-SG" sz="2900" b="1" dirty="0"/>
              <a:t>On</a:t>
            </a:r>
            <a:r>
              <a:rPr lang="en-SG" sz="2900" dirty="0"/>
              <a:t>.</a:t>
            </a:r>
          </a:p>
          <a:p>
            <a:pPr lvl="0">
              <a:buFont typeface="+mj-lt"/>
              <a:buAutoNum type="arabicPeriod"/>
            </a:pPr>
            <a:r>
              <a:rPr lang="en-SG" sz="2900" dirty="0"/>
              <a:t>Expand </a:t>
            </a:r>
            <a:r>
              <a:rPr lang="en-SG" sz="2900" b="1" dirty="0"/>
              <a:t>Data labels</a:t>
            </a:r>
            <a:r>
              <a:rPr lang="en-SG" sz="2900" dirty="0"/>
              <a:t> and set </a:t>
            </a:r>
            <a:r>
              <a:rPr lang="en-SG" sz="2900" b="1" dirty="0"/>
              <a:t>Position</a:t>
            </a:r>
            <a:r>
              <a:rPr lang="en-SG" sz="2900" dirty="0"/>
              <a:t> to </a:t>
            </a:r>
            <a:r>
              <a:rPr lang="en-SG" sz="2900" b="1" dirty="0"/>
              <a:t>Inside </a:t>
            </a:r>
            <a:r>
              <a:rPr lang="en-SG" sz="2900" b="1" dirty="0" err="1"/>
              <a:t>Center</a:t>
            </a:r>
            <a:r>
              <a:rPr lang="en-SG" sz="2900" dirty="0"/>
              <a:t>.</a:t>
            </a:r>
            <a:endParaRPr lang="en-IE" sz="2900" dirty="0"/>
          </a:p>
          <a:p>
            <a:pPr lvl="0">
              <a:buFont typeface="+mj-lt"/>
              <a:buAutoNum type="arabicPeriod"/>
            </a:pPr>
            <a:r>
              <a:rPr lang="en-SG" sz="2900" dirty="0"/>
              <a:t>Expand </a:t>
            </a:r>
            <a:r>
              <a:rPr lang="en-SG" sz="2900" b="1" dirty="0"/>
              <a:t>Title</a:t>
            </a:r>
            <a:r>
              <a:rPr lang="en-SG" sz="2900" dirty="0"/>
              <a:t> and set </a:t>
            </a:r>
            <a:r>
              <a:rPr lang="en-SG" sz="2900" b="1" dirty="0"/>
              <a:t>Font colour </a:t>
            </a:r>
            <a:r>
              <a:rPr lang="en-SG" sz="2900" dirty="0"/>
              <a:t>to </a:t>
            </a:r>
            <a:r>
              <a:rPr lang="en-SG" sz="2900" b="1" dirty="0"/>
              <a:t>Black and Text size </a:t>
            </a:r>
            <a:r>
              <a:rPr lang="en-SG" sz="2900" dirty="0"/>
              <a:t>to </a:t>
            </a:r>
            <a:r>
              <a:rPr lang="en-SG" sz="2900" b="1" dirty="0"/>
              <a:t>10. </a:t>
            </a:r>
            <a:endParaRPr lang="en-IE" sz="2900" dirty="0"/>
          </a:p>
          <a:p>
            <a:pPr lvl="0">
              <a:buFont typeface="+mj-lt"/>
              <a:buAutoNum type="arabicPeriod"/>
            </a:pPr>
            <a:r>
              <a:rPr lang="en-SG" sz="2900" dirty="0"/>
              <a:t>Position the chart to the right of the stacked column chart and resize.</a:t>
            </a:r>
          </a:p>
          <a:p>
            <a:pPr>
              <a:buFont typeface="+mj-lt"/>
              <a:buAutoNum type="arabicPeriod"/>
            </a:pPr>
            <a:r>
              <a:rPr lang="en-SG" sz="2900" dirty="0"/>
              <a:t>Select the clustered bar chart, click </a:t>
            </a:r>
            <a:r>
              <a:rPr lang="en-SG" sz="2900" b="1" dirty="0"/>
              <a:t>More options</a:t>
            </a:r>
            <a:r>
              <a:rPr lang="en-SG" sz="2900" dirty="0"/>
              <a:t> (the ellipses), and select </a:t>
            </a:r>
            <a:r>
              <a:rPr lang="en-SG" sz="2900" b="1" dirty="0"/>
              <a:t>Sort by Customer Type</a:t>
            </a:r>
            <a:r>
              <a:rPr lang="en-SG" sz="2900" dirty="0"/>
              <a:t>.</a:t>
            </a:r>
            <a:endParaRPr lang="en-IE" sz="2900" dirty="0"/>
          </a:p>
          <a:p>
            <a:pPr marL="0" indent="0">
              <a:buNone/>
            </a:pPr>
            <a:endParaRPr lang="en-IE" sz="2900" b="1" dirty="0"/>
          </a:p>
          <a:p>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Footer Placeholder 1">
            <a:extLst>
              <a:ext uri="{FF2B5EF4-FFF2-40B4-BE49-F238E27FC236}">
                <a16:creationId xmlns:a16="http://schemas.microsoft.com/office/drawing/2014/main" id="{9981C6BC-3ADC-4D22-8614-2C3D3A528093}"/>
              </a:ext>
            </a:extLst>
          </p:cNvPr>
          <p:cNvSpPr>
            <a:spLocks noGrp="1"/>
          </p:cNvSpPr>
          <p:nvPr>
            <p:ph type="ftr" sz="quarter" idx="11"/>
          </p:nvPr>
        </p:nvSpPr>
        <p:spPr/>
        <p:txBody>
          <a:bodyPr/>
          <a:lstStyle/>
          <a:p>
            <a:r>
              <a:rPr lang="en-IE" dirty="0"/>
              <a:t>Data Analytics - Foundation 1.0</a:t>
            </a:r>
          </a:p>
        </p:txBody>
      </p:sp>
      <p:sp>
        <p:nvSpPr>
          <p:cNvPr id="8" name="Title 1">
            <a:extLst>
              <a:ext uri="{FF2B5EF4-FFF2-40B4-BE49-F238E27FC236}">
                <a16:creationId xmlns:a16="http://schemas.microsoft.com/office/drawing/2014/main" id="{784F51A4-1873-41A7-A0A5-1945ED7293A9}"/>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2629038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Visualize data as a bar chart.</a:t>
            </a:r>
            <a:endParaRPr lang="en-IE"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Create a </a:t>
            </a:r>
            <a:r>
              <a:rPr lang="en-IE" sz="2000" b="1" dirty="0"/>
              <a:t>clustered bar </a:t>
            </a:r>
            <a:r>
              <a:rPr lang="en-SG" sz="2000" b="1" dirty="0"/>
              <a:t>chart </a:t>
            </a:r>
            <a:r>
              <a:rPr lang="en-IE" sz="2000" dirty="0"/>
              <a:t>visualization to </a:t>
            </a:r>
            <a:r>
              <a:rPr lang="en-SG" sz="2000" dirty="0"/>
              <a:t>compare </a:t>
            </a:r>
            <a:r>
              <a:rPr lang="en-SG" sz="2000" b="1" dirty="0"/>
              <a:t>sales</a:t>
            </a:r>
            <a:r>
              <a:rPr lang="en-SG" sz="2000" dirty="0"/>
              <a:t> figures across four customer types</a:t>
            </a:r>
            <a:r>
              <a:rPr lang="en-IE" sz="2000" dirty="0"/>
              <a:t>.</a:t>
            </a:r>
            <a:endParaRPr lang="en-SG" sz="2000" dirty="0"/>
          </a:p>
          <a:p>
            <a:pPr marL="0" indent="0">
              <a:buNone/>
            </a:pPr>
            <a:endParaRPr lang="en-IE" sz="2000" b="1" dirty="0"/>
          </a:p>
          <a:p>
            <a:pPr marL="0" indent="0">
              <a:buNone/>
            </a:pPr>
            <a:r>
              <a:rPr lang="en-IE" sz="2000" b="1" dirty="0"/>
              <a:t>Result: </a:t>
            </a:r>
            <a:r>
              <a:rPr lang="en-SG" sz="2000" dirty="0"/>
              <a:t>The formatted clustered bar chart is updated on the report canvas.</a:t>
            </a: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55994"/>
            <a:ext cx="588830" cy="588830"/>
          </a:xfrm>
          <a:prstGeom prst="rect">
            <a:avLst/>
          </a:prstGeom>
        </p:spPr>
      </p:pic>
      <p:pic>
        <p:nvPicPr>
          <p:cNvPr id="8" name="Picture 7">
            <a:extLst>
              <a:ext uri="{FF2B5EF4-FFF2-40B4-BE49-F238E27FC236}">
                <a16:creationId xmlns:a16="http://schemas.microsoft.com/office/drawing/2014/main" id="{A7205912-36DB-4E74-9DA2-55919C4AB38A}"/>
              </a:ext>
            </a:extLst>
          </p:cNvPr>
          <p:cNvPicPr/>
          <p:nvPr/>
        </p:nvPicPr>
        <p:blipFill rotWithShape="1">
          <a:blip r:embed="rId4">
            <a:extLst>
              <a:ext uri="{28A0092B-C50C-407E-A947-70E740481C1C}">
                <a14:useLocalDpi xmlns:a14="http://schemas.microsoft.com/office/drawing/2010/main" val="0"/>
              </a:ext>
            </a:extLst>
          </a:blip>
          <a:srcRect l="31228" t="-253" r="30755"/>
          <a:stretch/>
        </p:blipFill>
        <p:spPr bwMode="auto">
          <a:xfrm>
            <a:off x="3491880" y="3428962"/>
            <a:ext cx="2304256" cy="2664334"/>
          </a:xfrm>
          <a:prstGeom prst="rect">
            <a:avLst/>
          </a:prstGeom>
          <a:noFill/>
          <a:ln>
            <a:solidFill>
              <a:schemeClr val="tx1"/>
            </a:solidFill>
          </a:ln>
        </p:spPr>
      </p:pic>
      <p:sp>
        <p:nvSpPr>
          <p:cNvPr id="11" name="Rectangle 10">
            <a:extLst>
              <a:ext uri="{FF2B5EF4-FFF2-40B4-BE49-F238E27FC236}">
                <a16:creationId xmlns:a16="http://schemas.microsoft.com/office/drawing/2014/main" id="{191E915B-AFBB-4579-A016-717457266F15}"/>
              </a:ext>
            </a:extLst>
          </p:cNvPr>
          <p:cNvSpPr/>
          <p:nvPr/>
        </p:nvSpPr>
        <p:spPr>
          <a:xfrm>
            <a:off x="2833857" y="6157999"/>
            <a:ext cx="3176511" cy="324128"/>
          </a:xfrm>
          <a:prstGeom prst="rect">
            <a:avLst/>
          </a:prstGeom>
        </p:spPr>
        <p:txBody>
          <a:bodyPr wrap="none">
            <a:spAutoFit/>
          </a:bodyPr>
          <a:lstStyle/>
          <a:p>
            <a:pPr marL="54038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Formatted Clustered Bar Chart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D7B767D-A427-4C3B-8681-0E2710FB6549}"/>
              </a:ext>
            </a:extLst>
          </p:cNvPr>
          <p:cNvSpPr>
            <a:spLocks noGrp="1"/>
          </p:cNvSpPr>
          <p:nvPr>
            <p:ph type="ftr" sz="quarter" idx="11"/>
          </p:nvPr>
        </p:nvSpPr>
        <p:spPr/>
        <p:txBody>
          <a:bodyPr/>
          <a:lstStyle/>
          <a:p>
            <a:r>
              <a:rPr lang="en-IE"/>
              <a:t>Data Analytics - Foundation 1.0</a:t>
            </a:r>
            <a:endParaRPr lang="en-IE" dirty="0"/>
          </a:p>
        </p:txBody>
      </p:sp>
      <p:sp>
        <p:nvSpPr>
          <p:cNvPr id="12" name="Title 1">
            <a:extLst>
              <a:ext uri="{FF2B5EF4-FFF2-40B4-BE49-F238E27FC236}">
                <a16:creationId xmlns:a16="http://schemas.microsoft.com/office/drawing/2014/main" id="{D98D0996-6F3D-4429-A2DA-2D0F9B7A5F0C}"/>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2010531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Visualize data as a bar chart.</a:t>
            </a:r>
            <a:endParaRPr lang="en-IE"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Create a </a:t>
            </a:r>
            <a:r>
              <a:rPr lang="en-IE" sz="2000" b="1" dirty="0"/>
              <a:t>clustered bar </a:t>
            </a:r>
            <a:r>
              <a:rPr lang="en-SG" sz="2000" b="1" dirty="0"/>
              <a:t>chart</a:t>
            </a:r>
            <a:r>
              <a:rPr lang="en-SG" sz="2000" dirty="0"/>
              <a:t> </a:t>
            </a:r>
            <a:r>
              <a:rPr lang="en-IE" sz="2000" dirty="0"/>
              <a:t>visualization to </a:t>
            </a:r>
            <a:r>
              <a:rPr lang="en-SG" sz="2000" dirty="0"/>
              <a:t>compare </a:t>
            </a:r>
            <a:r>
              <a:rPr lang="en-SG" sz="2000" b="1" dirty="0"/>
              <a:t>profit</a:t>
            </a:r>
            <a:r>
              <a:rPr lang="en-SG" sz="2000" dirty="0"/>
              <a:t> figures across four customer types</a:t>
            </a:r>
            <a:r>
              <a:rPr lang="en-IE" sz="2000" dirty="0"/>
              <a:t>.</a:t>
            </a:r>
            <a:endParaRPr lang="en-SG" sz="2000" dirty="0"/>
          </a:p>
          <a:p>
            <a:pPr marL="0" indent="0">
              <a:buNone/>
            </a:pPr>
            <a:endParaRPr lang="en-SG" sz="2000" b="1" dirty="0"/>
          </a:p>
          <a:p>
            <a:pPr marL="0" indent="0">
              <a:buNone/>
            </a:pPr>
            <a:r>
              <a:rPr lang="en-IE" sz="2000" b="1" dirty="0"/>
              <a:t>Steps:</a:t>
            </a:r>
          </a:p>
          <a:p>
            <a:pPr lvl="0">
              <a:buFont typeface="+mj-lt"/>
              <a:buAutoNum type="arabicPeriod"/>
            </a:pPr>
            <a:r>
              <a:rPr lang="en-SG" sz="2000" dirty="0"/>
              <a:t>Create a copy of the clustered bar chart visualization and position it to the right of the copied clustered bar chart.</a:t>
            </a:r>
            <a:endParaRPr lang="en-IE" sz="2000" dirty="0"/>
          </a:p>
          <a:p>
            <a:pPr lvl="0">
              <a:buFont typeface="+mj-lt"/>
              <a:buAutoNum type="arabicPeriod"/>
            </a:pPr>
            <a:r>
              <a:rPr lang="en-SG" sz="2000" dirty="0"/>
              <a:t>Uncheck </a:t>
            </a:r>
            <a:r>
              <a:rPr lang="en-SG" sz="2000" b="1" dirty="0"/>
              <a:t>Sales</a:t>
            </a:r>
            <a:r>
              <a:rPr lang="en-SG" sz="2000" dirty="0"/>
              <a:t> and check </a:t>
            </a:r>
            <a:r>
              <a:rPr lang="en-SG" sz="2000" b="1" dirty="0"/>
              <a:t>Profit </a:t>
            </a:r>
            <a:r>
              <a:rPr lang="en-SG" sz="2000" dirty="0"/>
              <a:t>to change the field under </a:t>
            </a:r>
            <a:r>
              <a:rPr lang="en-SG" sz="2000" b="1" dirty="0"/>
              <a:t>Value</a:t>
            </a:r>
            <a:r>
              <a:rPr lang="en-SG" sz="2000" dirty="0"/>
              <a:t> to </a:t>
            </a:r>
            <a:r>
              <a:rPr lang="en-SG" sz="2000" b="1" dirty="0"/>
              <a:t>Profit</a:t>
            </a:r>
            <a:r>
              <a:rPr lang="en-SG" sz="2000" dirty="0"/>
              <a:t>.</a:t>
            </a:r>
            <a:endParaRPr lang="en-IE" sz="2000" dirty="0"/>
          </a:p>
          <a:p>
            <a:pPr>
              <a:buFont typeface="+mj-lt"/>
              <a:buAutoNum type="arabicPeriod"/>
            </a:pPr>
            <a:r>
              <a:rPr lang="en-SG" sz="2000" dirty="0"/>
              <a:t>A </a:t>
            </a:r>
            <a:r>
              <a:rPr lang="en-SG" sz="2000" b="1" dirty="0"/>
              <a:t>Clustered bar</a:t>
            </a:r>
            <a:r>
              <a:rPr lang="en-SG" sz="2000" dirty="0"/>
              <a:t> chart displaying </a:t>
            </a:r>
            <a:r>
              <a:rPr lang="en-SG" sz="2000" b="1" dirty="0"/>
              <a:t>Profit by Customer Type</a:t>
            </a:r>
            <a:r>
              <a:rPr lang="en-SG" sz="2000" dirty="0"/>
              <a:t> is created.</a:t>
            </a:r>
            <a:endParaRPr lang="en-IE" sz="2000" dirty="0"/>
          </a:p>
          <a:p>
            <a:pPr lvl="0">
              <a:buFont typeface="+mj-lt"/>
              <a:buAutoNum type="arabicPeriod"/>
            </a:pPr>
            <a:r>
              <a:rPr lang="en-SG" sz="2000" dirty="0"/>
              <a:t>Align the three chart visualizations in a row with equal spacing in between.</a:t>
            </a:r>
            <a:endParaRPr lang="en-IE" sz="2000" dirty="0"/>
          </a:p>
          <a:p>
            <a:pPr lvl="0"/>
            <a:endParaRPr lang="en-IE" dirty="0"/>
          </a:p>
          <a:p>
            <a:pPr lvl="0"/>
            <a:endParaRPr lang="en-IE" dirty="0"/>
          </a:p>
          <a:p>
            <a:endParaRPr lang="en-IE" dirty="0"/>
          </a:p>
          <a:p>
            <a:pPr marL="0" indent="0">
              <a:buNone/>
            </a:pPr>
            <a:endParaRPr lang="en-IE" sz="2200" b="1" dirty="0"/>
          </a:p>
          <a:p>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Footer Placeholder 1">
            <a:extLst>
              <a:ext uri="{FF2B5EF4-FFF2-40B4-BE49-F238E27FC236}">
                <a16:creationId xmlns:a16="http://schemas.microsoft.com/office/drawing/2014/main" id="{2C3987EF-DF3E-47F7-B7DD-A20E2C4B50C6}"/>
              </a:ext>
            </a:extLst>
          </p:cNvPr>
          <p:cNvSpPr>
            <a:spLocks noGrp="1"/>
          </p:cNvSpPr>
          <p:nvPr>
            <p:ph type="ftr" sz="quarter" idx="11"/>
          </p:nvPr>
        </p:nvSpPr>
        <p:spPr/>
        <p:txBody>
          <a:bodyPr/>
          <a:lstStyle/>
          <a:p>
            <a:r>
              <a:rPr lang="en-IE"/>
              <a:t>Data Analytics - Foundation 1.0</a:t>
            </a:r>
            <a:endParaRPr lang="en-IE" dirty="0"/>
          </a:p>
        </p:txBody>
      </p:sp>
      <p:sp>
        <p:nvSpPr>
          <p:cNvPr id="8" name="Title 1">
            <a:extLst>
              <a:ext uri="{FF2B5EF4-FFF2-40B4-BE49-F238E27FC236}">
                <a16:creationId xmlns:a16="http://schemas.microsoft.com/office/drawing/2014/main" id="{E8BD6382-DCC4-416A-81B0-06A23E0799A2}"/>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1388001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268760"/>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Visualize data as a bar chart.</a:t>
            </a:r>
            <a:endParaRPr lang="en-IE"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Create a </a:t>
            </a:r>
            <a:r>
              <a:rPr lang="en-IE" sz="2000" b="1" dirty="0"/>
              <a:t>clustered bar </a:t>
            </a:r>
            <a:r>
              <a:rPr lang="en-SG" sz="2000" b="1" dirty="0"/>
              <a:t>chart </a:t>
            </a:r>
            <a:r>
              <a:rPr lang="en-IE" sz="2000" dirty="0"/>
              <a:t>visualization to </a:t>
            </a:r>
            <a:r>
              <a:rPr lang="en-SG" sz="2000" dirty="0"/>
              <a:t>compare </a:t>
            </a:r>
            <a:r>
              <a:rPr lang="en-SG" sz="2000" b="1" dirty="0"/>
              <a:t>profit </a:t>
            </a:r>
            <a:r>
              <a:rPr lang="en-SG" sz="2000" dirty="0"/>
              <a:t>figures across four customer types</a:t>
            </a:r>
            <a:r>
              <a:rPr lang="en-IE" sz="2000" dirty="0"/>
              <a:t>.</a:t>
            </a:r>
            <a:endParaRPr lang="en-SG" sz="2000" dirty="0"/>
          </a:p>
          <a:p>
            <a:pPr marL="0" indent="0">
              <a:buNone/>
            </a:pPr>
            <a:endParaRPr lang="en-IE" sz="2000" b="1" dirty="0"/>
          </a:p>
          <a:p>
            <a:pPr marL="0" indent="0">
              <a:buNone/>
            </a:pPr>
            <a:r>
              <a:rPr lang="en-IE" sz="2000" b="1" dirty="0"/>
              <a:t>Result: </a:t>
            </a:r>
            <a:r>
              <a:rPr lang="en-SG" sz="2000" dirty="0"/>
              <a:t>The </a:t>
            </a:r>
            <a:r>
              <a:rPr lang="en-SG" sz="2000" b="1" dirty="0"/>
              <a:t>Profit by Customer </a:t>
            </a:r>
            <a:r>
              <a:rPr lang="en-SG" sz="2000" dirty="0"/>
              <a:t>chart is displayed on the report canvas beside the </a:t>
            </a:r>
            <a:r>
              <a:rPr lang="en-SG" sz="2000" b="1" dirty="0"/>
              <a:t>Sales by Customer Type </a:t>
            </a:r>
            <a:r>
              <a:rPr lang="en-SG" sz="2000" dirty="0"/>
              <a:t>and </a:t>
            </a:r>
            <a:r>
              <a:rPr lang="en-SG" sz="2000" b="1" dirty="0"/>
              <a:t>Sales and Profit by Region </a:t>
            </a:r>
            <a:r>
              <a:rPr lang="en-SG" sz="2000" dirty="0"/>
              <a:t>charts.</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11" name="Rectangle 10">
            <a:extLst>
              <a:ext uri="{FF2B5EF4-FFF2-40B4-BE49-F238E27FC236}">
                <a16:creationId xmlns:a16="http://schemas.microsoft.com/office/drawing/2014/main" id="{191E915B-AFBB-4579-A016-717457266F15}"/>
              </a:ext>
            </a:extLst>
          </p:cNvPr>
          <p:cNvSpPr/>
          <p:nvPr/>
        </p:nvSpPr>
        <p:spPr>
          <a:xfrm>
            <a:off x="3285910" y="6345232"/>
            <a:ext cx="2572179" cy="324128"/>
          </a:xfrm>
          <a:prstGeom prst="rect">
            <a:avLst/>
          </a:prstGeom>
        </p:spPr>
        <p:txBody>
          <a:bodyPr wrap="none">
            <a:spAutoFit/>
          </a:bodyPr>
          <a:lstStyle/>
          <a:p>
            <a:pPr marL="54038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Sales and Profit Charts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54A39732-4E21-4DA5-99F5-217E372C85B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141775"/>
            <a:ext cx="6408712" cy="2239553"/>
          </a:xfrm>
          <a:prstGeom prst="rect">
            <a:avLst/>
          </a:prstGeom>
          <a:noFill/>
          <a:ln>
            <a:solidFill>
              <a:schemeClr val="tx1"/>
            </a:solidFill>
          </a:ln>
        </p:spPr>
      </p:pic>
      <p:sp>
        <p:nvSpPr>
          <p:cNvPr id="2" name="Footer Placeholder 1">
            <a:extLst>
              <a:ext uri="{FF2B5EF4-FFF2-40B4-BE49-F238E27FC236}">
                <a16:creationId xmlns:a16="http://schemas.microsoft.com/office/drawing/2014/main" id="{DCEE94E6-09BC-462D-A839-12D30B3CEF57}"/>
              </a:ext>
            </a:extLst>
          </p:cNvPr>
          <p:cNvSpPr>
            <a:spLocks noGrp="1"/>
          </p:cNvSpPr>
          <p:nvPr>
            <p:ph type="ftr" sz="quarter" idx="11"/>
          </p:nvPr>
        </p:nvSpPr>
        <p:spPr/>
        <p:txBody>
          <a:bodyPr/>
          <a:lstStyle/>
          <a:p>
            <a:r>
              <a:rPr lang="en-IE"/>
              <a:t>Data Analytics - Foundation 1.0</a:t>
            </a:r>
            <a:endParaRPr lang="en-IE" dirty="0"/>
          </a:p>
        </p:txBody>
      </p:sp>
      <p:sp>
        <p:nvSpPr>
          <p:cNvPr id="13" name="Title 1">
            <a:extLst>
              <a:ext uri="{FF2B5EF4-FFF2-40B4-BE49-F238E27FC236}">
                <a16:creationId xmlns:a16="http://schemas.microsoft.com/office/drawing/2014/main" id="{97B9C6FB-28D0-4762-81BE-B5470C875908}"/>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1868836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
            <a:extLst>
              <a:ext uri="{FF2B5EF4-FFF2-40B4-BE49-F238E27FC236}">
                <a16:creationId xmlns:a16="http://schemas.microsoft.com/office/drawing/2014/main" id="{88CA0C14-FAF1-4DC3-A2FD-27DBB19AB50A}"/>
              </a:ext>
            </a:extLst>
          </p:cNvPr>
          <p:cNvSpPr txBox="1">
            <a:spLocks noChangeArrowheads="1"/>
          </p:cNvSpPr>
          <p:nvPr/>
        </p:nvSpPr>
        <p:spPr bwMode="auto">
          <a:xfrm>
            <a:off x="925125" y="5397322"/>
            <a:ext cx="341630" cy="39340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SG" sz="2000" b="1" dirty="0">
                <a:solidFill>
                  <a:srgbClr val="009FE9"/>
                </a:solidFill>
              </a:rPr>
              <a:t>Enhancing Visualizations Using Conditional Formatting</a:t>
            </a:r>
            <a:endParaRPr lang="en-IE" sz="2000" b="1" dirty="0">
              <a:solidFill>
                <a:srgbClr val="009FE9"/>
              </a:solidFill>
            </a:endParaRPr>
          </a:p>
          <a:p>
            <a:pPr marL="0" indent="0">
              <a:buNone/>
            </a:pPr>
            <a:endParaRPr lang="en-IE" b="1" dirty="0"/>
          </a:p>
          <a:p>
            <a:r>
              <a:rPr lang="en-SG" sz="2000" dirty="0"/>
              <a:t>You can use conditional formatting to highlight key summary features and important statistics such as:</a:t>
            </a:r>
          </a:p>
          <a:p>
            <a:pPr lvl="1"/>
            <a:r>
              <a:rPr lang="en-SG" sz="2000" b="1" dirty="0"/>
              <a:t>maximum</a:t>
            </a:r>
            <a:r>
              <a:rPr lang="en-SG" sz="2000" dirty="0"/>
              <a:t> and </a:t>
            </a:r>
            <a:r>
              <a:rPr lang="en-SG" sz="2000" b="1" dirty="0"/>
              <a:t>minimum</a:t>
            </a:r>
            <a:r>
              <a:rPr lang="en-SG" sz="2000" dirty="0"/>
              <a:t> values </a:t>
            </a:r>
          </a:p>
          <a:p>
            <a:pPr lvl="1"/>
            <a:r>
              <a:rPr lang="en-SG" sz="2000" b="1" dirty="0"/>
              <a:t>above</a:t>
            </a:r>
            <a:r>
              <a:rPr lang="en-SG" sz="2000" dirty="0"/>
              <a:t> and </a:t>
            </a:r>
            <a:r>
              <a:rPr lang="en-SG" sz="2000" b="1" dirty="0"/>
              <a:t>below average</a:t>
            </a:r>
            <a:r>
              <a:rPr lang="en-SG" sz="2000" dirty="0"/>
              <a:t> values </a:t>
            </a:r>
            <a:endParaRPr lang="en-IE" sz="2000" dirty="0"/>
          </a:p>
          <a:p>
            <a:r>
              <a:rPr lang="en-SG" sz="2000" b="1" dirty="0"/>
              <a:t>Options include</a:t>
            </a:r>
            <a:r>
              <a:rPr lang="en-SG" sz="2000" dirty="0"/>
              <a:t>:</a:t>
            </a:r>
            <a:r>
              <a:rPr lang="en-SG" sz="2000" b="1" dirty="0"/>
              <a:t> </a:t>
            </a:r>
            <a:endParaRPr lang="en-IE" sz="2000" dirty="0"/>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192" y="1268760"/>
            <a:ext cx="590400" cy="590400"/>
          </a:xfrm>
          <a:prstGeom prst="rect">
            <a:avLst/>
          </a:prstGeom>
          <a:noFill/>
          <a:ln>
            <a:noFill/>
          </a:ln>
        </p:spPr>
      </p:pic>
      <p:pic>
        <p:nvPicPr>
          <p:cNvPr id="7" name="Picture 6">
            <a:extLst>
              <a:ext uri="{FF2B5EF4-FFF2-40B4-BE49-F238E27FC236}">
                <a16:creationId xmlns:a16="http://schemas.microsoft.com/office/drawing/2014/main" id="{841C7D66-7B86-48B3-A0B1-D60DF8A33CA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85012" y="3708925"/>
            <a:ext cx="4167308" cy="2816419"/>
          </a:xfrm>
          <a:prstGeom prst="rect">
            <a:avLst/>
          </a:prstGeom>
          <a:noFill/>
          <a:ln>
            <a:solidFill>
              <a:schemeClr val="tx1"/>
            </a:solidFill>
          </a:ln>
        </p:spPr>
      </p:pic>
      <p:sp>
        <p:nvSpPr>
          <p:cNvPr id="2" name="Rectangle 1">
            <a:extLst>
              <a:ext uri="{FF2B5EF4-FFF2-40B4-BE49-F238E27FC236}">
                <a16:creationId xmlns:a16="http://schemas.microsoft.com/office/drawing/2014/main" id="{25BBECCE-9F9E-4B90-ACBB-C2A2DBF60A10}"/>
              </a:ext>
            </a:extLst>
          </p:cNvPr>
          <p:cNvSpPr/>
          <p:nvPr/>
        </p:nvSpPr>
        <p:spPr>
          <a:xfrm>
            <a:off x="925125" y="4193793"/>
            <a:ext cx="2749248" cy="1323439"/>
          </a:xfrm>
          <a:prstGeom prst="rect">
            <a:avLst/>
          </a:prstGeom>
        </p:spPr>
        <p:txBody>
          <a:bodyPr wrap="square">
            <a:spAutoFit/>
          </a:bodyPr>
          <a:lstStyle/>
          <a:p>
            <a:r>
              <a:rPr lang="en-SG" sz="2000" dirty="0"/>
              <a:t>Setting the</a:t>
            </a:r>
            <a:r>
              <a:rPr lang="en-SG" sz="2000" b="1" dirty="0"/>
              <a:t> background </a:t>
            </a:r>
            <a:r>
              <a:rPr lang="en-SG" sz="2000" b="1" dirty="0" err="1"/>
              <a:t>color</a:t>
            </a:r>
            <a:r>
              <a:rPr lang="en-SG" sz="2000" b="1" dirty="0"/>
              <a:t> </a:t>
            </a:r>
            <a:r>
              <a:rPr lang="en-SG" sz="2000" dirty="0"/>
              <a:t>based on values or rules</a:t>
            </a:r>
            <a:endParaRPr lang="en-IE" sz="2000" dirty="0"/>
          </a:p>
        </p:txBody>
      </p:sp>
      <p:sp>
        <p:nvSpPr>
          <p:cNvPr id="3" name="Rectangle 2">
            <a:extLst>
              <a:ext uri="{FF2B5EF4-FFF2-40B4-BE49-F238E27FC236}">
                <a16:creationId xmlns:a16="http://schemas.microsoft.com/office/drawing/2014/main" id="{5D6BBD9A-16E9-4DAB-B040-8AE781FF1766}"/>
              </a:ext>
            </a:extLst>
          </p:cNvPr>
          <p:cNvSpPr/>
          <p:nvPr/>
        </p:nvSpPr>
        <p:spPr>
          <a:xfrm>
            <a:off x="453471" y="5670813"/>
            <a:ext cx="2987824" cy="1015663"/>
          </a:xfrm>
          <a:prstGeom prst="rect">
            <a:avLst/>
          </a:prstGeom>
        </p:spPr>
        <p:txBody>
          <a:bodyPr wrap="square">
            <a:spAutoFit/>
          </a:bodyPr>
          <a:lstStyle/>
          <a:p>
            <a:pPr lvl="1"/>
            <a:r>
              <a:rPr lang="en-SG" sz="2000" dirty="0"/>
              <a:t>Setting the</a:t>
            </a:r>
            <a:r>
              <a:rPr lang="en-SG" sz="2000" b="1" dirty="0"/>
              <a:t> font </a:t>
            </a:r>
            <a:r>
              <a:rPr lang="en-SG" sz="2000" b="1" dirty="0" err="1"/>
              <a:t>color</a:t>
            </a:r>
            <a:r>
              <a:rPr lang="en-SG" sz="2000" b="1" dirty="0"/>
              <a:t> </a:t>
            </a:r>
            <a:r>
              <a:rPr lang="en-SG" sz="2000" dirty="0"/>
              <a:t>based on values or rules</a:t>
            </a:r>
            <a:r>
              <a:rPr lang="en-SG" sz="2000" b="1" dirty="0"/>
              <a:t> </a:t>
            </a:r>
          </a:p>
        </p:txBody>
      </p:sp>
      <p:sp>
        <p:nvSpPr>
          <p:cNvPr id="4" name="Rectangle 3">
            <a:extLst>
              <a:ext uri="{FF2B5EF4-FFF2-40B4-BE49-F238E27FC236}">
                <a16:creationId xmlns:a16="http://schemas.microsoft.com/office/drawing/2014/main" id="{918E9FE1-63CF-4530-A521-792A4153A07F}"/>
              </a:ext>
            </a:extLst>
          </p:cNvPr>
          <p:cNvSpPr/>
          <p:nvPr/>
        </p:nvSpPr>
        <p:spPr>
          <a:xfrm>
            <a:off x="7061983" y="4213537"/>
            <a:ext cx="2190537" cy="1015663"/>
          </a:xfrm>
          <a:prstGeom prst="rect">
            <a:avLst/>
          </a:prstGeom>
        </p:spPr>
        <p:txBody>
          <a:bodyPr wrap="square">
            <a:spAutoFit/>
          </a:bodyPr>
          <a:lstStyle/>
          <a:p>
            <a:pPr lvl="1"/>
            <a:r>
              <a:rPr lang="en-SG" sz="2000" dirty="0"/>
              <a:t>Showing values with </a:t>
            </a:r>
            <a:r>
              <a:rPr lang="en-SG" sz="2000" b="1" dirty="0"/>
              <a:t>data bars</a:t>
            </a:r>
            <a:endParaRPr lang="en-IE" sz="2000" dirty="0"/>
          </a:p>
        </p:txBody>
      </p:sp>
      <p:cxnSp>
        <p:nvCxnSpPr>
          <p:cNvPr id="10" name="Straight Arrow Connector 9">
            <a:extLst>
              <a:ext uri="{FF2B5EF4-FFF2-40B4-BE49-F238E27FC236}">
                <a16:creationId xmlns:a16="http://schemas.microsoft.com/office/drawing/2014/main" id="{5B3A906A-3E4F-4C83-A11D-8E70A50E1B09}"/>
              </a:ext>
            </a:extLst>
          </p:cNvPr>
          <p:cNvCxnSpPr>
            <a:cxnSpLocks/>
          </p:cNvCxnSpPr>
          <p:nvPr/>
        </p:nvCxnSpPr>
        <p:spPr>
          <a:xfrm>
            <a:off x="2051720" y="4149080"/>
            <a:ext cx="20880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C048A3-12F6-4AD6-9664-685C3FDAC70D}"/>
              </a:ext>
            </a:extLst>
          </p:cNvPr>
          <p:cNvCxnSpPr>
            <a:cxnSpLocks/>
          </p:cNvCxnSpPr>
          <p:nvPr/>
        </p:nvCxnSpPr>
        <p:spPr>
          <a:xfrm>
            <a:off x="2051720" y="5634551"/>
            <a:ext cx="2916000" cy="84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5A1DD4-04F1-4A7B-9F1E-02BC47C5ACF0}"/>
              </a:ext>
            </a:extLst>
          </p:cNvPr>
          <p:cNvCxnSpPr>
            <a:cxnSpLocks/>
          </p:cNvCxnSpPr>
          <p:nvPr/>
        </p:nvCxnSpPr>
        <p:spPr>
          <a:xfrm flipH="1">
            <a:off x="6876256" y="4149080"/>
            <a:ext cx="69336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2">
            <a:extLst>
              <a:ext uri="{FF2B5EF4-FFF2-40B4-BE49-F238E27FC236}">
                <a16:creationId xmlns:a16="http://schemas.microsoft.com/office/drawing/2014/main" id="{C5762571-0657-48DF-B34A-198694DC337B}"/>
              </a:ext>
            </a:extLst>
          </p:cNvPr>
          <p:cNvSpPr txBox="1">
            <a:spLocks noChangeArrowheads="1"/>
          </p:cNvSpPr>
          <p:nvPr/>
        </p:nvSpPr>
        <p:spPr bwMode="auto">
          <a:xfrm>
            <a:off x="904706" y="3924835"/>
            <a:ext cx="332105" cy="32455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2000" b="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2">
            <a:extLst>
              <a:ext uri="{FF2B5EF4-FFF2-40B4-BE49-F238E27FC236}">
                <a16:creationId xmlns:a16="http://schemas.microsoft.com/office/drawing/2014/main" id="{29CBF96C-1611-4513-996F-C8CF4E15C959}"/>
              </a:ext>
            </a:extLst>
          </p:cNvPr>
          <p:cNvSpPr txBox="1">
            <a:spLocks noChangeArrowheads="1"/>
          </p:cNvSpPr>
          <p:nvPr/>
        </p:nvSpPr>
        <p:spPr bwMode="auto">
          <a:xfrm>
            <a:off x="7490035" y="3967132"/>
            <a:ext cx="428625" cy="363896"/>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1800" b="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E70C6E7-D756-4280-9196-81D156C9887F}"/>
              </a:ext>
            </a:extLst>
          </p:cNvPr>
          <p:cNvSpPr>
            <a:spLocks noGrp="1"/>
          </p:cNvSpPr>
          <p:nvPr>
            <p:ph type="ftr" sz="quarter" idx="11"/>
          </p:nvPr>
        </p:nvSpPr>
        <p:spPr/>
        <p:txBody>
          <a:bodyPr/>
          <a:lstStyle/>
          <a:p>
            <a:r>
              <a:rPr lang="en-IE"/>
              <a:t>Data Analytics - Foundation 1.0</a:t>
            </a:r>
            <a:endParaRPr lang="en-IE" dirty="0"/>
          </a:p>
        </p:txBody>
      </p:sp>
      <p:sp>
        <p:nvSpPr>
          <p:cNvPr id="20" name="Title 1">
            <a:extLst>
              <a:ext uri="{FF2B5EF4-FFF2-40B4-BE49-F238E27FC236}">
                <a16:creationId xmlns:a16="http://schemas.microsoft.com/office/drawing/2014/main" id="{6D387FDB-0249-4DE9-8A6A-353CFC5788A7}"/>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3833393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86149" y="1196752"/>
            <a:ext cx="8150347" cy="56147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Apply and edit background conditional formatting.</a:t>
            </a:r>
          </a:p>
          <a:p>
            <a:pPr marL="0" indent="0">
              <a:buNone/>
            </a:pPr>
            <a:endParaRPr lang="en-GB" sz="2000" b="1" dirty="0">
              <a:solidFill>
                <a:srgbClr val="00B0F0"/>
              </a:solidFill>
            </a:endParaRPr>
          </a:p>
          <a:p>
            <a:pPr marL="0" indent="0">
              <a:buNone/>
            </a:pPr>
            <a:r>
              <a:rPr lang="en-IE" sz="2000" b="1" dirty="0"/>
              <a:t>Example: </a:t>
            </a:r>
            <a:r>
              <a:rPr lang="en-IE" sz="2000" dirty="0"/>
              <a:t>Set the </a:t>
            </a:r>
            <a:r>
              <a:rPr lang="en-IE" sz="2000" b="1" dirty="0"/>
              <a:t>Background </a:t>
            </a:r>
            <a:r>
              <a:rPr lang="en-IE" sz="2000" b="1" dirty="0" err="1"/>
              <a:t>color</a:t>
            </a:r>
            <a:r>
              <a:rPr lang="en-IE" sz="2000" b="1" dirty="0"/>
              <a:t> </a:t>
            </a:r>
            <a:r>
              <a:rPr lang="en-IE" sz="2000" dirty="0"/>
              <a:t>conditional formatting to highlight high and low </a:t>
            </a:r>
            <a:r>
              <a:rPr lang="en-IE" sz="2000" b="1" dirty="0"/>
              <a:t>sales</a:t>
            </a:r>
            <a:r>
              <a:rPr lang="en-IE" sz="2000" dirty="0"/>
              <a:t> figures by </a:t>
            </a:r>
            <a:r>
              <a:rPr lang="en-IE" sz="2000" b="1" dirty="0"/>
              <a:t>country</a:t>
            </a:r>
            <a:r>
              <a:rPr lang="en-IE" sz="2000" dirty="0"/>
              <a:t> for </a:t>
            </a:r>
            <a:r>
              <a:rPr lang="en-IE" sz="2000" b="1" dirty="0"/>
              <a:t>2017</a:t>
            </a:r>
            <a:r>
              <a:rPr lang="en-IE" sz="2000" dirty="0"/>
              <a:t>.</a:t>
            </a:r>
            <a:endParaRPr lang="en-SG" sz="2000" dirty="0"/>
          </a:p>
          <a:p>
            <a:pPr marL="0" indent="0">
              <a:buNone/>
            </a:pPr>
            <a:endParaRPr lang="en-IE" sz="2000" b="1" dirty="0"/>
          </a:p>
          <a:p>
            <a:pPr marL="0" indent="0">
              <a:buNone/>
            </a:pPr>
            <a:r>
              <a:rPr lang="en-IE" sz="2000" b="1" dirty="0"/>
              <a:t>Steps:</a:t>
            </a:r>
          </a:p>
          <a:p>
            <a:pPr lvl="0">
              <a:buFont typeface="+mj-lt"/>
              <a:buAutoNum type="arabicPeriod"/>
            </a:pPr>
            <a:r>
              <a:rPr lang="en-SG" sz="2000" dirty="0"/>
              <a:t>Open </a:t>
            </a:r>
            <a:r>
              <a:rPr lang="en-SG" sz="2000" b="1" dirty="0"/>
              <a:t>Sales Chart Enhanced </a:t>
            </a:r>
            <a:r>
              <a:rPr lang="en-SG" sz="2000" dirty="0"/>
              <a:t>Power BI file.</a:t>
            </a:r>
            <a:endParaRPr lang="en-IE" sz="2000" dirty="0"/>
          </a:p>
          <a:p>
            <a:pPr lvl="0">
              <a:buFont typeface="+mj-lt"/>
              <a:buAutoNum type="arabicPeriod"/>
            </a:pPr>
            <a:r>
              <a:rPr lang="en-SG" sz="2000" dirty="0"/>
              <a:t>In</a:t>
            </a:r>
            <a:r>
              <a:rPr lang="en-SG" sz="2000" b="1" dirty="0"/>
              <a:t> Report</a:t>
            </a:r>
            <a:r>
              <a:rPr lang="en-SG" sz="2000" dirty="0"/>
              <a:t> view, click on the </a:t>
            </a:r>
            <a:r>
              <a:rPr lang="en-SG" sz="2000" b="1" dirty="0"/>
              <a:t>table</a:t>
            </a:r>
            <a:r>
              <a:rPr lang="en-SG" sz="2000" dirty="0"/>
              <a:t> visualization. </a:t>
            </a:r>
            <a:endParaRPr lang="en-IE" sz="2000" dirty="0"/>
          </a:p>
          <a:p>
            <a:pPr lvl="0">
              <a:buFont typeface="+mj-lt"/>
              <a:buAutoNum type="arabicPeriod"/>
            </a:pPr>
            <a:r>
              <a:rPr lang="en-SG" sz="2000" dirty="0"/>
              <a:t>Go to </a:t>
            </a:r>
            <a:r>
              <a:rPr lang="en-SG" sz="2000" b="1" dirty="0"/>
              <a:t>2017 Sales</a:t>
            </a:r>
            <a:r>
              <a:rPr lang="en-SG" sz="2000" dirty="0"/>
              <a:t> in the </a:t>
            </a:r>
            <a:r>
              <a:rPr lang="en-SG" sz="2000" b="1" dirty="0"/>
              <a:t>Values</a:t>
            </a:r>
            <a:r>
              <a:rPr lang="en-SG" sz="2000" dirty="0"/>
              <a:t> area, click the field’s down arrow.</a:t>
            </a:r>
            <a:endParaRPr lang="en-IE" sz="2000" dirty="0"/>
          </a:p>
          <a:p>
            <a:pPr lvl="0">
              <a:buFont typeface="+mj-lt"/>
              <a:buAutoNum type="arabicPeriod"/>
            </a:pPr>
            <a:r>
              <a:rPr lang="en-SG" sz="2000" dirty="0"/>
              <a:t>Select </a:t>
            </a:r>
            <a:r>
              <a:rPr lang="en-SG" sz="2000" b="1" dirty="0"/>
              <a:t>Conditional Formatting</a:t>
            </a:r>
            <a:r>
              <a:rPr lang="en-SG" sz="2000" dirty="0"/>
              <a:t> and click </a:t>
            </a:r>
            <a:r>
              <a:rPr lang="en-SG" sz="2000" b="1" dirty="0"/>
              <a:t>Background </a:t>
            </a:r>
            <a:r>
              <a:rPr lang="en-SG" sz="2000" b="1" dirty="0" err="1"/>
              <a:t>color</a:t>
            </a:r>
            <a:r>
              <a:rPr lang="en-SG" sz="2000" dirty="0"/>
              <a:t>.</a:t>
            </a:r>
            <a:endParaRPr lang="en-IE" sz="2000" dirty="0"/>
          </a:p>
          <a:p>
            <a:pPr>
              <a:buFont typeface="+mj-lt"/>
              <a:buAutoNum type="arabicPeriod"/>
            </a:pPr>
            <a:r>
              <a:rPr lang="en-SG" sz="2000" dirty="0"/>
              <a:t>Set </a:t>
            </a:r>
            <a:r>
              <a:rPr lang="en-SG" sz="2000" b="1" dirty="0"/>
              <a:t>yellow</a:t>
            </a:r>
            <a:r>
              <a:rPr lang="en-SG" sz="2000" dirty="0"/>
              <a:t> in the </a:t>
            </a:r>
            <a:r>
              <a:rPr lang="en-SG" sz="2000" b="1" dirty="0"/>
              <a:t>Minimum</a:t>
            </a:r>
            <a:r>
              <a:rPr lang="en-SG" sz="2000" dirty="0"/>
              <a:t> area and </a:t>
            </a:r>
            <a:r>
              <a:rPr lang="en-SG" sz="2000" b="1" dirty="0"/>
              <a:t>purple</a:t>
            </a:r>
            <a:r>
              <a:rPr lang="en-SG" sz="2000" dirty="0"/>
              <a:t> in the </a:t>
            </a:r>
            <a:r>
              <a:rPr lang="en-SG" sz="2000" b="1" dirty="0"/>
              <a:t>Maximum</a:t>
            </a:r>
            <a:r>
              <a:rPr lang="en-SG" sz="2000" dirty="0"/>
              <a:t> area </a:t>
            </a:r>
          </a:p>
          <a:p>
            <a:pPr lvl="0">
              <a:buFont typeface="+mj-lt"/>
              <a:buAutoNum type="arabicPeriod" startAt="6"/>
            </a:pPr>
            <a:r>
              <a:rPr lang="en-SG" sz="2000" dirty="0"/>
              <a:t>Click </a:t>
            </a:r>
            <a:r>
              <a:rPr lang="en-SG" sz="2000" b="1" dirty="0"/>
              <a:t>OK</a:t>
            </a:r>
            <a:r>
              <a:rPr lang="en-SG" sz="2000" dirty="0"/>
              <a:t>.</a:t>
            </a:r>
            <a:endParaRPr lang="en-IE" sz="2000" dirty="0"/>
          </a:p>
          <a:p>
            <a:pPr lvl="0">
              <a:buFont typeface="+mj-lt"/>
              <a:buAutoNum type="arabicPeriod" startAt="6"/>
            </a:pPr>
            <a:r>
              <a:rPr lang="en-SG" sz="2000" dirty="0"/>
              <a:t>Resize the table to ensure all the values are visible.</a:t>
            </a:r>
          </a:p>
          <a:p>
            <a:pPr marL="0" lvl="0" indent="0">
              <a:buNone/>
            </a:pPr>
            <a:r>
              <a:rPr lang="en-SG" sz="2000" i="1" dirty="0"/>
              <a:t>Edit and remove </a:t>
            </a:r>
            <a:r>
              <a:rPr lang="en-SG" sz="2000" b="1" i="1" dirty="0"/>
              <a:t>Background </a:t>
            </a:r>
            <a:r>
              <a:rPr lang="en-SG" sz="2000" b="1" i="1" dirty="0" err="1"/>
              <a:t>color</a:t>
            </a:r>
            <a:r>
              <a:rPr lang="en-SG" sz="2000" b="1" i="1" dirty="0"/>
              <a:t> </a:t>
            </a:r>
            <a:r>
              <a:rPr lang="en-SG" sz="2000" i="1" dirty="0"/>
              <a:t>conditional formatting by selecting the field’s down arrow and following the appropriate steps.</a:t>
            </a:r>
            <a:endParaRPr lang="en-IE" sz="2000" i="1"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Footer Placeholder 1">
            <a:extLst>
              <a:ext uri="{FF2B5EF4-FFF2-40B4-BE49-F238E27FC236}">
                <a16:creationId xmlns:a16="http://schemas.microsoft.com/office/drawing/2014/main" id="{0FFB85DE-A4A4-44A4-ACC8-E96EBF8BA5B9}"/>
              </a:ext>
            </a:extLst>
          </p:cNvPr>
          <p:cNvSpPr>
            <a:spLocks noGrp="1"/>
          </p:cNvSpPr>
          <p:nvPr>
            <p:ph type="ftr" sz="quarter" idx="11"/>
          </p:nvPr>
        </p:nvSpPr>
        <p:spPr/>
        <p:txBody>
          <a:bodyPr/>
          <a:lstStyle/>
          <a:p>
            <a:r>
              <a:rPr lang="en-IE"/>
              <a:t>Data Analytics - Foundation 1.0</a:t>
            </a:r>
            <a:endParaRPr lang="en-IE" dirty="0"/>
          </a:p>
        </p:txBody>
      </p:sp>
      <p:sp>
        <p:nvSpPr>
          <p:cNvPr id="8" name="Title 1">
            <a:extLst>
              <a:ext uri="{FF2B5EF4-FFF2-40B4-BE49-F238E27FC236}">
                <a16:creationId xmlns:a16="http://schemas.microsoft.com/office/drawing/2014/main" id="{64E5ABCD-7E28-4615-A793-DA963A08D04B}"/>
              </a:ext>
            </a:extLst>
          </p:cNvPr>
          <p:cNvSpPr>
            <a:spLocks noGrp="1"/>
          </p:cNvSpPr>
          <p:nvPr>
            <p:ph type="title"/>
          </p:nvPr>
        </p:nvSpPr>
        <p:spPr>
          <a:xfrm>
            <a:off x="0" y="0"/>
            <a:ext cx="9396536" cy="1143000"/>
          </a:xfrm>
        </p:spPr>
        <p:txBody>
          <a:bodyPr/>
          <a:lstStyle/>
          <a:p>
            <a:r>
              <a:rPr lang="en-IE" dirty="0"/>
              <a:t> 11 – Creating Basic Data Visualizations</a:t>
            </a:r>
          </a:p>
        </p:txBody>
      </p:sp>
      <p:grpSp>
        <p:nvGrpSpPr>
          <p:cNvPr id="12" name="Group 11">
            <a:extLst>
              <a:ext uri="{FF2B5EF4-FFF2-40B4-BE49-F238E27FC236}">
                <a16:creationId xmlns:a16="http://schemas.microsoft.com/office/drawing/2014/main" id="{AFA8C2AE-EBFB-401B-AAB4-4EC5A29016CF}"/>
              </a:ext>
            </a:extLst>
          </p:cNvPr>
          <p:cNvGrpSpPr/>
          <p:nvPr/>
        </p:nvGrpSpPr>
        <p:grpSpPr>
          <a:xfrm>
            <a:off x="0" y="5836272"/>
            <a:ext cx="936000" cy="936000"/>
            <a:chOff x="215616" y="5877272"/>
            <a:chExt cx="936000" cy="936000"/>
          </a:xfrm>
        </p:grpSpPr>
        <p:pic>
          <p:nvPicPr>
            <p:cNvPr id="15" name="Graphic 14" descr="Laptop">
              <a:extLst>
                <a:ext uri="{FF2B5EF4-FFF2-40B4-BE49-F238E27FC236}">
                  <a16:creationId xmlns:a16="http://schemas.microsoft.com/office/drawing/2014/main" id="{A6C067A9-446A-4048-B054-07DC13FDB3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16" name="Graphic 15" descr="Information">
              <a:extLst>
                <a:ext uri="{FF2B5EF4-FFF2-40B4-BE49-F238E27FC236}">
                  <a16:creationId xmlns:a16="http://schemas.microsoft.com/office/drawing/2014/main" id="{96BC4092-2E63-45D8-80F6-212BC9B39D2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1599244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Apply and edit background conditional formatting.</a:t>
            </a:r>
          </a:p>
          <a:p>
            <a:pPr marL="0" indent="0">
              <a:buNone/>
            </a:pPr>
            <a:endParaRPr lang="en-GB" sz="2000" b="1" dirty="0">
              <a:solidFill>
                <a:srgbClr val="00B0F0"/>
              </a:solidFill>
            </a:endParaRPr>
          </a:p>
          <a:p>
            <a:pPr marL="0" indent="0">
              <a:buNone/>
            </a:pPr>
            <a:r>
              <a:rPr lang="en-IE" sz="2000" b="1" dirty="0"/>
              <a:t>Example: </a:t>
            </a:r>
            <a:r>
              <a:rPr lang="en-IE" sz="2000" dirty="0"/>
              <a:t>Set the </a:t>
            </a:r>
            <a:r>
              <a:rPr lang="en-IE" sz="2000" b="1" dirty="0"/>
              <a:t>Background </a:t>
            </a:r>
            <a:r>
              <a:rPr lang="en-IE" sz="2000" b="1" dirty="0" err="1"/>
              <a:t>color</a:t>
            </a:r>
            <a:r>
              <a:rPr lang="en-IE" sz="2000" b="1" dirty="0"/>
              <a:t> </a:t>
            </a:r>
            <a:r>
              <a:rPr lang="en-IE" sz="2000" dirty="0"/>
              <a:t>conditional formatting to highlight high and low </a:t>
            </a:r>
            <a:r>
              <a:rPr lang="en-IE" sz="2000" b="1" dirty="0"/>
              <a:t>sales </a:t>
            </a:r>
            <a:r>
              <a:rPr lang="en-IE" sz="2000" dirty="0"/>
              <a:t>figures by </a:t>
            </a:r>
            <a:r>
              <a:rPr lang="en-IE" sz="2000" b="1" dirty="0"/>
              <a:t>country</a:t>
            </a:r>
            <a:r>
              <a:rPr lang="en-IE" sz="2000" dirty="0"/>
              <a:t> for </a:t>
            </a:r>
            <a:r>
              <a:rPr lang="en-IE" sz="2000" b="1" dirty="0"/>
              <a:t>2017</a:t>
            </a:r>
            <a:r>
              <a:rPr lang="en-IE" sz="2000" dirty="0"/>
              <a:t>.</a:t>
            </a:r>
            <a:endParaRPr lang="en-SG" sz="2000" dirty="0"/>
          </a:p>
          <a:p>
            <a:pPr marL="0" indent="0">
              <a:buNone/>
            </a:pPr>
            <a:endParaRPr lang="en-IE" sz="2000" b="1" dirty="0"/>
          </a:p>
          <a:p>
            <a:pPr marL="0" indent="0">
              <a:buNone/>
            </a:pPr>
            <a:r>
              <a:rPr lang="en-IE" sz="2000" b="1" dirty="0"/>
              <a:t>Result:  </a:t>
            </a:r>
            <a:r>
              <a:rPr lang="en-SG" sz="2000" dirty="0"/>
              <a:t>The background </a:t>
            </a:r>
            <a:r>
              <a:rPr lang="en-SG" sz="2000" dirty="0" err="1"/>
              <a:t>color</a:t>
            </a:r>
            <a:r>
              <a:rPr lang="en-SG" sz="2000" dirty="0"/>
              <a:t> conditional </a:t>
            </a:r>
          </a:p>
          <a:p>
            <a:pPr marL="0" indent="0">
              <a:buNone/>
            </a:pPr>
            <a:r>
              <a:rPr lang="en-SG" sz="2000" dirty="0"/>
              <a:t>formatting is applied where </a:t>
            </a:r>
          </a:p>
          <a:p>
            <a:r>
              <a:rPr lang="en-SG" sz="2000" dirty="0"/>
              <a:t>yellow is the minimum value </a:t>
            </a:r>
          </a:p>
          <a:p>
            <a:r>
              <a:rPr lang="en-SG" sz="2000" dirty="0"/>
              <a:t>purple is the highest value</a:t>
            </a:r>
            <a:endParaRPr lang="en-IE" sz="2000"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55994"/>
            <a:ext cx="588830" cy="588830"/>
          </a:xfrm>
          <a:prstGeom prst="rect">
            <a:avLst/>
          </a:prstGeom>
        </p:spPr>
      </p:pic>
      <p:pic>
        <p:nvPicPr>
          <p:cNvPr id="8" name="Picture 7">
            <a:extLst>
              <a:ext uri="{FF2B5EF4-FFF2-40B4-BE49-F238E27FC236}">
                <a16:creationId xmlns:a16="http://schemas.microsoft.com/office/drawing/2014/main" id="{7059D958-4A22-44DF-AADB-83118FD001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13280" y="2924944"/>
            <a:ext cx="2763176" cy="3227500"/>
          </a:xfrm>
          <a:prstGeom prst="rect">
            <a:avLst/>
          </a:prstGeom>
          <a:noFill/>
          <a:ln>
            <a:solidFill>
              <a:schemeClr val="tx1"/>
            </a:solidFill>
          </a:ln>
        </p:spPr>
      </p:pic>
      <p:sp>
        <p:nvSpPr>
          <p:cNvPr id="2" name="Rectangle 1">
            <a:extLst>
              <a:ext uri="{FF2B5EF4-FFF2-40B4-BE49-F238E27FC236}">
                <a16:creationId xmlns:a16="http://schemas.microsoft.com/office/drawing/2014/main" id="{9C79CDB3-701D-4881-ACAF-67645C742333}"/>
              </a:ext>
            </a:extLst>
          </p:cNvPr>
          <p:cNvSpPr/>
          <p:nvPr/>
        </p:nvSpPr>
        <p:spPr>
          <a:xfrm>
            <a:off x="2987824" y="6208276"/>
            <a:ext cx="5868626" cy="324128"/>
          </a:xfrm>
          <a:prstGeom prst="rect">
            <a:avLst/>
          </a:prstGeom>
        </p:spPr>
        <p:txBody>
          <a:bodyPr wrap="squar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Background Conditional Formatting applied to 2017 sales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AB84686D-134A-4316-9705-5FFCA5427BC1}"/>
              </a:ext>
            </a:extLst>
          </p:cNvPr>
          <p:cNvSpPr>
            <a:spLocks noGrp="1"/>
          </p:cNvSpPr>
          <p:nvPr>
            <p:ph type="ftr" sz="quarter" idx="11"/>
          </p:nvPr>
        </p:nvSpPr>
        <p:spPr/>
        <p:txBody>
          <a:bodyPr/>
          <a:lstStyle/>
          <a:p>
            <a:r>
              <a:rPr lang="en-IE"/>
              <a:t>Data Analytics - Foundation 1.0</a:t>
            </a:r>
            <a:endParaRPr lang="en-IE" dirty="0"/>
          </a:p>
        </p:txBody>
      </p:sp>
      <p:sp>
        <p:nvSpPr>
          <p:cNvPr id="11" name="Title 1">
            <a:extLst>
              <a:ext uri="{FF2B5EF4-FFF2-40B4-BE49-F238E27FC236}">
                <a16:creationId xmlns:a16="http://schemas.microsoft.com/office/drawing/2014/main" id="{65A7B5DB-8F73-490E-825E-D2C69294B621}"/>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139008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3ED3-DFA4-483B-B0E3-EE5955322A16}"/>
              </a:ext>
            </a:extLst>
          </p:cNvPr>
          <p:cNvSpPr>
            <a:spLocks noGrp="1"/>
          </p:cNvSpPr>
          <p:nvPr>
            <p:ph type="title"/>
          </p:nvPr>
        </p:nvSpPr>
        <p:spPr/>
        <p:txBody>
          <a:bodyPr/>
          <a:lstStyle/>
          <a:p>
            <a:r>
              <a:rPr lang="en-IE" dirty="0"/>
              <a:t>Data Visualization Tools</a:t>
            </a:r>
          </a:p>
        </p:txBody>
      </p:sp>
      <p:sp>
        <p:nvSpPr>
          <p:cNvPr id="3" name="Text Placeholder 2">
            <a:extLst>
              <a:ext uri="{FF2B5EF4-FFF2-40B4-BE49-F238E27FC236}">
                <a16:creationId xmlns:a16="http://schemas.microsoft.com/office/drawing/2014/main" id="{8F71935B-544D-4600-A666-15EB2240E001}"/>
              </a:ext>
            </a:extLst>
          </p:cNvPr>
          <p:cNvSpPr>
            <a:spLocks noGrp="1"/>
          </p:cNvSpPr>
          <p:nvPr>
            <p:ph type="body" idx="1"/>
          </p:nvPr>
        </p:nvSpPr>
        <p:spPr/>
        <p:txBody>
          <a:bodyPr/>
          <a:lstStyle/>
          <a:p>
            <a:r>
              <a:rPr lang="en-IE" dirty="0"/>
              <a:t>Lesson 10</a:t>
            </a:r>
          </a:p>
        </p:txBody>
      </p:sp>
      <p:sp>
        <p:nvSpPr>
          <p:cNvPr id="4" name="Footer Placeholder 3">
            <a:extLst>
              <a:ext uri="{FF2B5EF4-FFF2-40B4-BE49-F238E27FC236}">
                <a16:creationId xmlns:a16="http://schemas.microsoft.com/office/drawing/2014/main" id="{454FBDAD-45BD-4995-9B67-48FFCA8FE84B}"/>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816684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85030"/>
            <a:ext cx="7848872" cy="56729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Apply and edit font conditional formatting.</a:t>
            </a:r>
          </a:p>
          <a:p>
            <a:pPr marL="0" indent="0">
              <a:buNone/>
            </a:pPr>
            <a:endParaRPr lang="en-IE" sz="2000" b="1" dirty="0"/>
          </a:p>
          <a:p>
            <a:pPr marL="0" indent="0">
              <a:buNone/>
            </a:pPr>
            <a:r>
              <a:rPr lang="en-IE" sz="2000" b="1" dirty="0"/>
              <a:t>Example: </a:t>
            </a:r>
            <a:r>
              <a:rPr lang="en-IE" sz="2000" dirty="0"/>
              <a:t>Set the </a:t>
            </a:r>
            <a:r>
              <a:rPr lang="en-IE" sz="2000" b="1" dirty="0"/>
              <a:t>Font </a:t>
            </a:r>
            <a:r>
              <a:rPr lang="en-IE" sz="2000" b="1" dirty="0" err="1"/>
              <a:t>color</a:t>
            </a:r>
            <a:r>
              <a:rPr lang="en-IE" sz="2000" b="1" dirty="0"/>
              <a:t> </a:t>
            </a:r>
            <a:r>
              <a:rPr lang="en-IE" sz="2000" dirty="0"/>
              <a:t>conditional formatting to highlight </a:t>
            </a:r>
            <a:r>
              <a:rPr lang="en-IE" sz="2000" b="1" dirty="0"/>
              <a:t>sales</a:t>
            </a:r>
            <a:r>
              <a:rPr lang="en-IE" sz="2000" dirty="0"/>
              <a:t> figures in the range of </a:t>
            </a:r>
            <a:r>
              <a:rPr lang="en-IE" sz="2000" b="1" dirty="0"/>
              <a:t>0 to 49999</a:t>
            </a:r>
            <a:r>
              <a:rPr lang="en-IE" sz="2000" dirty="0"/>
              <a:t> for </a:t>
            </a:r>
            <a:r>
              <a:rPr lang="en-IE" sz="2000" b="1" dirty="0"/>
              <a:t>2018</a:t>
            </a:r>
            <a:r>
              <a:rPr lang="en-IE" sz="2000" dirty="0"/>
              <a:t>.</a:t>
            </a:r>
            <a:endParaRPr lang="en-SG" sz="2000" dirty="0"/>
          </a:p>
          <a:p>
            <a:pPr marL="0" indent="0">
              <a:buNone/>
            </a:pPr>
            <a:endParaRPr lang="en-IE" sz="2000" b="1" dirty="0"/>
          </a:p>
          <a:p>
            <a:pPr marL="0" indent="0">
              <a:buNone/>
            </a:pPr>
            <a:r>
              <a:rPr lang="en-IE" sz="2000" b="1" dirty="0"/>
              <a:t>Steps:</a:t>
            </a:r>
          </a:p>
          <a:p>
            <a:pPr lvl="0">
              <a:buFont typeface="+mj-lt"/>
              <a:buAutoNum type="arabicPeriod"/>
            </a:pPr>
            <a:r>
              <a:rPr lang="en-SG" sz="2000" dirty="0"/>
              <a:t>In the </a:t>
            </a:r>
            <a:r>
              <a:rPr lang="en-SG" sz="2000" b="1" dirty="0"/>
              <a:t>Sales Chart Enhanced </a:t>
            </a:r>
            <a:r>
              <a:rPr lang="en-SG" sz="2000" dirty="0"/>
              <a:t>file, in the </a:t>
            </a:r>
            <a:r>
              <a:rPr lang="en-SG" sz="2000" b="1" dirty="0"/>
              <a:t>Values</a:t>
            </a:r>
            <a:r>
              <a:rPr lang="en-SG" sz="2000" dirty="0"/>
              <a:t> area, click </a:t>
            </a:r>
            <a:r>
              <a:rPr lang="en-SG" sz="2000" b="1" dirty="0"/>
              <a:t>2018 Sales</a:t>
            </a:r>
            <a:r>
              <a:rPr lang="en-SG" sz="2000" dirty="0"/>
              <a:t> field’s down arrow, and select </a:t>
            </a:r>
            <a:r>
              <a:rPr lang="en-SG" sz="2000" b="1" dirty="0"/>
              <a:t>Conditional Formatting</a:t>
            </a:r>
            <a:r>
              <a:rPr lang="en-SG" sz="2000" dirty="0"/>
              <a:t>.</a:t>
            </a:r>
            <a:endParaRPr lang="en-IE" sz="2000" dirty="0"/>
          </a:p>
          <a:p>
            <a:pPr>
              <a:buFont typeface="+mj-lt"/>
              <a:buAutoNum type="arabicPeriod"/>
            </a:pPr>
            <a:r>
              <a:rPr lang="en-SG" sz="2000" dirty="0"/>
              <a:t>Click </a:t>
            </a:r>
            <a:r>
              <a:rPr lang="en-SG" sz="2000" b="1" dirty="0"/>
              <a:t>Font </a:t>
            </a:r>
            <a:r>
              <a:rPr lang="en-SG" sz="2000" b="1" dirty="0" err="1"/>
              <a:t>color</a:t>
            </a:r>
            <a:r>
              <a:rPr lang="en-SG" sz="2000" dirty="0"/>
              <a:t>.</a:t>
            </a:r>
          </a:p>
          <a:p>
            <a:pPr lvl="0">
              <a:buFont typeface="+mj-lt"/>
              <a:buAutoNum type="arabicPeriod"/>
            </a:pPr>
            <a:r>
              <a:rPr lang="en-SG" sz="2000" dirty="0"/>
              <a:t>Click </a:t>
            </a:r>
            <a:r>
              <a:rPr lang="en-SG" sz="2000" b="1" dirty="0" err="1"/>
              <a:t>Color</a:t>
            </a:r>
            <a:r>
              <a:rPr lang="en-SG" sz="2000" b="1" dirty="0"/>
              <a:t> scale</a:t>
            </a:r>
            <a:r>
              <a:rPr lang="en-SG" sz="2000" dirty="0"/>
              <a:t> down arrow, set </a:t>
            </a:r>
            <a:r>
              <a:rPr lang="en-SG" sz="2000" b="1" dirty="0"/>
              <a:t>Format by</a:t>
            </a:r>
            <a:r>
              <a:rPr lang="en-SG" sz="2000" dirty="0"/>
              <a:t> to </a:t>
            </a:r>
            <a:r>
              <a:rPr lang="en-SG" sz="2000" b="1" dirty="0"/>
              <a:t>Rules</a:t>
            </a:r>
            <a:r>
              <a:rPr lang="en-SG" sz="2000" dirty="0"/>
              <a:t> option.</a:t>
            </a:r>
            <a:endParaRPr lang="en-IE" sz="2000" dirty="0"/>
          </a:p>
          <a:p>
            <a:pPr>
              <a:buFont typeface="+mj-lt"/>
              <a:buAutoNum type="arabicPeriod"/>
            </a:pPr>
            <a:r>
              <a:rPr lang="en-SG" sz="2000" dirty="0"/>
              <a:t>Set </a:t>
            </a:r>
            <a:r>
              <a:rPr lang="en-SG" sz="2000" b="1" dirty="0"/>
              <a:t>If value</a:t>
            </a:r>
            <a:r>
              <a:rPr lang="en-SG" sz="2000" dirty="0"/>
              <a:t> to </a:t>
            </a:r>
            <a:r>
              <a:rPr lang="en-SG" sz="2000" b="1" dirty="0"/>
              <a:t>is greater than or equal</a:t>
            </a:r>
            <a:r>
              <a:rPr lang="en-SG" sz="2000" dirty="0"/>
              <a:t> to </a:t>
            </a:r>
            <a:r>
              <a:rPr lang="en-SG" sz="2000" b="1" dirty="0"/>
              <a:t>0</a:t>
            </a:r>
            <a:r>
              <a:rPr lang="en-SG" sz="2000" dirty="0"/>
              <a:t> and </a:t>
            </a:r>
            <a:r>
              <a:rPr lang="en-SG" sz="2000" b="1" dirty="0"/>
              <a:t>is less than 50000 </a:t>
            </a:r>
            <a:r>
              <a:rPr lang="en-SG" sz="2000" dirty="0"/>
              <a:t>in the </a:t>
            </a:r>
            <a:r>
              <a:rPr lang="en-SG" sz="2000" b="1" dirty="0"/>
              <a:t>Rules</a:t>
            </a:r>
            <a:r>
              <a:rPr lang="en-SG" sz="2000" dirty="0"/>
              <a:t> area</a:t>
            </a:r>
          </a:p>
          <a:p>
            <a:pPr lvl="0">
              <a:buFont typeface="+mj-lt"/>
              <a:buAutoNum type="arabicPeriod"/>
            </a:pPr>
            <a:r>
              <a:rPr lang="en-SG" sz="2000" dirty="0"/>
              <a:t>Click </a:t>
            </a:r>
            <a:r>
              <a:rPr lang="en-SG" sz="2000" b="1" dirty="0"/>
              <a:t>OK</a:t>
            </a:r>
            <a:r>
              <a:rPr lang="en-SG" sz="2000" dirty="0"/>
              <a:t>.</a:t>
            </a:r>
          </a:p>
          <a:p>
            <a:pPr marL="0" indent="0">
              <a:buNone/>
            </a:pPr>
            <a:r>
              <a:rPr lang="en-SG" sz="2000" i="1" dirty="0"/>
              <a:t>Edit and remove </a:t>
            </a:r>
            <a:r>
              <a:rPr lang="en-SG" sz="2000" b="1" i="1" dirty="0"/>
              <a:t>Font </a:t>
            </a:r>
            <a:r>
              <a:rPr lang="en-SG" sz="2000" b="1" i="1" dirty="0" err="1"/>
              <a:t>color</a:t>
            </a:r>
            <a:r>
              <a:rPr lang="en-SG" sz="2000" b="1" i="1" dirty="0"/>
              <a:t> </a:t>
            </a:r>
            <a:r>
              <a:rPr lang="en-SG" sz="2000" i="1" dirty="0"/>
              <a:t>conditional formatting by selecting the field’s down arrow and following the appropriate steps.</a:t>
            </a:r>
            <a:endParaRPr lang="en-IE" sz="2000"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72922" y="1255694"/>
            <a:ext cx="588830" cy="588830"/>
          </a:xfrm>
          <a:prstGeom prst="rect">
            <a:avLst/>
          </a:prstGeom>
        </p:spPr>
      </p:pic>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11 – Creating Basic Data Visualizations</a:t>
            </a:r>
          </a:p>
        </p:txBody>
      </p:sp>
      <p:sp>
        <p:nvSpPr>
          <p:cNvPr id="2" name="Footer Placeholder 1">
            <a:extLst>
              <a:ext uri="{FF2B5EF4-FFF2-40B4-BE49-F238E27FC236}">
                <a16:creationId xmlns:a16="http://schemas.microsoft.com/office/drawing/2014/main" id="{55E21E02-B307-4A66-87B7-E59085A09BAE}"/>
              </a:ext>
            </a:extLst>
          </p:cNvPr>
          <p:cNvSpPr>
            <a:spLocks noGrp="1"/>
          </p:cNvSpPr>
          <p:nvPr>
            <p:ph type="ftr" sz="quarter" idx="11"/>
          </p:nvPr>
        </p:nvSpPr>
        <p:spPr/>
        <p:txBody>
          <a:bodyPr/>
          <a:lstStyle/>
          <a:p>
            <a:r>
              <a:rPr lang="en-IE"/>
              <a:t>Data Analytics - Foundation 1.0</a:t>
            </a:r>
            <a:endParaRPr lang="en-IE" dirty="0"/>
          </a:p>
        </p:txBody>
      </p:sp>
      <p:grpSp>
        <p:nvGrpSpPr>
          <p:cNvPr id="11" name="Group 10">
            <a:extLst>
              <a:ext uri="{FF2B5EF4-FFF2-40B4-BE49-F238E27FC236}">
                <a16:creationId xmlns:a16="http://schemas.microsoft.com/office/drawing/2014/main" id="{F229B6BA-C08D-4FA4-A4AE-F3FB831FB2D7}"/>
              </a:ext>
            </a:extLst>
          </p:cNvPr>
          <p:cNvGrpSpPr/>
          <p:nvPr/>
        </p:nvGrpSpPr>
        <p:grpSpPr>
          <a:xfrm>
            <a:off x="0" y="5733256"/>
            <a:ext cx="936000" cy="936000"/>
            <a:chOff x="215616" y="5877272"/>
            <a:chExt cx="936000" cy="936000"/>
          </a:xfrm>
        </p:grpSpPr>
        <p:pic>
          <p:nvPicPr>
            <p:cNvPr id="13" name="Graphic 12" descr="Laptop">
              <a:extLst>
                <a:ext uri="{FF2B5EF4-FFF2-40B4-BE49-F238E27FC236}">
                  <a16:creationId xmlns:a16="http://schemas.microsoft.com/office/drawing/2014/main" id="{D631EF5B-997A-4289-9EC6-7E7E697340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14" name="Graphic 13" descr="Information">
              <a:extLst>
                <a:ext uri="{FF2B5EF4-FFF2-40B4-BE49-F238E27FC236}">
                  <a16:creationId xmlns:a16="http://schemas.microsoft.com/office/drawing/2014/main" id="{EA23D183-07EE-4E0B-BAB4-19D0D4108FD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279588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Apply and edit font conditional formatting.</a:t>
            </a:r>
          </a:p>
          <a:p>
            <a:pPr marL="0" indent="0">
              <a:buNone/>
            </a:pPr>
            <a:endParaRPr lang="en-IE" sz="2000" b="1" dirty="0"/>
          </a:p>
          <a:p>
            <a:pPr marL="0" indent="0">
              <a:buNone/>
            </a:pPr>
            <a:r>
              <a:rPr lang="en-IE" sz="2000" b="1" dirty="0"/>
              <a:t>Example: </a:t>
            </a:r>
            <a:r>
              <a:rPr lang="en-IE" sz="2000" dirty="0"/>
              <a:t>Set the </a:t>
            </a:r>
            <a:r>
              <a:rPr lang="en-IE" sz="2000" b="1" dirty="0"/>
              <a:t>Font </a:t>
            </a:r>
            <a:r>
              <a:rPr lang="en-IE" sz="2000" b="1" dirty="0" err="1"/>
              <a:t>color</a:t>
            </a:r>
            <a:r>
              <a:rPr lang="en-IE" sz="2000" b="1" dirty="0"/>
              <a:t> </a:t>
            </a:r>
            <a:r>
              <a:rPr lang="en-IE" sz="2000" dirty="0"/>
              <a:t>conditional formatting to highlight </a:t>
            </a:r>
            <a:r>
              <a:rPr lang="en-IE" sz="2000" b="1" dirty="0"/>
              <a:t>sales</a:t>
            </a:r>
            <a:r>
              <a:rPr lang="en-IE" sz="2000" dirty="0"/>
              <a:t> figures in the range of </a:t>
            </a:r>
            <a:r>
              <a:rPr lang="en-IE" sz="2000" b="1" dirty="0"/>
              <a:t>0 to 49999 </a:t>
            </a:r>
            <a:r>
              <a:rPr lang="en-IE" sz="2000" dirty="0"/>
              <a:t>for </a:t>
            </a:r>
            <a:r>
              <a:rPr lang="en-IE" sz="2000" b="1" dirty="0"/>
              <a:t>2018</a:t>
            </a:r>
            <a:r>
              <a:rPr lang="en-IE" sz="2000" dirty="0"/>
              <a:t>.</a:t>
            </a:r>
            <a:endParaRPr lang="en-SG" sz="2000" dirty="0"/>
          </a:p>
          <a:p>
            <a:pPr marL="0" indent="0">
              <a:buNone/>
            </a:pPr>
            <a:endParaRPr lang="en-IE" sz="2000" b="1" dirty="0"/>
          </a:p>
          <a:p>
            <a:pPr marL="0" indent="0">
              <a:buNone/>
            </a:pPr>
            <a:r>
              <a:rPr lang="en-IE" sz="2000" b="1" dirty="0"/>
              <a:t>Result:  </a:t>
            </a:r>
            <a:r>
              <a:rPr lang="en-SG" sz="2000" dirty="0"/>
              <a:t>The Font </a:t>
            </a:r>
            <a:r>
              <a:rPr lang="en-SG" sz="2000" dirty="0" err="1"/>
              <a:t>color</a:t>
            </a:r>
            <a:r>
              <a:rPr lang="en-SG" sz="2000" dirty="0"/>
              <a:t> conditional </a:t>
            </a:r>
          </a:p>
          <a:p>
            <a:pPr marL="0" indent="0">
              <a:buNone/>
            </a:pPr>
            <a:r>
              <a:rPr lang="en-SG" sz="2000" dirty="0"/>
              <a:t>formatting is applied where a value is</a:t>
            </a:r>
          </a:p>
          <a:p>
            <a:r>
              <a:rPr lang="en-SG" sz="2000" dirty="0"/>
              <a:t>greater than or equal to 0</a:t>
            </a:r>
          </a:p>
          <a:p>
            <a:r>
              <a:rPr lang="en-SG" sz="2000" dirty="0"/>
              <a:t>and less than 50000 </a:t>
            </a:r>
          </a:p>
          <a:p>
            <a:pPr marL="0" indent="0">
              <a:buNone/>
            </a:pPr>
            <a:endParaRPr lang="en-SG" sz="2000" dirty="0"/>
          </a:p>
          <a:p>
            <a:pPr marL="0" indent="0">
              <a:buNone/>
            </a:pPr>
            <a:r>
              <a:rPr lang="en-SG" sz="2000" dirty="0"/>
              <a:t>Values are highlighted to show </a:t>
            </a:r>
          </a:p>
          <a:p>
            <a:pPr marL="0" indent="0">
              <a:buNone/>
            </a:pPr>
            <a:r>
              <a:rPr lang="en-SG" sz="2000" dirty="0"/>
              <a:t>the </a:t>
            </a:r>
            <a:r>
              <a:rPr lang="en-SG" sz="2000" b="1" dirty="0"/>
              <a:t>range</a:t>
            </a:r>
            <a:r>
              <a:rPr lang="en-SG" sz="2000" dirty="0"/>
              <a:t> and </a:t>
            </a:r>
            <a:r>
              <a:rPr lang="en-SG" sz="2000" b="1" dirty="0"/>
              <a:t>variation </a:t>
            </a:r>
            <a:r>
              <a:rPr lang="en-SG" sz="2000" dirty="0"/>
              <a:t>within the data set.</a:t>
            </a:r>
            <a:r>
              <a:rPr lang="en-IE" dirty="0"/>
              <a:t> </a:t>
            </a:r>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9C79CDB3-701D-4881-ACAF-67645C742333}"/>
              </a:ext>
            </a:extLst>
          </p:cNvPr>
          <p:cNvSpPr/>
          <p:nvPr/>
        </p:nvSpPr>
        <p:spPr>
          <a:xfrm>
            <a:off x="3275856" y="6221564"/>
            <a:ext cx="5587365" cy="324128"/>
          </a:xfrm>
          <a:prstGeom prst="rect">
            <a:avLst/>
          </a:prstGeom>
        </p:spPr>
        <p:txBody>
          <a:bodyPr wrap="squar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Font </a:t>
            </a:r>
            <a:r>
              <a:rPr lang="en-SG" sz="1400" i="1" dirty="0" err="1">
                <a:latin typeface="Arial" panose="020B0604020202020204" pitchFamily="34" charset="0"/>
                <a:ea typeface="Calibri" panose="020F0502020204030204" pitchFamily="34" charset="0"/>
                <a:cs typeface="Times New Roman" panose="02020603050405020304" pitchFamily="18" charset="0"/>
              </a:rPr>
              <a:t>Color</a:t>
            </a:r>
            <a:r>
              <a:rPr lang="en-SG" sz="1400" i="1" dirty="0">
                <a:latin typeface="Arial" panose="020B0604020202020204" pitchFamily="34" charset="0"/>
                <a:ea typeface="Calibri" panose="020F0502020204030204" pitchFamily="34" charset="0"/>
                <a:cs typeface="Times New Roman" panose="02020603050405020304" pitchFamily="18" charset="0"/>
              </a:rPr>
              <a:t> Conditional Formatting Applied to 2018 sales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CF0F02F9-48C9-4BF4-9C22-462F4CD2E5A4}"/>
              </a:ext>
            </a:extLst>
          </p:cNvPr>
          <p:cNvGrpSpPr/>
          <p:nvPr/>
        </p:nvGrpSpPr>
        <p:grpSpPr>
          <a:xfrm>
            <a:off x="5940152" y="2852936"/>
            <a:ext cx="2664296" cy="3340914"/>
            <a:chOff x="5940152" y="2852936"/>
            <a:chExt cx="2664296" cy="3340914"/>
          </a:xfrm>
        </p:grpSpPr>
        <p:pic>
          <p:nvPicPr>
            <p:cNvPr id="11" name="Picture 10">
              <a:extLst>
                <a:ext uri="{FF2B5EF4-FFF2-40B4-BE49-F238E27FC236}">
                  <a16:creationId xmlns:a16="http://schemas.microsoft.com/office/drawing/2014/main" id="{D11A4DEA-0A28-416E-9C41-5090C222951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40152" y="2852936"/>
              <a:ext cx="2634573" cy="3340914"/>
            </a:xfrm>
            <a:prstGeom prst="rect">
              <a:avLst/>
            </a:prstGeom>
            <a:noFill/>
            <a:ln w="3175">
              <a:solidFill>
                <a:schemeClr val="tx1"/>
              </a:solidFill>
            </a:ln>
          </p:spPr>
        </p:pic>
        <p:sp>
          <p:nvSpPr>
            <p:cNvPr id="12" name="Rectangle 11">
              <a:extLst>
                <a:ext uri="{FF2B5EF4-FFF2-40B4-BE49-F238E27FC236}">
                  <a16:creationId xmlns:a16="http://schemas.microsoft.com/office/drawing/2014/main" id="{B067C6C4-F8CD-4279-8E4D-FADFB33C362A}"/>
                </a:ext>
              </a:extLst>
            </p:cNvPr>
            <p:cNvSpPr/>
            <p:nvPr/>
          </p:nvSpPr>
          <p:spPr>
            <a:xfrm>
              <a:off x="7482044" y="2852936"/>
              <a:ext cx="1122404" cy="33253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 name="Footer Placeholder 2">
            <a:extLst>
              <a:ext uri="{FF2B5EF4-FFF2-40B4-BE49-F238E27FC236}">
                <a16:creationId xmlns:a16="http://schemas.microsoft.com/office/drawing/2014/main" id="{9EC5FE81-ADDD-442A-B3D1-E02A8BB323B7}"/>
              </a:ext>
            </a:extLst>
          </p:cNvPr>
          <p:cNvSpPr>
            <a:spLocks noGrp="1"/>
          </p:cNvSpPr>
          <p:nvPr>
            <p:ph type="ftr" sz="quarter" idx="11"/>
          </p:nvPr>
        </p:nvSpPr>
        <p:spPr/>
        <p:txBody>
          <a:bodyPr/>
          <a:lstStyle/>
          <a:p>
            <a:r>
              <a:rPr lang="en-IE"/>
              <a:t>Data Analytics - Foundation 1.0</a:t>
            </a:r>
            <a:endParaRPr lang="en-IE" dirty="0"/>
          </a:p>
        </p:txBody>
      </p:sp>
      <p:sp>
        <p:nvSpPr>
          <p:cNvPr id="13" name="Title 1">
            <a:extLst>
              <a:ext uri="{FF2B5EF4-FFF2-40B4-BE49-F238E27FC236}">
                <a16:creationId xmlns:a16="http://schemas.microsoft.com/office/drawing/2014/main" id="{F21A198A-BB11-48C9-B4C4-1E2348B285D4}"/>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663654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86149" y="1270606"/>
            <a:ext cx="8150347" cy="5614778"/>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900" b="1" dirty="0">
                <a:solidFill>
                  <a:srgbClr val="009FE9"/>
                </a:solidFill>
              </a:rPr>
              <a:t>Task: </a:t>
            </a:r>
            <a:r>
              <a:rPr lang="en-IE" sz="2900" b="1" dirty="0">
                <a:solidFill>
                  <a:srgbClr val="009FE9"/>
                </a:solidFill>
              </a:rPr>
              <a:t>Apply and edit data bars.</a:t>
            </a:r>
          </a:p>
          <a:p>
            <a:pPr marL="0" indent="0">
              <a:buNone/>
            </a:pPr>
            <a:endParaRPr lang="en-GB" sz="2900" b="1" dirty="0">
              <a:solidFill>
                <a:srgbClr val="00B0F0"/>
              </a:solidFill>
            </a:endParaRPr>
          </a:p>
          <a:p>
            <a:pPr marL="0" indent="0">
              <a:buNone/>
            </a:pPr>
            <a:r>
              <a:rPr lang="en-IE" sz="2900" b="1" dirty="0"/>
              <a:t>Example: </a:t>
            </a:r>
            <a:r>
              <a:rPr lang="en-IE" sz="2900" dirty="0"/>
              <a:t>Create a </a:t>
            </a:r>
            <a:r>
              <a:rPr lang="en-IE" sz="2900" b="1" dirty="0"/>
              <a:t>table</a:t>
            </a:r>
            <a:r>
              <a:rPr lang="en-IE" sz="2900" dirty="0"/>
              <a:t> to show </a:t>
            </a:r>
            <a:r>
              <a:rPr lang="en-IE" sz="2900" b="1" dirty="0"/>
              <a:t>2018 sales </a:t>
            </a:r>
            <a:r>
              <a:rPr lang="en-IE" sz="2900" dirty="0"/>
              <a:t>figures by </a:t>
            </a:r>
            <a:r>
              <a:rPr lang="en-IE" sz="2900" b="1" dirty="0"/>
              <a:t>market</a:t>
            </a:r>
            <a:r>
              <a:rPr lang="en-IE" sz="2900" dirty="0"/>
              <a:t> and apply </a:t>
            </a:r>
            <a:r>
              <a:rPr lang="en-IE" sz="2900" b="1" dirty="0"/>
              <a:t>data bars </a:t>
            </a:r>
            <a:r>
              <a:rPr lang="en-IE" sz="2900" dirty="0"/>
              <a:t>to show the </a:t>
            </a:r>
            <a:r>
              <a:rPr lang="en-IE" sz="2900" b="1" dirty="0"/>
              <a:t>market share</a:t>
            </a:r>
            <a:r>
              <a:rPr lang="en-IE" sz="2900" dirty="0"/>
              <a:t>.</a:t>
            </a:r>
            <a:endParaRPr lang="en-SG" sz="2900" dirty="0"/>
          </a:p>
          <a:p>
            <a:pPr marL="0" indent="0">
              <a:buNone/>
            </a:pPr>
            <a:endParaRPr lang="en-SG" sz="2900" b="1" dirty="0"/>
          </a:p>
          <a:p>
            <a:pPr marL="0" indent="0">
              <a:buNone/>
            </a:pPr>
            <a:r>
              <a:rPr lang="en-IE" sz="2900" b="1" dirty="0"/>
              <a:t>Steps:</a:t>
            </a:r>
          </a:p>
          <a:p>
            <a:pPr lvl="0">
              <a:buFont typeface="+mj-lt"/>
              <a:buAutoNum type="arabicPeriod"/>
            </a:pPr>
            <a:r>
              <a:rPr lang="en-SG" sz="2600" dirty="0"/>
              <a:t>In </a:t>
            </a:r>
            <a:r>
              <a:rPr lang="en-SG" sz="2600" b="1" dirty="0"/>
              <a:t>Sales Chart Enhanced</a:t>
            </a:r>
            <a:r>
              <a:rPr lang="en-SG" sz="2600" dirty="0"/>
              <a:t>, click outside the table and select the </a:t>
            </a:r>
            <a:r>
              <a:rPr lang="en-SG" sz="2600" b="1" dirty="0"/>
              <a:t>Table</a:t>
            </a:r>
            <a:r>
              <a:rPr lang="en-SG" sz="2600" dirty="0"/>
              <a:t> icon. </a:t>
            </a:r>
            <a:endParaRPr lang="en-IE" sz="2600" dirty="0"/>
          </a:p>
          <a:p>
            <a:pPr>
              <a:buFont typeface="+mj-lt"/>
              <a:buAutoNum type="arabicPeriod"/>
            </a:pPr>
            <a:r>
              <a:rPr lang="en-SG" sz="2600" dirty="0"/>
              <a:t>Select </a:t>
            </a:r>
            <a:r>
              <a:rPr lang="en-SG" sz="2600" b="1" dirty="0"/>
              <a:t>Market </a:t>
            </a:r>
            <a:r>
              <a:rPr lang="en-SG" sz="2600" dirty="0"/>
              <a:t>and </a:t>
            </a:r>
            <a:r>
              <a:rPr lang="en-SG" sz="2600" b="1" dirty="0"/>
              <a:t>2018 Sales</a:t>
            </a:r>
            <a:r>
              <a:rPr lang="en-SG" sz="2600" dirty="0"/>
              <a:t> fields under the </a:t>
            </a:r>
            <a:r>
              <a:rPr lang="en-SG" sz="2600" b="1" dirty="0"/>
              <a:t>Table2</a:t>
            </a:r>
            <a:r>
              <a:rPr lang="en-SG" sz="2600" dirty="0"/>
              <a:t> table in </a:t>
            </a:r>
            <a:r>
              <a:rPr lang="en-SG" sz="2600" b="1" dirty="0"/>
              <a:t>Fields</a:t>
            </a:r>
            <a:r>
              <a:rPr lang="en-SG" sz="2600" dirty="0"/>
              <a:t> pane.</a:t>
            </a:r>
          </a:p>
          <a:p>
            <a:pPr lvl="0">
              <a:buFont typeface="+mj-lt"/>
              <a:buAutoNum type="arabicPeriod"/>
            </a:pPr>
            <a:r>
              <a:rPr lang="en-SG" sz="2600" dirty="0"/>
              <a:t>Click </a:t>
            </a:r>
            <a:r>
              <a:rPr lang="en-SG" sz="2600" b="1" dirty="0"/>
              <a:t>2018 Sales</a:t>
            </a:r>
            <a:r>
              <a:rPr lang="en-SG" sz="2600" dirty="0"/>
              <a:t> field’s down arrow and select </a:t>
            </a:r>
            <a:r>
              <a:rPr lang="en-SG" sz="2600" b="1" dirty="0"/>
              <a:t>Conditional Formatting</a:t>
            </a:r>
            <a:r>
              <a:rPr lang="en-SG" sz="2600" dirty="0"/>
              <a:t>.</a:t>
            </a:r>
            <a:endParaRPr lang="en-IE" sz="2600" dirty="0"/>
          </a:p>
          <a:p>
            <a:pPr lvl="0">
              <a:buFont typeface="+mj-lt"/>
              <a:buAutoNum type="arabicPeriod"/>
            </a:pPr>
            <a:r>
              <a:rPr lang="en-SG" sz="2600" dirty="0"/>
              <a:t>Click </a:t>
            </a:r>
            <a:r>
              <a:rPr lang="en-SG" sz="2600" b="1" dirty="0"/>
              <a:t>Data bars</a:t>
            </a:r>
            <a:r>
              <a:rPr lang="en-SG" sz="2600" dirty="0"/>
              <a:t>. </a:t>
            </a:r>
          </a:p>
          <a:p>
            <a:pPr lvl="0">
              <a:buFont typeface="+mj-lt"/>
              <a:buAutoNum type="arabicPeriod"/>
            </a:pPr>
            <a:r>
              <a:rPr lang="en-SG" sz="2600" dirty="0"/>
              <a:t>Select the </a:t>
            </a:r>
            <a:r>
              <a:rPr lang="en-SG" sz="2600" b="1" dirty="0"/>
              <a:t>Minimum</a:t>
            </a:r>
            <a:r>
              <a:rPr lang="en-SG" sz="2600" dirty="0"/>
              <a:t> type down arrow, select </a:t>
            </a:r>
            <a:r>
              <a:rPr lang="en-SG" sz="2600" b="1" dirty="0"/>
              <a:t>Number, </a:t>
            </a:r>
            <a:r>
              <a:rPr lang="en-SG" sz="2600" dirty="0"/>
              <a:t>and type </a:t>
            </a:r>
            <a:r>
              <a:rPr lang="en-SG" sz="2600" b="1" dirty="0"/>
              <a:t>0</a:t>
            </a:r>
            <a:r>
              <a:rPr lang="en-SG" sz="2600" dirty="0"/>
              <a:t> in </a:t>
            </a:r>
            <a:r>
              <a:rPr lang="en-SG" sz="2600" b="1" dirty="0"/>
              <a:t>Value</a:t>
            </a:r>
            <a:r>
              <a:rPr lang="en-SG" sz="2600" dirty="0"/>
              <a:t> box.</a:t>
            </a:r>
            <a:endParaRPr lang="en-IE" sz="2600" dirty="0"/>
          </a:p>
          <a:p>
            <a:pPr lvl="0">
              <a:buFont typeface="+mj-lt"/>
              <a:buAutoNum type="arabicPeriod"/>
            </a:pPr>
            <a:r>
              <a:rPr lang="en-SG" sz="2600" dirty="0"/>
              <a:t>Click the </a:t>
            </a:r>
            <a:r>
              <a:rPr lang="en-SG" sz="2600" b="1" dirty="0"/>
              <a:t>Positive bar</a:t>
            </a:r>
            <a:r>
              <a:rPr lang="en-SG" sz="2600" dirty="0"/>
              <a:t> down arrow, select green, and click </a:t>
            </a:r>
            <a:r>
              <a:rPr lang="en-SG" sz="2600" b="1" dirty="0"/>
              <a:t>OK</a:t>
            </a:r>
            <a:r>
              <a:rPr lang="en-SG" sz="2600" dirty="0"/>
              <a:t>.</a:t>
            </a:r>
            <a:endParaRPr lang="en-IE" sz="2600" dirty="0"/>
          </a:p>
          <a:p>
            <a:pPr>
              <a:buFont typeface="+mj-lt"/>
              <a:buAutoNum type="arabicPeriod"/>
            </a:pPr>
            <a:r>
              <a:rPr lang="en-SG" sz="2600" dirty="0"/>
              <a:t>Place the table visualization to the right of the first table and resize if necessary. </a:t>
            </a:r>
            <a:endParaRPr lang="en-IE" sz="2600" dirty="0"/>
          </a:p>
          <a:p>
            <a:pPr marL="0" indent="0">
              <a:buNone/>
            </a:pPr>
            <a:endParaRPr lang="en-SG" sz="2600" b="1" i="1" dirty="0"/>
          </a:p>
          <a:p>
            <a:pPr marL="0" indent="0">
              <a:buNone/>
            </a:pPr>
            <a:r>
              <a:rPr lang="en-SG" sz="2600" i="1" dirty="0"/>
              <a:t>Edit and remove data bars by selecting the down arrow next to the relevant field and following the appropriate steps.</a:t>
            </a:r>
            <a:endParaRPr lang="en-IE" sz="2600" dirty="0"/>
          </a:p>
          <a:p>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11 – Creating Basic Data Visualizations</a:t>
            </a:r>
          </a:p>
        </p:txBody>
      </p:sp>
      <p:sp>
        <p:nvSpPr>
          <p:cNvPr id="2" name="Footer Placeholder 1">
            <a:extLst>
              <a:ext uri="{FF2B5EF4-FFF2-40B4-BE49-F238E27FC236}">
                <a16:creationId xmlns:a16="http://schemas.microsoft.com/office/drawing/2014/main" id="{30FADCBF-477D-48F1-8E42-AB3CCC25390B}"/>
              </a:ext>
            </a:extLst>
          </p:cNvPr>
          <p:cNvSpPr>
            <a:spLocks noGrp="1"/>
          </p:cNvSpPr>
          <p:nvPr>
            <p:ph type="ftr" sz="quarter" idx="11"/>
          </p:nvPr>
        </p:nvSpPr>
        <p:spPr/>
        <p:txBody>
          <a:bodyPr/>
          <a:lstStyle/>
          <a:p>
            <a:r>
              <a:rPr lang="en-IE"/>
              <a:t>Data Analytics - Foundation 1.0</a:t>
            </a:r>
            <a:endParaRPr lang="en-IE" dirty="0"/>
          </a:p>
        </p:txBody>
      </p:sp>
      <p:grpSp>
        <p:nvGrpSpPr>
          <p:cNvPr id="11" name="Group 10">
            <a:extLst>
              <a:ext uri="{FF2B5EF4-FFF2-40B4-BE49-F238E27FC236}">
                <a16:creationId xmlns:a16="http://schemas.microsoft.com/office/drawing/2014/main" id="{DFBE8025-F48D-4E98-B028-948833946216}"/>
              </a:ext>
            </a:extLst>
          </p:cNvPr>
          <p:cNvGrpSpPr/>
          <p:nvPr/>
        </p:nvGrpSpPr>
        <p:grpSpPr>
          <a:xfrm>
            <a:off x="0" y="5836272"/>
            <a:ext cx="936000" cy="936000"/>
            <a:chOff x="215616" y="5877272"/>
            <a:chExt cx="936000" cy="936000"/>
          </a:xfrm>
        </p:grpSpPr>
        <p:pic>
          <p:nvPicPr>
            <p:cNvPr id="13" name="Graphic 12" descr="Laptop">
              <a:extLst>
                <a:ext uri="{FF2B5EF4-FFF2-40B4-BE49-F238E27FC236}">
                  <a16:creationId xmlns:a16="http://schemas.microsoft.com/office/drawing/2014/main" id="{712E25A5-2774-4F4A-AAE7-7160EC59FD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616" y="5877272"/>
              <a:ext cx="936000" cy="936000"/>
            </a:xfrm>
            <a:prstGeom prst="rect">
              <a:avLst/>
            </a:prstGeom>
          </p:spPr>
        </p:pic>
        <p:pic>
          <p:nvPicPr>
            <p:cNvPr id="14" name="Graphic 13" descr="Information">
              <a:extLst>
                <a:ext uri="{FF2B5EF4-FFF2-40B4-BE49-F238E27FC236}">
                  <a16:creationId xmlns:a16="http://schemas.microsoft.com/office/drawing/2014/main" id="{B36B3119-1897-4BAC-B118-DFF28254B14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542465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01979"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Apply and edit data bars.</a:t>
            </a:r>
          </a:p>
          <a:p>
            <a:pPr marL="0" indent="0">
              <a:buNone/>
            </a:pPr>
            <a:endParaRPr lang="en-GB" sz="2000" b="1" dirty="0">
              <a:solidFill>
                <a:srgbClr val="00B0F0"/>
              </a:solidFill>
            </a:endParaRPr>
          </a:p>
          <a:p>
            <a:pPr marL="0" indent="0">
              <a:buNone/>
            </a:pPr>
            <a:r>
              <a:rPr lang="en-IE" sz="2000" b="1" dirty="0"/>
              <a:t>Example: </a:t>
            </a:r>
            <a:r>
              <a:rPr lang="en-IE" sz="2000" dirty="0"/>
              <a:t>Create a </a:t>
            </a:r>
            <a:r>
              <a:rPr lang="en-IE" sz="2000" b="1" dirty="0"/>
              <a:t>table</a:t>
            </a:r>
            <a:r>
              <a:rPr lang="en-IE" sz="2000" dirty="0"/>
              <a:t> to show </a:t>
            </a:r>
            <a:r>
              <a:rPr lang="en-IE" sz="2000" b="1" dirty="0"/>
              <a:t>2018 sales </a:t>
            </a:r>
            <a:r>
              <a:rPr lang="en-IE" sz="2000" dirty="0"/>
              <a:t>figures by </a:t>
            </a:r>
            <a:r>
              <a:rPr lang="en-IE" sz="2000" b="1" dirty="0"/>
              <a:t>market</a:t>
            </a:r>
            <a:r>
              <a:rPr lang="en-IE" sz="2000" dirty="0"/>
              <a:t> and apply </a:t>
            </a:r>
            <a:r>
              <a:rPr lang="en-IE" sz="2000" b="1" dirty="0"/>
              <a:t>data bars </a:t>
            </a:r>
            <a:r>
              <a:rPr lang="en-IE" sz="2000" dirty="0"/>
              <a:t>to show the </a:t>
            </a:r>
            <a:r>
              <a:rPr lang="en-IE" sz="2000" b="1" dirty="0"/>
              <a:t>market share</a:t>
            </a:r>
            <a:r>
              <a:rPr lang="en-IE" sz="2000" dirty="0"/>
              <a:t>.</a:t>
            </a:r>
            <a:endParaRPr lang="en-SG" sz="2000" dirty="0"/>
          </a:p>
          <a:p>
            <a:pPr marL="0" indent="0">
              <a:buNone/>
            </a:pPr>
            <a:endParaRPr lang="en-IE" sz="2000" b="1" dirty="0"/>
          </a:p>
          <a:p>
            <a:pPr marL="0" indent="0">
              <a:buNone/>
            </a:pPr>
            <a:r>
              <a:rPr lang="en-IE" sz="2000" b="1" dirty="0"/>
              <a:t>Result:  </a:t>
            </a:r>
            <a:r>
              <a:rPr lang="en-SG" sz="2000" dirty="0"/>
              <a:t>The data bars enhance the </a:t>
            </a:r>
          </a:p>
          <a:p>
            <a:pPr marL="0" indent="0">
              <a:buNone/>
            </a:pPr>
            <a:r>
              <a:rPr lang="en-SG" sz="2000" dirty="0"/>
              <a:t>table visualization to highlight the </a:t>
            </a:r>
          </a:p>
          <a:p>
            <a:pPr marL="0" indent="0">
              <a:buNone/>
            </a:pPr>
            <a:r>
              <a:rPr lang="en-SG" sz="2000" dirty="0"/>
              <a:t>market share of 2018 sales.</a:t>
            </a:r>
            <a:endParaRPr lang="en-IE" sz="2000"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55994"/>
            <a:ext cx="588830" cy="588830"/>
          </a:xfrm>
          <a:prstGeom prst="rect">
            <a:avLst/>
          </a:prstGeom>
        </p:spPr>
      </p:pic>
      <p:pic>
        <p:nvPicPr>
          <p:cNvPr id="11" name="Picture 10">
            <a:extLst>
              <a:ext uri="{FF2B5EF4-FFF2-40B4-BE49-F238E27FC236}">
                <a16:creationId xmlns:a16="http://schemas.microsoft.com/office/drawing/2014/main" id="{D3F6F7D6-88D3-4F93-8010-1CA08B59D48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49192" y="2639546"/>
            <a:ext cx="3445337" cy="3741782"/>
          </a:xfrm>
          <a:prstGeom prst="rect">
            <a:avLst/>
          </a:prstGeom>
          <a:noFill/>
          <a:ln>
            <a:solidFill>
              <a:schemeClr val="tx1"/>
            </a:solidFill>
          </a:ln>
        </p:spPr>
      </p:pic>
      <p:sp>
        <p:nvSpPr>
          <p:cNvPr id="2" name="Rectangle 1">
            <a:extLst>
              <a:ext uri="{FF2B5EF4-FFF2-40B4-BE49-F238E27FC236}">
                <a16:creationId xmlns:a16="http://schemas.microsoft.com/office/drawing/2014/main" id="{9C79CDB3-701D-4881-ACAF-67645C742333}"/>
              </a:ext>
            </a:extLst>
          </p:cNvPr>
          <p:cNvSpPr/>
          <p:nvPr/>
        </p:nvSpPr>
        <p:spPr>
          <a:xfrm>
            <a:off x="6774704" y="4689709"/>
            <a:ext cx="2117776" cy="571888"/>
          </a:xfrm>
          <a:prstGeom prst="rect">
            <a:avLst/>
          </a:prstGeom>
        </p:spPr>
        <p:txBody>
          <a:bodyPr wrap="squar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Table with data bars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D4F7C42E-8BCB-4E44-8986-DB368DDC9281}"/>
              </a:ext>
            </a:extLst>
          </p:cNvPr>
          <p:cNvSpPr/>
          <p:nvPr/>
        </p:nvSpPr>
        <p:spPr>
          <a:xfrm>
            <a:off x="7329518" y="2645348"/>
            <a:ext cx="1617913" cy="1668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Footer Placeholder 3">
            <a:extLst>
              <a:ext uri="{FF2B5EF4-FFF2-40B4-BE49-F238E27FC236}">
                <a16:creationId xmlns:a16="http://schemas.microsoft.com/office/drawing/2014/main" id="{7B51DD30-D84C-404B-B268-0A4CB457C160}"/>
              </a:ext>
            </a:extLst>
          </p:cNvPr>
          <p:cNvSpPr>
            <a:spLocks noGrp="1"/>
          </p:cNvSpPr>
          <p:nvPr>
            <p:ph type="ftr" sz="quarter" idx="11"/>
          </p:nvPr>
        </p:nvSpPr>
        <p:spPr/>
        <p:txBody>
          <a:bodyPr/>
          <a:lstStyle/>
          <a:p>
            <a:r>
              <a:rPr lang="en-IE"/>
              <a:t>Data Analytics - Foundation 1.0</a:t>
            </a:r>
            <a:endParaRPr lang="en-IE" dirty="0"/>
          </a:p>
        </p:txBody>
      </p:sp>
      <p:sp>
        <p:nvSpPr>
          <p:cNvPr id="12" name="Title 1">
            <a:extLst>
              <a:ext uri="{FF2B5EF4-FFF2-40B4-BE49-F238E27FC236}">
                <a16:creationId xmlns:a16="http://schemas.microsoft.com/office/drawing/2014/main" id="{B97F79A5-1DAD-4082-BD1C-4A6C9246771B}"/>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146941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SG" sz="2000" b="1" dirty="0">
                <a:solidFill>
                  <a:srgbClr val="009FE9"/>
                </a:solidFill>
              </a:rPr>
              <a:t>Enhancing Visualizations Using Visual Level Filters</a:t>
            </a:r>
            <a:endParaRPr lang="en-IE" sz="2000" b="1" dirty="0">
              <a:solidFill>
                <a:srgbClr val="009FE9"/>
              </a:solidFill>
            </a:endParaRPr>
          </a:p>
          <a:p>
            <a:pPr marL="0" indent="0">
              <a:buNone/>
            </a:pPr>
            <a:endParaRPr lang="en-IE" b="1" dirty="0"/>
          </a:p>
          <a:p>
            <a:r>
              <a:rPr lang="en-IE" dirty="0"/>
              <a:t>If you want to </a:t>
            </a:r>
            <a:r>
              <a:rPr lang="en-SG" dirty="0"/>
              <a:t>visually inspect a specific section of a data set, you can apply a </a:t>
            </a:r>
            <a:r>
              <a:rPr lang="en-SG" b="1" dirty="0"/>
              <a:t>Visual Level Filter</a:t>
            </a:r>
            <a:r>
              <a:rPr lang="en-SG" dirty="0"/>
              <a:t>.  </a:t>
            </a:r>
          </a:p>
          <a:p>
            <a:r>
              <a:rPr lang="en-SG" dirty="0"/>
              <a:t>For </a:t>
            </a:r>
            <a:r>
              <a:rPr lang="en-SG" b="1" dirty="0"/>
              <a:t>numerical values </a:t>
            </a:r>
            <a:r>
              <a:rPr lang="en-SG" dirty="0"/>
              <a:t>-</a:t>
            </a:r>
            <a:r>
              <a:rPr lang="en-SG" b="1" dirty="0"/>
              <a:t> </a:t>
            </a:r>
            <a:r>
              <a:rPr lang="en-SG" dirty="0"/>
              <a:t>the items to display are selected by setting a rule (for example, is less than or equal to) and specifying a value.</a:t>
            </a:r>
          </a:p>
          <a:p>
            <a:r>
              <a:rPr lang="en-SG" dirty="0"/>
              <a:t>For </a:t>
            </a:r>
            <a:r>
              <a:rPr lang="en-SG" b="1" dirty="0"/>
              <a:t>qualitative values </a:t>
            </a:r>
            <a:r>
              <a:rPr lang="en-SG" dirty="0"/>
              <a:t>-</a:t>
            </a:r>
            <a:r>
              <a:rPr lang="en-SG" b="1" dirty="0"/>
              <a:t> </a:t>
            </a:r>
            <a:r>
              <a:rPr lang="en-SG" dirty="0"/>
              <a:t>the items to display are selected from a list. </a:t>
            </a:r>
          </a:p>
          <a:p>
            <a:r>
              <a:rPr lang="en-SG" b="1" dirty="0"/>
              <a:t>Visual level filters</a:t>
            </a:r>
            <a:r>
              <a:rPr lang="en-SG" dirty="0"/>
              <a:t> are saved with the file.  </a:t>
            </a:r>
            <a:endParaRPr lang="en-IE" dirty="0"/>
          </a:p>
          <a:p>
            <a:endParaRPr lang="en-IE" dirty="0"/>
          </a:p>
          <a:p>
            <a:endParaRPr lang="en-IE" dirty="0"/>
          </a:p>
          <a:p>
            <a:endParaRPr lang="en-IE"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11 – Creating Basic Data Visualizations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pic>
        <p:nvPicPr>
          <p:cNvPr id="8" name="Picture 7">
            <a:extLst>
              <a:ext uri="{FF2B5EF4-FFF2-40B4-BE49-F238E27FC236}">
                <a16:creationId xmlns:a16="http://schemas.microsoft.com/office/drawing/2014/main" id="{1AF3B425-780D-4EBA-8305-025F5D3AD029}"/>
              </a:ext>
            </a:extLst>
          </p:cNvPr>
          <p:cNvPicPr/>
          <p:nvPr/>
        </p:nvPicPr>
        <p:blipFill>
          <a:blip r:embed="rId4">
            <a:extLst>
              <a:ext uri="{28A0092B-C50C-407E-A947-70E740481C1C}">
                <a14:useLocalDpi xmlns:a14="http://schemas.microsoft.com/office/drawing/2010/main" val="0"/>
              </a:ext>
            </a:extLst>
          </a:blip>
          <a:stretch>
            <a:fillRect/>
          </a:stretch>
        </p:blipFill>
        <p:spPr>
          <a:xfrm>
            <a:off x="3419872" y="3753958"/>
            <a:ext cx="3157686" cy="2746125"/>
          </a:xfrm>
          <a:prstGeom prst="rect">
            <a:avLst/>
          </a:prstGeom>
          <a:ln>
            <a:solidFill>
              <a:schemeClr val="tx1"/>
            </a:solidFill>
          </a:ln>
        </p:spPr>
      </p:pic>
      <p:pic>
        <p:nvPicPr>
          <p:cNvPr id="3" name="Graphic 2" descr="Magnifying glass">
            <a:extLst>
              <a:ext uri="{FF2B5EF4-FFF2-40B4-BE49-F238E27FC236}">
                <a16:creationId xmlns:a16="http://schemas.microsoft.com/office/drawing/2014/main" id="{79288C14-34D4-4DB0-9113-DE3B2708FC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941644">
            <a:off x="2619621" y="4249853"/>
            <a:ext cx="2403088" cy="2403088"/>
          </a:xfrm>
          <a:prstGeom prst="rect">
            <a:avLst/>
          </a:prstGeom>
        </p:spPr>
      </p:pic>
      <p:sp>
        <p:nvSpPr>
          <p:cNvPr id="2" name="Footer Placeholder 1">
            <a:extLst>
              <a:ext uri="{FF2B5EF4-FFF2-40B4-BE49-F238E27FC236}">
                <a16:creationId xmlns:a16="http://schemas.microsoft.com/office/drawing/2014/main" id="{D1F2877A-DFE2-474B-90C1-1A3D3A3EE903}"/>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483229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86149" y="1196752"/>
            <a:ext cx="8150347" cy="56147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Apply visual level filters.</a:t>
            </a:r>
          </a:p>
          <a:p>
            <a:pPr marL="0" indent="0">
              <a:buNone/>
            </a:pPr>
            <a:endParaRPr lang="en-GB" sz="2000" b="1" dirty="0">
              <a:solidFill>
                <a:srgbClr val="00B0F0"/>
              </a:solidFill>
            </a:endParaRPr>
          </a:p>
          <a:p>
            <a:pPr marL="0" indent="0">
              <a:buNone/>
            </a:pPr>
            <a:r>
              <a:rPr lang="en-IE" sz="2000" b="1" dirty="0"/>
              <a:t>Example: Apply visual level filters </a:t>
            </a:r>
            <a:r>
              <a:rPr lang="en-IE" sz="2000" dirty="0"/>
              <a:t>to show </a:t>
            </a:r>
            <a:r>
              <a:rPr lang="en-IE" sz="2000" b="1" dirty="0"/>
              <a:t>2018 sales </a:t>
            </a:r>
            <a:r>
              <a:rPr lang="en-IE" sz="2000" dirty="0"/>
              <a:t>figures </a:t>
            </a:r>
            <a:r>
              <a:rPr lang="en-IE" sz="2000" b="1" dirty="0"/>
              <a:t>less than 30000</a:t>
            </a:r>
            <a:r>
              <a:rPr lang="en-IE" sz="2000" dirty="0"/>
              <a:t> and show </a:t>
            </a:r>
            <a:r>
              <a:rPr lang="en-IE" sz="2000" b="1" dirty="0"/>
              <a:t>Malaysia </a:t>
            </a:r>
            <a:r>
              <a:rPr lang="en-IE" sz="2000" dirty="0"/>
              <a:t>and </a:t>
            </a:r>
            <a:r>
              <a:rPr lang="en-IE" sz="2000" b="1" dirty="0"/>
              <a:t>Singapore only</a:t>
            </a:r>
            <a:r>
              <a:rPr lang="en-IE" sz="2000" dirty="0"/>
              <a:t>.</a:t>
            </a:r>
            <a:endParaRPr lang="en-SG" sz="2000" dirty="0"/>
          </a:p>
          <a:p>
            <a:pPr marL="0" indent="0">
              <a:buNone/>
            </a:pPr>
            <a:endParaRPr lang="en-SG" sz="2000" b="1" dirty="0"/>
          </a:p>
          <a:p>
            <a:pPr marL="0" indent="0">
              <a:buNone/>
            </a:pPr>
            <a:r>
              <a:rPr lang="en-IE" sz="2000" b="1" dirty="0"/>
              <a:t>Steps:</a:t>
            </a:r>
          </a:p>
          <a:p>
            <a:pPr lvl="0">
              <a:buFont typeface="+mj-lt"/>
              <a:buAutoNum type="arabicPeriod"/>
            </a:pPr>
            <a:r>
              <a:rPr lang="en-SG" sz="2000" dirty="0"/>
              <a:t>Open </a:t>
            </a:r>
            <a:r>
              <a:rPr lang="en-SG" sz="2000" b="1" dirty="0"/>
              <a:t>Visual level </a:t>
            </a:r>
            <a:r>
              <a:rPr lang="en-SG" sz="2000" b="1" dirty="0" err="1"/>
              <a:t>filters.pbxi</a:t>
            </a:r>
            <a:r>
              <a:rPr lang="en-SG" sz="2000" dirty="0"/>
              <a:t>.</a:t>
            </a:r>
            <a:endParaRPr lang="en-IE" sz="2000" dirty="0"/>
          </a:p>
          <a:p>
            <a:pPr lvl="0">
              <a:buFont typeface="+mj-lt"/>
              <a:buAutoNum type="arabicPeriod"/>
            </a:pPr>
            <a:r>
              <a:rPr lang="en-SG" sz="2000" dirty="0"/>
              <a:t>In</a:t>
            </a:r>
            <a:r>
              <a:rPr lang="en-SG" sz="2000" b="1" dirty="0"/>
              <a:t> Report</a:t>
            </a:r>
            <a:r>
              <a:rPr lang="en-SG" sz="2000" dirty="0"/>
              <a:t> view, click the </a:t>
            </a:r>
            <a:r>
              <a:rPr lang="en-SG" sz="2000" b="1" dirty="0"/>
              <a:t>table</a:t>
            </a:r>
            <a:r>
              <a:rPr lang="en-SG" sz="2000" dirty="0"/>
              <a:t> visualization to view the </a:t>
            </a:r>
            <a:r>
              <a:rPr lang="en-SG" sz="2000" b="1" dirty="0"/>
              <a:t>2018 Sales</a:t>
            </a:r>
            <a:r>
              <a:rPr lang="en-SG" sz="2000" dirty="0"/>
              <a:t> listed by</a:t>
            </a:r>
            <a:r>
              <a:rPr lang="en-SG" sz="2000" b="1" dirty="0"/>
              <a:t> Country</a:t>
            </a:r>
            <a:r>
              <a:rPr lang="en-SG" sz="2000" dirty="0"/>
              <a:t>.</a:t>
            </a:r>
            <a:endParaRPr lang="en-IE" sz="2000" dirty="0"/>
          </a:p>
          <a:p>
            <a:pPr>
              <a:buFont typeface="+mj-lt"/>
              <a:buAutoNum type="arabicPeriod"/>
            </a:pPr>
            <a:r>
              <a:rPr lang="en-SG" sz="2000" dirty="0"/>
              <a:t>Click the down arrow next to </a:t>
            </a:r>
            <a:r>
              <a:rPr lang="en-SG" sz="2000" b="1" dirty="0"/>
              <a:t>2018 Sales</a:t>
            </a:r>
            <a:r>
              <a:rPr lang="en-SG" sz="2000" dirty="0"/>
              <a:t> under </a:t>
            </a:r>
            <a:r>
              <a:rPr lang="en-SG" sz="2000" b="1" dirty="0"/>
              <a:t>Visual level filters</a:t>
            </a:r>
            <a:r>
              <a:rPr lang="en-SG" sz="2000" dirty="0"/>
              <a:t>.</a:t>
            </a:r>
          </a:p>
          <a:p>
            <a:pPr lvl="0">
              <a:buFont typeface="+mj-lt"/>
              <a:buAutoNum type="arabicPeriod"/>
            </a:pPr>
            <a:r>
              <a:rPr lang="en-SG" sz="2000" dirty="0"/>
              <a:t>Enter </a:t>
            </a:r>
            <a:r>
              <a:rPr lang="en-SG" sz="2000" b="1" dirty="0"/>
              <a:t>30000</a:t>
            </a:r>
            <a:r>
              <a:rPr lang="en-SG" sz="2000" dirty="0"/>
              <a:t> under </a:t>
            </a:r>
            <a:r>
              <a:rPr lang="en-SG" sz="2000" b="1" dirty="0"/>
              <a:t>Show items when the value</a:t>
            </a:r>
            <a:r>
              <a:rPr lang="en-SG" sz="2000" dirty="0"/>
              <a:t> and the option </a:t>
            </a:r>
            <a:r>
              <a:rPr lang="en-SG" sz="2000" b="1" dirty="0"/>
              <a:t>is less than</a:t>
            </a:r>
            <a:r>
              <a:rPr lang="en-SG" sz="2000" dirty="0"/>
              <a:t> and press </a:t>
            </a:r>
            <a:r>
              <a:rPr lang="en-SG" sz="2000" b="1" dirty="0"/>
              <a:t>Return</a:t>
            </a:r>
            <a:r>
              <a:rPr lang="en-SG" sz="2000" dirty="0"/>
              <a:t>.</a:t>
            </a:r>
          </a:p>
          <a:p>
            <a:pPr lvl="0">
              <a:buFont typeface="+mj-lt"/>
              <a:buAutoNum type="arabicPeriod"/>
            </a:pPr>
            <a:r>
              <a:rPr lang="en-SG" sz="2000" dirty="0"/>
              <a:t>Click the down arrow next to </a:t>
            </a:r>
            <a:r>
              <a:rPr lang="en-SG" sz="2000" b="1" dirty="0"/>
              <a:t>Country</a:t>
            </a:r>
            <a:r>
              <a:rPr lang="en-SG" sz="2000" dirty="0"/>
              <a:t> under </a:t>
            </a:r>
            <a:r>
              <a:rPr lang="en-SG" sz="2000" b="1" dirty="0"/>
              <a:t>Visual level filters</a:t>
            </a:r>
            <a:r>
              <a:rPr lang="en-SG" sz="2000" dirty="0"/>
              <a:t>. </a:t>
            </a:r>
            <a:endParaRPr lang="en-IE" sz="2000" dirty="0"/>
          </a:p>
          <a:p>
            <a:pPr lvl="0">
              <a:buFont typeface="+mj-lt"/>
              <a:buAutoNum type="arabicPeriod"/>
            </a:pPr>
            <a:r>
              <a:rPr lang="en-SG" sz="2000" dirty="0"/>
              <a:t>Scroll and select </a:t>
            </a:r>
            <a:r>
              <a:rPr lang="en-SG" sz="2000" b="1" dirty="0"/>
              <a:t>Singapore </a:t>
            </a:r>
            <a:r>
              <a:rPr lang="en-SG" sz="2000" dirty="0"/>
              <a:t>and</a:t>
            </a:r>
            <a:r>
              <a:rPr lang="en-SG" sz="2000" b="1" dirty="0"/>
              <a:t> Malaysia.</a:t>
            </a:r>
            <a:r>
              <a:rPr lang="en-SG" sz="2000" dirty="0"/>
              <a:t>  </a:t>
            </a:r>
            <a:endParaRPr lang="en-IE" sz="2000" dirty="0"/>
          </a:p>
          <a:p>
            <a:endParaRPr lang="en-IE" dirty="0"/>
          </a:p>
          <a:p>
            <a:pPr lvl="0"/>
            <a:endParaRPr lang="en-IE" dirty="0"/>
          </a:p>
          <a:p>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5937" y="1268760"/>
            <a:ext cx="588830" cy="588830"/>
          </a:xfrm>
          <a:prstGeom prst="rect">
            <a:avLst/>
          </a:prstGeom>
        </p:spPr>
      </p:pic>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11 – Creating Basic Data Visualizations</a:t>
            </a:r>
          </a:p>
        </p:txBody>
      </p:sp>
      <p:sp>
        <p:nvSpPr>
          <p:cNvPr id="2" name="Footer Placeholder 1">
            <a:extLst>
              <a:ext uri="{FF2B5EF4-FFF2-40B4-BE49-F238E27FC236}">
                <a16:creationId xmlns:a16="http://schemas.microsoft.com/office/drawing/2014/main" id="{32D281F0-2B08-479E-8D4F-5B7EFA00FA7C}"/>
              </a:ext>
            </a:extLst>
          </p:cNvPr>
          <p:cNvSpPr>
            <a:spLocks noGrp="1"/>
          </p:cNvSpPr>
          <p:nvPr>
            <p:ph type="ftr" sz="quarter" idx="11"/>
          </p:nvPr>
        </p:nvSpPr>
        <p:spPr/>
        <p:txBody>
          <a:bodyPr/>
          <a:lstStyle/>
          <a:p>
            <a:r>
              <a:rPr lang="en-IE" dirty="0"/>
              <a:t>Data Analytics - Foundation 1.0</a:t>
            </a:r>
          </a:p>
        </p:txBody>
      </p:sp>
    </p:spTree>
    <p:extLst>
      <p:ext uri="{BB962C8B-B14F-4D97-AF65-F5344CB8AC3E}">
        <p14:creationId xmlns:p14="http://schemas.microsoft.com/office/powerpoint/2010/main" val="3855354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6752"/>
            <a:ext cx="7990501" cy="55661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Apply visual level filters.</a:t>
            </a:r>
          </a:p>
          <a:p>
            <a:pPr marL="0" indent="0">
              <a:buNone/>
            </a:pPr>
            <a:endParaRPr lang="en-GB" sz="2000" b="1" dirty="0">
              <a:solidFill>
                <a:srgbClr val="00B0F0"/>
              </a:solidFill>
            </a:endParaRPr>
          </a:p>
          <a:p>
            <a:pPr marL="0" indent="0">
              <a:buNone/>
            </a:pPr>
            <a:r>
              <a:rPr lang="en-IE" sz="2000" b="1" dirty="0"/>
              <a:t>Example: </a:t>
            </a:r>
            <a:r>
              <a:rPr lang="en-IE" sz="2000" dirty="0"/>
              <a:t>Apply </a:t>
            </a:r>
            <a:r>
              <a:rPr lang="en-IE" sz="2000" b="1" dirty="0"/>
              <a:t>visual level filters </a:t>
            </a:r>
            <a:r>
              <a:rPr lang="en-IE" sz="2000" dirty="0"/>
              <a:t>to show </a:t>
            </a:r>
            <a:r>
              <a:rPr lang="en-IE" sz="2000" b="1" dirty="0"/>
              <a:t>2018 sales </a:t>
            </a:r>
            <a:r>
              <a:rPr lang="en-IE" sz="2000" dirty="0"/>
              <a:t>figures </a:t>
            </a:r>
            <a:r>
              <a:rPr lang="en-IE" sz="2000" b="1" dirty="0"/>
              <a:t>less than 30000</a:t>
            </a:r>
            <a:r>
              <a:rPr lang="en-IE" sz="2000" dirty="0"/>
              <a:t> and show </a:t>
            </a:r>
            <a:r>
              <a:rPr lang="en-IE" sz="2000" b="1" dirty="0"/>
              <a:t>Malaysia </a:t>
            </a:r>
            <a:r>
              <a:rPr lang="en-IE" sz="2000" dirty="0"/>
              <a:t>and </a:t>
            </a:r>
            <a:r>
              <a:rPr lang="en-IE" sz="2000" b="1" dirty="0"/>
              <a:t>Singapore only</a:t>
            </a:r>
            <a:r>
              <a:rPr lang="en-IE" sz="2000" dirty="0"/>
              <a:t>.</a:t>
            </a:r>
            <a:endParaRPr lang="en-SG" sz="2000" dirty="0"/>
          </a:p>
          <a:p>
            <a:pPr marL="0" indent="0">
              <a:buNone/>
            </a:pPr>
            <a:endParaRPr lang="en-IE" sz="2000" b="1" dirty="0"/>
          </a:p>
          <a:p>
            <a:pPr marL="0" indent="0">
              <a:buNone/>
            </a:pPr>
            <a:r>
              <a:rPr lang="en-IE" sz="2000" b="1" dirty="0"/>
              <a:t>Result</a:t>
            </a:r>
            <a:r>
              <a:rPr lang="en-IE" sz="2000" dirty="0"/>
              <a:t>:  2018 Sales under 300000 shown for </a:t>
            </a:r>
            <a:r>
              <a:rPr lang="en-SG" sz="2000" dirty="0"/>
              <a:t>Malaysia and Singapore only.</a:t>
            </a:r>
            <a:endParaRPr lang="en-IE" sz="2000" dirty="0"/>
          </a:p>
          <a:p>
            <a:pPr marL="0" indent="0">
              <a:buNone/>
            </a:pPr>
            <a:endParaRPr lang="en-SG" sz="2000" b="1" dirty="0"/>
          </a:p>
          <a:p>
            <a:pPr marL="0" indent="0">
              <a:buNone/>
            </a:pPr>
            <a:endParaRPr lang="en-IE" sz="2000" b="1" dirty="0"/>
          </a:p>
          <a:p>
            <a:pPr lvl="0">
              <a:buFont typeface="+mj-lt"/>
              <a:buAutoNum type="arabicPeriod"/>
            </a:pPr>
            <a:endParaRPr lang="en-IE" sz="2000" dirty="0"/>
          </a:p>
          <a:p>
            <a:pPr>
              <a:buFont typeface="+mj-lt"/>
              <a:buAutoNum type="arabicPeriod"/>
            </a:pPr>
            <a:endParaRPr lang="en-IE" sz="2000" dirty="0"/>
          </a:p>
          <a:p>
            <a:pPr>
              <a:buFont typeface="+mj-lt"/>
              <a:buAutoNum type="arabicPeriod"/>
            </a:pPr>
            <a:endParaRPr lang="en-SG" sz="2000" dirty="0"/>
          </a:p>
          <a:p>
            <a:pPr>
              <a:buFont typeface="+mj-lt"/>
              <a:buAutoNum type="arabicPeriod"/>
            </a:pPr>
            <a:endParaRPr lang="en-SG" sz="2000" dirty="0"/>
          </a:p>
          <a:p>
            <a:pPr marL="0" indent="0">
              <a:buNone/>
            </a:pPr>
            <a:endParaRPr lang="en-IE" sz="2000" b="1"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grpSp>
        <p:nvGrpSpPr>
          <p:cNvPr id="12" name="Group 11">
            <a:extLst>
              <a:ext uri="{FF2B5EF4-FFF2-40B4-BE49-F238E27FC236}">
                <a16:creationId xmlns:a16="http://schemas.microsoft.com/office/drawing/2014/main" id="{2046D178-1ADF-46F0-AB8F-80A987BA0351}"/>
              </a:ext>
            </a:extLst>
          </p:cNvPr>
          <p:cNvGrpSpPr/>
          <p:nvPr/>
        </p:nvGrpSpPr>
        <p:grpSpPr>
          <a:xfrm>
            <a:off x="2267744" y="3628623"/>
            <a:ext cx="5544615" cy="2968729"/>
            <a:chOff x="0" y="0"/>
            <a:chExt cx="4559935" cy="2304256"/>
          </a:xfrm>
        </p:grpSpPr>
        <p:pic>
          <p:nvPicPr>
            <p:cNvPr id="13" name="Picture 12">
              <a:extLst>
                <a:ext uri="{FF2B5EF4-FFF2-40B4-BE49-F238E27FC236}">
                  <a16:creationId xmlns:a16="http://schemas.microsoft.com/office/drawing/2014/main" id="{7FEAE2F9-8BE0-429E-A146-F990CEE10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934210" cy="2284095"/>
            </a:xfrm>
            <a:prstGeom prst="rect">
              <a:avLst/>
            </a:prstGeom>
            <a:ln>
              <a:solidFill>
                <a:schemeClr val="tx1"/>
              </a:solidFill>
            </a:ln>
          </p:spPr>
        </p:pic>
        <p:pic>
          <p:nvPicPr>
            <p:cNvPr id="14" name="Picture 13">
              <a:extLst>
                <a:ext uri="{FF2B5EF4-FFF2-40B4-BE49-F238E27FC236}">
                  <a16:creationId xmlns:a16="http://schemas.microsoft.com/office/drawing/2014/main" id="{0E0AE2F6-A3CE-42ED-9B51-BC3EA0092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750" y="20161"/>
              <a:ext cx="2623185" cy="2284095"/>
            </a:xfrm>
            <a:prstGeom prst="rect">
              <a:avLst/>
            </a:prstGeom>
            <a:ln>
              <a:solidFill>
                <a:schemeClr val="tx1"/>
              </a:solidFill>
            </a:ln>
          </p:spPr>
        </p:pic>
      </p:grpSp>
      <p:sp>
        <p:nvSpPr>
          <p:cNvPr id="2" name="Rectangle 1">
            <a:extLst>
              <a:ext uri="{FF2B5EF4-FFF2-40B4-BE49-F238E27FC236}">
                <a16:creationId xmlns:a16="http://schemas.microsoft.com/office/drawing/2014/main" id="{9C79CDB3-701D-4881-ACAF-67645C742333}"/>
              </a:ext>
            </a:extLst>
          </p:cNvPr>
          <p:cNvSpPr/>
          <p:nvPr/>
        </p:nvSpPr>
        <p:spPr>
          <a:xfrm>
            <a:off x="-468560" y="5000411"/>
            <a:ext cx="3045212" cy="325538"/>
          </a:xfrm>
          <a:prstGeom prst="rect">
            <a:avLst/>
          </a:prstGeom>
        </p:spPr>
        <p:txBody>
          <a:bodyPr wrap="square">
            <a:spAutoFit/>
          </a:bodyPr>
          <a:lstStyle/>
          <a:p>
            <a:pPr marL="869315" algn="ctr">
              <a:lnSpc>
                <a:spcPct val="115000"/>
              </a:lnSpc>
              <a:spcAft>
                <a:spcPts val="0"/>
              </a:spcAft>
            </a:pPr>
            <a:r>
              <a:rPr lang="en-IE" sz="1400" i="1" dirty="0">
                <a:effectLst/>
                <a:latin typeface="+mj-lt"/>
                <a:ea typeface="Calibri" panose="020F0502020204030204" pitchFamily="34" charset="0"/>
                <a:cs typeface="Times New Roman" panose="02020603050405020304" pitchFamily="18" charset="0"/>
              </a:rPr>
              <a:t>Filtering applied</a:t>
            </a:r>
          </a:p>
        </p:txBody>
      </p:sp>
      <p:sp>
        <p:nvSpPr>
          <p:cNvPr id="3" name="Rectangle 2">
            <a:extLst>
              <a:ext uri="{FF2B5EF4-FFF2-40B4-BE49-F238E27FC236}">
                <a16:creationId xmlns:a16="http://schemas.microsoft.com/office/drawing/2014/main" id="{D4F7C42E-8BCB-4E44-8986-DB368DDC9281}"/>
              </a:ext>
            </a:extLst>
          </p:cNvPr>
          <p:cNvSpPr/>
          <p:nvPr/>
        </p:nvSpPr>
        <p:spPr>
          <a:xfrm>
            <a:off x="4687268" y="3915631"/>
            <a:ext cx="1377472" cy="8095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Footer Placeholder 3">
            <a:extLst>
              <a:ext uri="{FF2B5EF4-FFF2-40B4-BE49-F238E27FC236}">
                <a16:creationId xmlns:a16="http://schemas.microsoft.com/office/drawing/2014/main" id="{B9212005-0AA9-4FF2-B289-76358EC35187}"/>
              </a:ext>
            </a:extLst>
          </p:cNvPr>
          <p:cNvSpPr>
            <a:spLocks noGrp="1"/>
          </p:cNvSpPr>
          <p:nvPr>
            <p:ph type="ftr" sz="quarter" idx="11"/>
          </p:nvPr>
        </p:nvSpPr>
        <p:spPr/>
        <p:txBody>
          <a:bodyPr/>
          <a:lstStyle/>
          <a:p>
            <a:r>
              <a:rPr lang="en-IE"/>
              <a:t>Data Analytics - Foundation 1.0</a:t>
            </a:r>
            <a:endParaRPr lang="en-IE" dirty="0"/>
          </a:p>
        </p:txBody>
      </p:sp>
      <p:sp>
        <p:nvSpPr>
          <p:cNvPr id="15" name="Title 1">
            <a:extLst>
              <a:ext uri="{FF2B5EF4-FFF2-40B4-BE49-F238E27FC236}">
                <a16:creationId xmlns:a16="http://schemas.microsoft.com/office/drawing/2014/main" id="{5299873A-F124-416A-B3B7-B27AF32DC4C4}"/>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3942034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DB8E2A12-49F8-4469-83F9-097861E94F34}"/>
              </a:ext>
            </a:extLst>
          </p:cNvPr>
          <p:cNvSpPr>
            <a:spLocks noGrp="1"/>
          </p:cNvSpPr>
          <p:nvPr>
            <p:ph type="body" idx="1"/>
          </p:nvPr>
        </p:nvSpPr>
        <p:spPr>
          <a:xfrm>
            <a:off x="385192" y="1700808"/>
            <a:ext cx="4040188" cy="639762"/>
          </a:xfrm>
        </p:spPr>
        <p:txBody>
          <a:bodyPr>
            <a:normAutofit/>
          </a:bodyPr>
          <a:lstStyle/>
          <a:p>
            <a:pPr algn="ctr"/>
            <a:r>
              <a:rPr lang="en-IE" sz="2000" dirty="0"/>
              <a:t>Bubble Map</a:t>
            </a:r>
          </a:p>
        </p:txBody>
      </p:sp>
      <p:sp>
        <p:nvSpPr>
          <p:cNvPr id="18" name="Text Placeholder 17">
            <a:extLst>
              <a:ext uri="{FF2B5EF4-FFF2-40B4-BE49-F238E27FC236}">
                <a16:creationId xmlns:a16="http://schemas.microsoft.com/office/drawing/2014/main" id="{C1F1602A-9C83-4D99-8ED0-00A4F406D35A}"/>
              </a:ext>
            </a:extLst>
          </p:cNvPr>
          <p:cNvSpPr>
            <a:spLocks noGrp="1"/>
          </p:cNvSpPr>
          <p:nvPr>
            <p:ph type="body" sz="quarter" idx="3"/>
          </p:nvPr>
        </p:nvSpPr>
        <p:spPr>
          <a:xfrm>
            <a:off x="4645025" y="1700808"/>
            <a:ext cx="4041775" cy="639762"/>
          </a:xfrm>
        </p:spPr>
        <p:txBody>
          <a:bodyPr>
            <a:normAutofit/>
          </a:bodyPr>
          <a:lstStyle/>
          <a:p>
            <a:pPr algn="ctr"/>
            <a:r>
              <a:rPr lang="en-IE" sz="2000" dirty="0"/>
              <a:t>Filled Map</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sp>
        <p:nvSpPr>
          <p:cNvPr id="11" name="Rectangle 10">
            <a:extLst>
              <a:ext uri="{FF2B5EF4-FFF2-40B4-BE49-F238E27FC236}">
                <a16:creationId xmlns:a16="http://schemas.microsoft.com/office/drawing/2014/main" id="{3D69D972-2812-491A-BB32-A18F22FD72F4}"/>
              </a:ext>
            </a:extLst>
          </p:cNvPr>
          <p:cNvSpPr/>
          <p:nvPr/>
        </p:nvSpPr>
        <p:spPr>
          <a:xfrm>
            <a:off x="366959" y="6097472"/>
            <a:ext cx="4040189" cy="571888"/>
          </a:xfrm>
          <a:prstGeom prst="rect">
            <a:avLst/>
          </a:prstGeom>
        </p:spPr>
        <p:txBody>
          <a:bodyPr wrap="square">
            <a:spAutoFit/>
          </a:bodyPr>
          <a:lstStyle/>
          <a:p>
            <a:pPr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Bubble Map showing </a:t>
            </a:r>
            <a:r>
              <a:rPr lang="en-SG" sz="1400" i="1" dirty="0"/>
              <a:t>profit volume by state and region in the United States</a:t>
            </a:r>
            <a:endParaRPr lang="en-IE" sz="1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3F5D9E60-59EE-46C8-990A-314027283378}"/>
              </a:ext>
            </a:extLst>
          </p:cNvPr>
          <p:cNvSpPr/>
          <p:nvPr/>
        </p:nvSpPr>
        <p:spPr>
          <a:xfrm>
            <a:off x="4872721" y="6097472"/>
            <a:ext cx="3760341" cy="571888"/>
          </a:xfrm>
          <a:prstGeom prst="rect">
            <a:avLst/>
          </a:prstGeom>
        </p:spPr>
        <p:txBody>
          <a:bodyPr wrap="square">
            <a:spAutoFit/>
          </a:bodyPr>
          <a:lstStyle/>
          <a:p>
            <a:pPr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Filled Map </a:t>
            </a:r>
            <a:r>
              <a:rPr lang="en-SG" sz="1400" i="1" dirty="0"/>
              <a:t>shows customer distribution by state in the United States</a:t>
            </a:r>
            <a:endParaRPr lang="en-IE" sz="14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Content Placeholder 19">
            <a:extLst>
              <a:ext uri="{FF2B5EF4-FFF2-40B4-BE49-F238E27FC236}">
                <a16:creationId xmlns:a16="http://schemas.microsoft.com/office/drawing/2014/main" id="{EC71377E-423B-433E-A1CA-81E0C4B3D85A}"/>
              </a:ext>
            </a:extLst>
          </p:cNvPr>
          <p:cNvPicPr>
            <a:picLocks noGrp="1"/>
          </p:cNvPicPr>
          <p:nvPr>
            <p:ph sz="half" idx="2"/>
          </p:nvPr>
        </p:nvPicPr>
        <p:blipFill>
          <a:blip r:embed="rId4">
            <a:extLst>
              <a:ext uri="{28A0092B-C50C-407E-A947-70E740481C1C}">
                <a14:useLocalDpi xmlns:a14="http://schemas.microsoft.com/office/drawing/2010/main" val="0"/>
              </a:ext>
            </a:extLst>
          </a:blip>
          <a:stretch>
            <a:fillRect/>
          </a:stretch>
        </p:blipFill>
        <p:spPr>
          <a:xfrm>
            <a:off x="497158" y="3284984"/>
            <a:ext cx="3888000" cy="2772000"/>
          </a:xfrm>
          <a:prstGeom prst="rect">
            <a:avLst/>
          </a:prstGeom>
          <a:ln>
            <a:solidFill>
              <a:schemeClr val="tx1"/>
            </a:solidFill>
          </a:ln>
        </p:spPr>
      </p:pic>
      <p:pic>
        <p:nvPicPr>
          <p:cNvPr id="21" name="Content Placeholder 20">
            <a:extLst>
              <a:ext uri="{FF2B5EF4-FFF2-40B4-BE49-F238E27FC236}">
                <a16:creationId xmlns:a16="http://schemas.microsoft.com/office/drawing/2014/main" id="{5958F82D-B6A4-47E4-8F0F-685F57090A75}"/>
              </a:ext>
            </a:extLst>
          </p:cNvPr>
          <p:cNvPicPr>
            <a:picLocks noGrp="1"/>
          </p:cNvPicPr>
          <p:nvPr>
            <p:ph sz="quarter" idx="4"/>
          </p:nvPr>
        </p:nvPicPr>
        <p:blipFill>
          <a:blip r:embed="rId5">
            <a:extLst>
              <a:ext uri="{28A0092B-C50C-407E-A947-70E740481C1C}">
                <a14:useLocalDpi xmlns:a14="http://schemas.microsoft.com/office/drawing/2010/main" val="0"/>
              </a:ext>
            </a:extLst>
          </a:blip>
          <a:srcRect/>
          <a:stretch>
            <a:fillRect/>
          </a:stretch>
        </p:blipFill>
        <p:spPr bwMode="auto">
          <a:xfrm>
            <a:off x="4872719" y="3284984"/>
            <a:ext cx="3886089" cy="2812488"/>
          </a:xfrm>
          <a:prstGeom prst="rect">
            <a:avLst/>
          </a:prstGeom>
          <a:noFill/>
          <a:ln>
            <a:noFill/>
          </a:ln>
        </p:spPr>
      </p:pic>
      <p:sp>
        <p:nvSpPr>
          <p:cNvPr id="2" name="Rectangle 1">
            <a:extLst>
              <a:ext uri="{FF2B5EF4-FFF2-40B4-BE49-F238E27FC236}">
                <a16:creationId xmlns:a16="http://schemas.microsoft.com/office/drawing/2014/main" id="{53A3BB57-28BF-4639-869D-38A2F2DFE7FC}"/>
              </a:ext>
            </a:extLst>
          </p:cNvPr>
          <p:cNvSpPr/>
          <p:nvPr/>
        </p:nvSpPr>
        <p:spPr>
          <a:xfrm>
            <a:off x="452130" y="2309971"/>
            <a:ext cx="3949948" cy="830997"/>
          </a:xfrm>
          <a:prstGeom prst="rect">
            <a:avLst/>
          </a:prstGeom>
        </p:spPr>
        <p:txBody>
          <a:bodyPr wrap="square">
            <a:spAutoFit/>
          </a:bodyPr>
          <a:lstStyle/>
          <a:p>
            <a:pPr marL="285750" indent="-285750">
              <a:buFont typeface="Arial" panose="020B0604020202020204" pitchFamily="34" charset="0"/>
              <a:buChar char="•"/>
            </a:pPr>
            <a:r>
              <a:rPr lang="en-SG" sz="1600" dirty="0"/>
              <a:t>Data size shown by bubble size.</a:t>
            </a:r>
          </a:p>
          <a:p>
            <a:pPr marL="285750" indent="-285750">
              <a:buFont typeface="Arial" panose="020B0604020202020204" pitchFamily="34" charset="0"/>
              <a:buChar char="•"/>
            </a:pPr>
            <a:r>
              <a:rPr lang="en-SG" sz="1600" dirty="0"/>
              <a:t>Small (less-frequent/lower values) to Large (more-frequent/higher values).</a:t>
            </a:r>
          </a:p>
        </p:txBody>
      </p:sp>
      <p:sp>
        <p:nvSpPr>
          <p:cNvPr id="3" name="Rectangle 2">
            <a:extLst>
              <a:ext uri="{FF2B5EF4-FFF2-40B4-BE49-F238E27FC236}">
                <a16:creationId xmlns:a16="http://schemas.microsoft.com/office/drawing/2014/main" id="{2ECBE620-4283-4EC5-BB62-4BF611C91587}"/>
              </a:ext>
            </a:extLst>
          </p:cNvPr>
          <p:cNvSpPr/>
          <p:nvPr/>
        </p:nvSpPr>
        <p:spPr>
          <a:xfrm>
            <a:off x="4821977" y="2276872"/>
            <a:ext cx="3864823" cy="830997"/>
          </a:xfrm>
          <a:prstGeom prst="rect">
            <a:avLst/>
          </a:prstGeom>
        </p:spPr>
        <p:txBody>
          <a:bodyPr wrap="square">
            <a:spAutoFit/>
          </a:bodyPr>
          <a:lstStyle/>
          <a:p>
            <a:pPr marL="285750" indent="-285750">
              <a:buFont typeface="Arial" panose="020B0604020202020204" pitchFamily="34" charset="0"/>
              <a:buChar char="•"/>
            </a:pPr>
            <a:r>
              <a:rPr lang="en-IE" sz="1600" dirty="0"/>
              <a:t>Data size shown by shade.</a:t>
            </a:r>
          </a:p>
          <a:p>
            <a:pPr marL="285750" indent="-285750">
              <a:buFont typeface="Arial" panose="020B0604020202020204" pitchFamily="34" charset="0"/>
              <a:buChar char="•"/>
            </a:pPr>
            <a:r>
              <a:rPr lang="en-SG" sz="1600" dirty="0"/>
              <a:t>Light (less-frequent/lower values) to Dark (more-frequent/higher values)</a:t>
            </a:r>
            <a:endParaRPr lang="en-IE" sz="1600" dirty="0"/>
          </a:p>
        </p:txBody>
      </p:sp>
      <p:sp>
        <p:nvSpPr>
          <p:cNvPr id="4" name="Rectangle 3">
            <a:extLst>
              <a:ext uri="{FF2B5EF4-FFF2-40B4-BE49-F238E27FC236}">
                <a16:creationId xmlns:a16="http://schemas.microsoft.com/office/drawing/2014/main" id="{FDC47547-75E6-446D-B0E3-C017D5228585}"/>
              </a:ext>
            </a:extLst>
          </p:cNvPr>
          <p:cNvSpPr/>
          <p:nvPr/>
        </p:nvSpPr>
        <p:spPr>
          <a:xfrm>
            <a:off x="946864" y="1194233"/>
            <a:ext cx="7811944" cy="707886"/>
          </a:xfrm>
          <a:prstGeom prst="rect">
            <a:avLst/>
          </a:prstGeom>
        </p:spPr>
        <p:txBody>
          <a:bodyPr wrap="square">
            <a:spAutoFit/>
          </a:bodyPr>
          <a:lstStyle/>
          <a:p>
            <a:r>
              <a:rPr lang="en-IE" sz="2000" b="1" dirty="0">
                <a:solidFill>
                  <a:srgbClr val="009FE9"/>
                </a:solidFill>
              </a:rPr>
              <a:t>Concepts: </a:t>
            </a:r>
            <a:r>
              <a:rPr lang="en-SG" sz="2000" b="1" dirty="0">
                <a:solidFill>
                  <a:srgbClr val="009FE9"/>
                </a:solidFill>
              </a:rPr>
              <a:t>Creating Visualizations Using Maps</a:t>
            </a:r>
          </a:p>
          <a:p>
            <a:endParaRPr lang="en-IE" sz="2000" b="1" dirty="0"/>
          </a:p>
        </p:txBody>
      </p:sp>
      <p:sp>
        <p:nvSpPr>
          <p:cNvPr id="5" name="Footer Placeholder 4">
            <a:extLst>
              <a:ext uri="{FF2B5EF4-FFF2-40B4-BE49-F238E27FC236}">
                <a16:creationId xmlns:a16="http://schemas.microsoft.com/office/drawing/2014/main" id="{38B608A3-7C99-4CAD-9F3E-0A9C89A75C44}"/>
              </a:ext>
            </a:extLst>
          </p:cNvPr>
          <p:cNvSpPr>
            <a:spLocks noGrp="1"/>
          </p:cNvSpPr>
          <p:nvPr>
            <p:ph type="ftr" sz="quarter" idx="11"/>
          </p:nvPr>
        </p:nvSpPr>
        <p:spPr>
          <a:xfrm>
            <a:off x="3192134" y="6554671"/>
            <a:ext cx="3684122" cy="365125"/>
          </a:xfrm>
          <a:prstGeom prst="rect">
            <a:avLst/>
          </a:prstGeom>
        </p:spPr>
        <p:txBody>
          <a:bodyPr/>
          <a:lstStyle/>
          <a:p>
            <a:r>
              <a:rPr lang="en-IE" dirty="0"/>
              <a:t>Data Analytics - Foundation 1.0</a:t>
            </a:r>
          </a:p>
        </p:txBody>
      </p:sp>
      <p:sp>
        <p:nvSpPr>
          <p:cNvPr id="17" name="Title 1">
            <a:extLst>
              <a:ext uri="{FF2B5EF4-FFF2-40B4-BE49-F238E27FC236}">
                <a16:creationId xmlns:a16="http://schemas.microsoft.com/office/drawing/2014/main" id="{3FBE75C3-58A7-4E82-91AC-60CBFD158583}"/>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2821900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86602" y="1198598"/>
            <a:ext cx="8150347" cy="56147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Create a map visualization.</a:t>
            </a:r>
          </a:p>
          <a:p>
            <a:pPr marL="0" indent="0">
              <a:buNone/>
            </a:pPr>
            <a:endParaRPr lang="en-GB" sz="2000" b="1" dirty="0">
              <a:solidFill>
                <a:srgbClr val="00B0F0"/>
              </a:solidFill>
            </a:endParaRPr>
          </a:p>
          <a:p>
            <a:pPr marL="0" indent="0">
              <a:buNone/>
            </a:pPr>
            <a:r>
              <a:rPr lang="en-IE" sz="2000" b="1" dirty="0"/>
              <a:t>Example: </a:t>
            </a:r>
            <a:r>
              <a:rPr lang="en-IE" sz="2000" dirty="0"/>
              <a:t>Create a </a:t>
            </a:r>
            <a:r>
              <a:rPr lang="en-IE" sz="2000" b="1" dirty="0"/>
              <a:t>bubble map </a:t>
            </a:r>
            <a:r>
              <a:rPr lang="en-IE" sz="2000" dirty="0"/>
              <a:t>showing </a:t>
            </a:r>
            <a:r>
              <a:rPr lang="en-IE" sz="2000" b="1" dirty="0"/>
              <a:t>sales</a:t>
            </a:r>
            <a:r>
              <a:rPr lang="en-IE" sz="2000" dirty="0"/>
              <a:t> volume by </a:t>
            </a:r>
            <a:r>
              <a:rPr lang="en-IE" sz="2000" b="1" dirty="0"/>
              <a:t>state</a:t>
            </a:r>
            <a:r>
              <a:rPr lang="en-IE" sz="2000" dirty="0"/>
              <a:t>.</a:t>
            </a:r>
            <a:endParaRPr lang="en-SG" sz="2000" dirty="0"/>
          </a:p>
          <a:p>
            <a:pPr marL="0" indent="0">
              <a:buNone/>
            </a:pPr>
            <a:endParaRPr lang="en-SG" sz="2000" b="1" dirty="0"/>
          </a:p>
          <a:p>
            <a:pPr marL="0" indent="0">
              <a:buNone/>
            </a:pPr>
            <a:r>
              <a:rPr lang="en-IE" sz="2000" b="1" dirty="0"/>
              <a:t>Steps:</a:t>
            </a:r>
          </a:p>
          <a:p>
            <a:pPr lvl="0">
              <a:buFont typeface="+mj-lt"/>
              <a:buAutoNum type="arabicPeriod"/>
            </a:pPr>
            <a:r>
              <a:rPr lang="en-SG" sz="2000" dirty="0"/>
              <a:t>Open </a:t>
            </a:r>
            <a:r>
              <a:rPr lang="en-SG" sz="2000" b="1" dirty="0" err="1"/>
              <a:t>MapChart.pbix</a:t>
            </a:r>
            <a:r>
              <a:rPr lang="en-SG" sz="2000" dirty="0"/>
              <a:t>.</a:t>
            </a:r>
            <a:endParaRPr lang="en-IE" sz="2000" dirty="0"/>
          </a:p>
          <a:p>
            <a:pPr lvl="0">
              <a:buFont typeface="+mj-lt"/>
              <a:buAutoNum type="arabicPeriod"/>
            </a:pPr>
            <a:r>
              <a:rPr lang="en-SG" sz="2000" dirty="0"/>
              <a:t>In</a:t>
            </a:r>
            <a:r>
              <a:rPr lang="en-SG" sz="2000" b="1" dirty="0"/>
              <a:t> Report</a:t>
            </a:r>
            <a:r>
              <a:rPr lang="en-SG" sz="2000" dirty="0"/>
              <a:t> view, select the </a:t>
            </a:r>
            <a:r>
              <a:rPr lang="en-SG" sz="2000" b="1" dirty="0"/>
              <a:t>Map</a:t>
            </a:r>
            <a:r>
              <a:rPr lang="en-SG" sz="2000" dirty="0"/>
              <a:t> icon in the </a:t>
            </a:r>
            <a:br>
              <a:rPr lang="en-SG" sz="2000" dirty="0"/>
            </a:br>
            <a:r>
              <a:rPr lang="en-SG" sz="2000" b="1" dirty="0"/>
              <a:t>Visualizations</a:t>
            </a:r>
            <a:r>
              <a:rPr lang="en-SG" sz="2000" dirty="0"/>
              <a:t> pane.</a:t>
            </a:r>
            <a:endParaRPr lang="en-IE" sz="2000" dirty="0"/>
          </a:p>
          <a:p>
            <a:pPr lvl="0">
              <a:buFont typeface="+mj-lt"/>
              <a:buAutoNum type="arabicPeriod"/>
            </a:pPr>
            <a:r>
              <a:rPr lang="en-SG" sz="2000" dirty="0"/>
              <a:t>Select the fields to add to the map – </a:t>
            </a:r>
            <a:br>
              <a:rPr lang="en-SG" sz="2000" dirty="0"/>
            </a:br>
            <a:r>
              <a:rPr lang="en-SG" sz="2000" b="1" dirty="0"/>
              <a:t>State</a:t>
            </a:r>
            <a:r>
              <a:rPr lang="en-SG" sz="2000" dirty="0"/>
              <a:t> and </a:t>
            </a:r>
            <a:r>
              <a:rPr lang="en-SG" sz="2000" b="1" dirty="0"/>
              <a:t>Sales </a:t>
            </a:r>
            <a:r>
              <a:rPr lang="en-SG" sz="2000" dirty="0"/>
              <a:t>fields.</a:t>
            </a:r>
            <a:endParaRPr lang="en-IE" sz="2000" dirty="0"/>
          </a:p>
          <a:p>
            <a:pPr marL="0" indent="0">
              <a:buNone/>
            </a:pPr>
            <a:endParaRPr lang="en-IE" sz="2200" b="1" dirty="0"/>
          </a:p>
          <a:p>
            <a:pPr lvl="0"/>
            <a:endParaRPr lang="en-IE" dirty="0"/>
          </a:p>
          <a:p>
            <a:pPr lvl="0"/>
            <a:endParaRPr lang="en-IE" dirty="0"/>
          </a:p>
          <a:p>
            <a:endParaRPr lang="en-IE" dirty="0"/>
          </a:p>
          <a:p>
            <a:pPr lvl="0"/>
            <a:endParaRPr lang="en-IE" dirty="0"/>
          </a:p>
          <a:p>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63166" y="1268760"/>
            <a:ext cx="588830" cy="588830"/>
          </a:xfrm>
          <a:prstGeom prst="rect">
            <a:avLst/>
          </a:prstGeom>
        </p:spPr>
      </p:pic>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11 – Creating Basic Data Visualizations</a:t>
            </a:r>
          </a:p>
        </p:txBody>
      </p:sp>
      <p:grpSp>
        <p:nvGrpSpPr>
          <p:cNvPr id="8" name="Group 7">
            <a:extLst>
              <a:ext uri="{FF2B5EF4-FFF2-40B4-BE49-F238E27FC236}">
                <a16:creationId xmlns:a16="http://schemas.microsoft.com/office/drawing/2014/main" id="{DE066916-D60B-48F0-82F5-CAD229FFAA37}"/>
              </a:ext>
            </a:extLst>
          </p:cNvPr>
          <p:cNvGrpSpPr/>
          <p:nvPr/>
        </p:nvGrpSpPr>
        <p:grpSpPr>
          <a:xfrm>
            <a:off x="6228184" y="2622681"/>
            <a:ext cx="2693911" cy="2592288"/>
            <a:chOff x="0" y="0"/>
            <a:chExt cx="2297430" cy="2192020"/>
          </a:xfrm>
        </p:grpSpPr>
        <p:pic>
          <p:nvPicPr>
            <p:cNvPr id="11" name="Picture 10">
              <a:extLst>
                <a:ext uri="{FF2B5EF4-FFF2-40B4-BE49-F238E27FC236}">
                  <a16:creationId xmlns:a16="http://schemas.microsoft.com/office/drawing/2014/main" id="{A82C7E33-1740-4012-A9E2-94BCBD8D6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297430" cy="2192020"/>
            </a:xfrm>
            <a:prstGeom prst="rect">
              <a:avLst/>
            </a:prstGeom>
          </p:spPr>
        </p:pic>
        <p:sp>
          <p:nvSpPr>
            <p:cNvPr id="13" name="Rectangle 12">
              <a:extLst>
                <a:ext uri="{FF2B5EF4-FFF2-40B4-BE49-F238E27FC236}">
                  <a16:creationId xmlns:a16="http://schemas.microsoft.com/office/drawing/2014/main" id="{E6FEFE2A-E281-4665-9F8B-C9E5E5CBD5E4}"/>
                </a:ext>
              </a:extLst>
            </p:cNvPr>
            <p:cNvSpPr/>
            <p:nvPr/>
          </p:nvSpPr>
          <p:spPr>
            <a:xfrm>
              <a:off x="1897811" y="1164567"/>
              <a:ext cx="293298" cy="35546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2" name="Footer Placeholder 1">
            <a:extLst>
              <a:ext uri="{FF2B5EF4-FFF2-40B4-BE49-F238E27FC236}">
                <a16:creationId xmlns:a16="http://schemas.microsoft.com/office/drawing/2014/main" id="{156DF1C7-914F-46E3-9521-7B76A5ED7CB2}"/>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183177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Create a map visualization.</a:t>
            </a:r>
          </a:p>
          <a:p>
            <a:pPr marL="0" indent="0">
              <a:buNone/>
            </a:pPr>
            <a:endParaRPr lang="en-GB" sz="2000" b="1" dirty="0">
              <a:solidFill>
                <a:srgbClr val="00B0F0"/>
              </a:solidFill>
            </a:endParaRPr>
          </a:p>
          <a:p>
            <a:pPr marL="0" indent="0">
              <a:buNone/>
            </a:pPr>
            <a:r>
              <a:rPr lang="en-IE" sz="2000" b="1" dirty="0"/>
              <a:t>Example: </a:t>
            </a:r>
            <a:r>
              <a:rPr lang="en-IE" sz="2000" dirty="0"/>
              <a:t>Create a </a:t>
            </a:r>
            <a:r>
              <a:rPr lang="en-IE" sz="2000" b="1" dirty="0"/>
              <a:t>bubble map </a:t>
            </a:r>
            <a:r>
              <a:rPr lang="en-IE" sz="2000" dirty="0"/>
              <a:t>showing </a:t>
            </a:r>
            <a:r>
              <a:rPr lang="en-IE" sz="2000" b="1" dirty="0"/>
              <a:t>sales</a:t>
            </a:r>
            <a:r>
              <a:rPr lang="en-IE" sz="2000" dirty="0"/>
              <a:t> volume by </a:t>
            </a:r>
            <a:r>
              <a:rPr lang="en-IE" sz="2000" b="1" dirty="0"/>
              <a:t>state</a:t>
            </a:r>
            <a:r>
              <a:rPr lang="en-IE" sz="2000" dirty="0"/>
              <a:t>.</a:t>
            </a:r>
            <a:endParaRPr lang="en-SG" sz="2000" dirty="0"/>
          </a:p>
          <a:p>
            <a:pPr marL="0" indent="0">
              <a:buNone/>
            </a:pPr>
            <a:endParaRPr lang="en-IE" sz="2000" b="1" dirty="0"/>
          </a:p>
          <a:p>
            <a:pPr marL="0" indent="0">
              <a:buNone/>
            </a:pPr>
            <a:r>
              <a:rPr lang="en-IE" sz="2000" b="1" dirty="0"/>
              <a:t>Result</a:t>
            </a:r>
            <a:r>
              <a:rPr lang="en-IE" sz="2000" dirty="0"/>
              <a:t>: </a:t>
            </a:r>
            <a:r>
              <a:rPr lang="en-SG" sz="2000" dirty="0"/>
              <a:t>The map visualization is created showing the sales volume by state.</a:t>
            </a:r>
            <a:endParaRPr lang="en-IE" sz="2000" dirty="0"/>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9C79CDB3-701D-4881-ACAF-67645C742333}"/>
              </a:ext>
            </a:extLst>
          </p:cNvPr>
          <p:cNvSpPr/>
          <p:nvPr/>
        </p:nvSpPr>
        <p:spPr>
          <a:xfrm>
            <a:off x="1590216" y="6206346"/>
            <a:ext cx="4853992" cy="318998"/>
          </a:xfrm>
          <a:prstGeom prst="rect">
            <a:avLst/>
          </a:prstGeom>
        </p:spPr>
        <p:txBody>
          <a:bodyPr wrap="square">
            <a:spAutoFit/>
          </a:bodyPr>
          <a:lstStyle/>
          <a:p>
            <a:pPr marL="869315" algn="ctr">
              <a:lnSpc>
                <a:spcPct val="115000"/>
              </a:lnSpc>
              <a:spcAft>
                <a:spcPts val="0"/>
              </a:spcAft>
            </a:pPr>
            <a:r>
              <a:rPr lang="en-SG" sz="1400" i="1" dirty="0"/>
              <a:t>A Map chart of Sales by State and Sales</a:t>
            </a:r>
            <a:endParaRPr lang="en-IE" sz="1400" i="1" dirty="0">
              <a:effectLst/>
              <a:latin typeface="+mj-l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2A09504-4822-4F33-BC13-5CD795295C0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490265"/>
            <a:ext cx="4248472" cy="2664296"/>
          </a:xfrm>
          <a:prstGeom prst="rect">
            <a:avLst/>
          </a:prstGeom>
          <a:noFill/>
          <a:ln>
            <a:solidFill>
              <a:schemeClr val="tx1"/>
            </a:solidFill>
          </a:ln>
        </p:spPr>
      </p:pic>
      <p:sp>
        <p:nvSpPr>
          <p:cNvPr id="3" name="Footer Placeholder 2">
            <a:extLst>
              <a:ext uri="{FF2B5EF4-FFF2-40B4-BE49-F238E27FC236}">
                <a16:creationId xmlns:a16="http://schemas.microsoft.com/office/drawing/2014/main" id="{EDF40D53-A93A-419F-8F3D-76E3F0D15B5F}"/>
              </a:ext>
            </a:extLst>
          </p:cNvPr>
          <p:cNvSpPr>
            <a:spLocks noGrp="1"/>
          </p:cNvSpPr>
          <p:nvPr>
            <p:ph type="ftr" sz="quarter" idx="11"/>
          </p:nvPr>
        </p:nvSpPr>
        <p:spPr/>
        <p:txBody>
          <a:bodyPr/>
          <a:lstStyle/>
          <a:p>
            <a:r>
              <a:rPr lang="en-IE"/>
              <a:t>Data Analytics - Foundation 1.0</a:t>
            </a:r>
            <a:endParaRPr lang="en-IE" dirty="0"/>
          </a:p>
        </p:txBody>
      </p:sp>
      <p:sp>
        <p:nvSpPr>
          <p:cNvPr id="11" name="Title 1">
            <a:extLst>
              <a:ext uri="{FF2B5EF4-FFF2-40B4-BE49-F238E27FC236}">
                <a16:creationId xmlns:a16="http://schemas.microsoft.com/office/drawing/2014/main" id="{2123A2DE-9F9B-48F9-925A-ED25862C5703}"/>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256441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10 – Data Visualization Tools</a:t>
            </a:r>
          </a:p>
        </p:txBody>
      </p:sp>
      <p:sp>
        <p:nvSpPr>
          <p:cNvPr id="3" name="Content Placeholder 2"/>
          <p:cNvSpPr>
            <a:spLocks noGrp="1"/>
          </p:cNvSpPr>
          <p:nvPr>
            <p:ph idx="1"/>
          </p:nvPr>
        </p:nvSpPr>
        <p:spPr>
          <a:xfrm>
            <a:off x="900000" y="1152000"/>
            <a:ext cx="7776864" cy="4565104"/>
          </a:xfrm>
        </p:spPr>
        <p:txBody>
          <a:bodyPr>
            <a:normAutofit fontScale="92500" lnSpcReduction="10000"/>
          </a:bodyPr>
          <a:lstStyle/>
          <a:p>
            <a:pPr marL="0" indent="0">
              <a:buNone/>
            </a:pPr>
            <a:r>
              <a:rPr lang="en-US" sz="3500" b="1" dirty="0">
                <a:solidFill>
                  <a:srgbClr val="009FE9"/>
                </a:solidFill>
              </a:rPr>
              <a:t>Learning Objectives</a:t>
            </a:r>
          </a:p>
          <a:p>
            <a:pPr marL="0" indent="0">
              <a:buNone/>
            </a:pPr>
            <a:endParaRPr lang="en-US" sz="2400" dirty="0"/>
          </a:p>
          <a:p>
            <a:pPr marL="0" indent="0">
              <a:buNone/>
            </a:pPr>
            <a:r>
              <a:rPr lang="en-US" sz="2400" dirty="0"/>
              <a:t>After completing this lesson, you should be able to:</a:t>
            </a:r>
            <a:br>
              <a:rPr lang="en-US" sz="2400" dirty="0"/>
            </a:br>
            <a:endParaRPr lang="en-US" sz="2400" dirty="0"/>
          </a:p>
          <a:p>
            <a:pPr marL="457200" lvl="0" indent="-457200">
              <a:buFont typeface="+mj-lt"/>
              <a:buAutoNum type="arabicPeriod"/>
            </a:pPr>
            <a:r>
              <a:rPr lang="en-IE" sz="2400" dirty="0"/>
              <a:t>Understand the concept of data visualization using reports and dashboards. </a:t>
            </a:r>
          </a:p>
          <a:p>
            <a:pPr marL="457200" lvl="0" indent="-457200">
              <a:buFont typeface="+mj-lt"/>
              <a:buAutoNum type="arabicPeriod"/>
            </a:pPr>
            <a:r>
              <a:rPr lang="en-IE" sz="2400" dirty="0"/>
              <a:t>Outline common visualizations.</a:t>
            </a:r>
          </a:p>
          <a:p>
            <a:pPr marL="457200" lvl="0" indent="-457200">
              <a:buFont typeface="+mj-lt"/>
              <a:buAutoNum type="arabicPeriod"/>
            </a:pPr>
            <a:r>
              <a:rPr lang="en-IE" sz="2400" dirty="0"/>
              <a:t>Recognise common data visualization tools and their functions.</a:t>
            </a:r>
          </a:p>
          <a:p>
            <a:pPr marL="457200" lvl="0" indent="-457200">
              <a:buFont typeface="+mj-lt"/>
              <a:buAutoNum type="arabicPeriod"/>
            </a:pPr>
            <a:r>
              <a:rPr lang="en-IE" sz="2400" dirty="0"/>
              <a:t>Setup tools for data visualizations.</a:t>
            </a:r>
          </a:p>
          <a:p>
            <a:pPr marL="457200" lvl="0" indent="-457200">
              <a:buFont typeface="+mj-lt"/>
              <a:buAutoNum type="arabicPeriod"/>
            </a:pPr>
            <a:r>
              <a:rPr lang="en-IE" sz="2400" dirty="0"/>
              <a:t>Import data from a spreadsheet into a data visualization tool.</a:t>
            </a:r>
          </a:p>
          <a:p>
            <a:pPr lvl="0">
              <a:buFont typeface="Wingdings" panose="05000000000000000000" pitchFamily="2" charset="2"/>
              <a:buChar char="ü"/>
            </a:pPr>
            <a:endParaRPr lang="en-GB" sz="2400" dirty="0"/>
          </a:p>
          <a:p>
            <a:pPr lvl="0"/>
            <a:endParaRPr lang="en-US" sz="2000" dirty="0"/>
          </a:p>
        </p:txBody>
      </p:sp>
      <p:pic>
        <p:nvPicPr>
          <p:cNvPr id="5" name="Graphic 4" descr="Bullseye">
            <a:extLst>
              <a:ext uri="{FF2B5EF4-FFF2-40B4-BE49-F238E27FC236}">
                <a16:creationId xmlns:a16="http://schemas.microsoft.com/office/drawing/2014/main" id="{B1E4F642-086A-40E7-8ED8-9CAB6301C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000" y="1188000"/>
            <a:ext cx="792088" cy="792088"/>
          </a:xfrm>
          <a:prstGeom prst="rect">
            <a:avLst/>
          </a:prstGeom>
        </p:spPr>
      </p:pic>
      <p:sp>
        <p:nvSpPr>
          <p:cNvPr id="6" name="Footer Placeholder 5">
            <a:extLst>
              <a:ext uri="{FF2B5EF4-FFF2-40B4-BE49-F238E27FC236}">
                <a16:creationId xmlns:a16="http://schemas.microsoft.com/office/drawing/2014/main" id="{A6ACA7A7-2727-434C-A75F-2993B8971720}"/>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775992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80188" y="1213533"/>
            <a:ext cx="8150347" cy="552783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a:t>
            </a:r>
            <a:r>
              <a:rPr lang="en-IE" sz="2200" b="1" dirty="0">
                <a:solidFill>
                  <a:srgbClr val="009FE9"/>
                </a:solidFill>
              </a:rPr>
              <a:t>Create a map visualization.</a:t>
            </a:r>
          </a:p>
          <a:p>
            <a:pPr marL="0" indent="0">
              <a:buNone/>
            </a:pPr>
            <a:endParaRPr lang="en-GB" sz="2200" b="1" dirty="0">
              <a:solidFill>
                <a:srgbClr val="00B0F0"/>
              </a:solidFill>
            </a:endParaRPr>
          </a:p>
          <a:p>
            <a:pPr marL="0" indent="0">
              <a:buNone/>
            </a:pPr>
            <a:r>
              <a:rPr lang="en-IE" sz="2200" b="1" dirty="0"/>
              <a:t>Example: </a:t>
            </a:r>
            <a:r>
              <a:rPr lang="en-IE" sz="2200" dirty="0"/>
              <a:t>Format the </a:t>
            </a:r>
            <a:r>
              <a:rPr lang="en-IE" sz="2200" b="1" dirty="0"/>
              <a:t>bubble map </a:t>
            </a:r>
            <a:r>
              <a:rPr lang="en-IE" sz="2200" dirty="0"/>
              <a:t>showing </a:t>
            </a:r>
            <a:r>
              <a:rPr lang="en-IE" sz="2200" b="1" dirty="0"/>
              <a:t>sales </a:t>
            </a:r>
            <a:r>
              <a:rPr lang="en-IE" sz="2200" dirty="0"/>
              <a:t>volume by </a:t>
            </a:r>
            <a:r>
              <a:rPr lang="en-IE" sz="2200" b="1" dirty="0"/>
              <a:t>state</a:t>
            </a:r>
            <a:r>
              <a:rPr lang="en-IE" sz="2200" dirty="0"/>
              <a:t> and </a:t>
            </a:r>
            <a:r>
              <a:rPr lang="en-IE" sz="2200" b="1" dirty="0"/>
              <a:t>highlight California</a:t>
            </a:r>
            <a:r>
              <a:rPr lang="en-IE" sz="2200" dirty="0"/>
              <a:t>.</a:t>
            </a:r>
            <a:endParaRPr lang="en-SG" sz="2200" dirty="0"/>
          </a:p>
          <a:p>
            <a:pPr marL="0" indent="0">
              <a:buNone/>
            </a:pPr>
            <a:endParaRPr lang="en-SG" sz="2200" b="1" dirty="0"/>
          </a:p>
          <a:p>
            <a:pPr marL="0" indent="0">
              <a:buNone/>
            </a:pPr>
            <a:r>
              <a:rPr lang="en-IE" sz="2200" b="1" dirty="0"/>
              <a:t>Steps:</a:t>
            </a:r>
          </a:p>
          <a:p>
            <a:pPr lvl="0">
              <a:buFont typeface="+mj-lt"/>
              <a:buAutoNum type="arabicPeriod"/>
            </a:pPr>
            <a:r>
              <a:rPr lang="en-SG" sz="2200" dirty="0"/>
              <a:t>Click the </a:t>
            </a:r>
            <a:r>
              <a:rPr lang="en-SG" sz="2200" b="1" dirty="0"/>
              <a:t>Format</a:t>
            </a:r>
            <a:r>
              <a:rPr lang="en-SG" sz="2200" dirty="0"/>
              <a:t> icon below the visualization icons in the </a:t>
            </a:r>
            <a:r>
              <a:rPr lang="en-SG" sz="2200" b="1" dirty="0"/>
              <a:t>Visualizations</a:t>
            </a:r>
            <a:r>
              <a:rPr lang="en-SG" sz="2200" dirty="0"/>
              <a:t> pane.</a:t>
            </a:r>
            <a:endParaRPr lang="en-IE" sz="2200" dirty="0"/>
          </a:p>
          <a:p>
            <a:pPr lvl="0">
              <a:buFont typeface="+mj-lt"/>
              <a:buAutoNum type="arabicPeriod"/>
            </a:pPr>
            <a:r>
              <a:rPr lang="en-SG" sz="2200" dirty="0"/>
              <a:t>Expand the </a:t>
            </a:r>
            <a:r>
              <a:rPr lang="en-SG" sz="2200" b="1" dirty="0"/>
              <a:t>Map styles</a:t>
            </a:r>
            <a:r>
              <a:rPr lang="en-SG" sz="2200" dirty="0"/>
              <a:t> section and change the </a:t>
            </a:r>
            <a:r>
              <a:rPr lang="en-SG" sz="2200" b="1" dirty="0"/>
              <a:t>Theme</a:t>
            </a:r>
            <a:r>
              <a:rPr lang="en-SG" sz="2200" dirty="0"/>
              <a:t> to </a:t>
            </a:r>
            <a:r>
              <a:rPr lang="en-SG" sz="2200" b="1" dirty="0"/>
              <a:t>Grayscale</a:t>
            </a:r>
            <a:r>
              <a:rPr lang="en-SG" sz="2200" dirty="0"/>
              <a:t>.</a:t>
            </a:r>
            <a:endParaRPr lang="en-IE" sz="2200" dirty="0"/>
          </a:p>
          <a:p>
            <a:pPr lvl="0">
              <a:buFont typeface="+mj-lt"/>
              <a:buAutoNum type="arabicPeriod"/>
            </a:pPr>
            <a:r>
              <a:rPr lang="en-SG" sz="2200" dirty="0"/>
              <a:t>Slide the </a:t>
            </a:r>
            <a:r>
              <a:rPr lang="en-SG" sz="2200" b="1" dirty="0"/>
              <a:t>Border</a:t>
            </a:r>
            <a:r>
              <a:rPr lang="en-SG" sz="2200" dirty="0"/>
              <a:t> option to </a:t>
            </a:r>
            <a:r>
              <a:rPr lang="en-SG" sz="2200" b="1" dirty="0"/>
              <a:t>On</a:t>
            </a:r>
            <a:r>
              <a:rPr lang="en-SG" sz="2200" dirty="0"/>
              <a:t>.</a:t>
            </a:r>
            <a:endParaRPr lang="en-IE" sz="2200" dirty="0"/>
          </a:p>
          <a:p>
            <a:pPr lvl="0">
              <a:buFont typeface="+mj-lt"/>
              <a:buAutoNum type="arabicPeriod"/>
            </a:pPr>
            <a:r>
              <a:rPr lang="en-SG" sz="2200" dirty="0"/>
              <a:t>Expand the </a:t>
            </a:r>
            <a:r>
              <a:rPr lang="en-SG" sz="2200" b="1" dirty="0"/>
              <a:t>Title</a:t>
            </a:r>
            <a:r>
              <a:rPr lang="en-SG" sz="2200" dirty="0"/>
              <a:t> section and set the </a:t>
            </a:r>
            <a:r>
              <a:rPr lang="en-SG" sz="2200" b="1" dirty="0"/>
              <a:t>Font colour </a:t>
            </a:r>
            <a:r>
              <a:rPr lang="en-SG" sz="2200" dirty="0"/>
              <a:t>to</a:t>
            </a:r>
            <a:r>
              <a:rPr lang="en-SG" sz="2200" b="1" dirty="0"/>
              <a:t> Black </a:t>
            </a:r>
            <a:r>
              <a:rPr lang="en-SG" sz="2200" dirty="0"/>
              <a:t>and </a:t>
            </a:r>
            <a:r>
              <a:rPr lang="en-SG" sz="2200" b="1" dirty="0"/>
              <a:t>Text size </a:t>
            </a:r>
            <a:r>
              <a:rPr lang="en-SG" sz="2200" dirty="0"/>
              <a:t>to </a:t>
            </a:r>
            <a:r>
              <a:rPr lang="en-SG" sz="2200" b="1" dirty="0"/>
              <a:t>10</a:t>
            </a:r>
            <a:r>
              <a:rPr lang="en-SG" sz="2200" dirty="0"/>
              <a:t>.</a:t>
            </a:r>
            <a:endParaRPr lang="en-IE" sz="2200" dirty="0"/>
          </a:p>
          <a:p>
            <a:pPr lvl="0">
              <a:buFont typeface="+mj-lt"/>
              <a:buAutoNum type="arabicPeriod"/>
            </a:pPr>
            <a:r>
              <a:rPr lang="en-SG" sz="2200" dirty="0"/>
              <a:t>Expand the </a:t>
            </a:r>
            <a:r>
              <a:rPr lang="en-SG" sz="2200" b="1" dirty="0"/>
              <a:t>Data colours</a:t>
            </a:r>
            <a:r>
              <a:rPr lang="en-SG" sz="2200" dirty="0"/>
              <a:t> section and change the </a:t>
            </a:r>
            <a:r>
              <a:rPr lang="en-SG" sz="2200" b="1" dirty="0"/>
              <a:t>Default colour</a:t>
            </a:r>
            <a:r>
              <a:rPr lang="en-SG" sz="2200" dirty="0"/>
              <a:t> to </a:t>
            </a:r>
            <a:r>
              <a:rPr lang="en-SG" sz="2200" b="1" dirty="0"/>
              <a:t>Yellow</a:t>
            </a:r>
            <a:r>
              <a:rPr lang="en-SG" sz="2200" dirty="0"/>
              <a:t>.</a:t>
            </a:r>
            <a:endParaRPr lang="en-IE" sz="2200" dirty="0"/>
          </a:p>
          <a:p>
            <a:pPr lvl="0">
              <a:buFont typeface="+mj-lt"/>
              <a:buAutoNum type="arabicPeriod"/>
            </a:pPr>
            <a:r>
              <a:rPr lang="en-SG" sz="2200" dirty="0"/>
              <a:t>To highlight the sales for </a:t>
            </a:r>
            <a:r>
              <a:rPr lang="en-SG" sz="2200" b="1" dirty="0"/>
              <a:t>California</a:t>
            </a:r>
            <a:r>
              <a:rPr lang="en-SG" sz="2200" dirty="0"/>
              <a:t> on the map, slide the </a:t>
            </a:r>
            <a:r>
              <a:rPr lang="en-SG" sz="2200" b="1" dirty="0"/>
              <a:t>Show all</a:t>
            </a:r>
            <a:r>
              <a:rPr lang="en-SG" sz="2200" dirty="0"/>
              <a:t> option to </a:t>
            </a:r>
            <a:r>
              <a:rPr lang="en-SG" sz="2200" b="1" dirty="0"/>
              <a:t>On </a:t>
            </a:r>
            <a:r>
              <a:rPr lang="en-SG" sz="2200" dirty="0"/>
              <a:t>and change the colour for </a:t>
            </a:r>
            <a:r>
              <a:rPr lang="en-SG" sz="2200" b="1" dirty="0"/>
              <a:t>California</a:t>
            </a:r>
            <a:r>
              <a:rPr lang="en-SG" sz="2200" dirty="0"/>
              <a:t> to </a:t>
            </a:r>
            <a:r>
              <a:rPr lang="en-SG" sz="2200" b="1" dirty="0"/>
              <a:t>Green</a:t>
            </a:r>
            <a:r>
              <a:rPr lang="en-SG" sz="2200" dirty="0"/>
              <a:t>.</a:t>
            </a:r>
            <a:endParaRPr lang="en-IE" sz="2200" dirty="0"/>
          </a:p>
          <a:p>
            <a:pPr lvl="0">
              <a:buFont typeface="+mj-lt"/>
              <a:buAutoNum type="arabicPeriod"/>
            </a:pPr>
            <a:r>
              <a:rPr lang="en-SG" sz="2200" dirty="0"/>
              <a:t>Expand the </a:t>
            </a:r>
            <a:r>
              <a:rPr lang="en-SG" sz="2200" b="1" dirty="0"/>
              <a:t>Bubbles</a:t>
            </a:r>
            <a:r>
              <a:rPr lang="en-SG" sz="2200" dirty="0"/>
              <a:t> section and set the </a:t>
            </a:r>
            <a:r>
              <a:rPr lang="en-SG" sz="2200" b="1" dirty="0"/>
              <a:t>Size</a:t>
            </a:r>
            <a:r>
              <a:rPr lang="en-SG" sz="2200" dirty="0"/>
              <a:t> to </a:t>
            </a:r>
            <a:r>
              <a:rPr lang="en-SG" sz="2200" b="1" dirty="0"/>
              <a:t>5%</a:t>
            </a:r>
            <a:r>
              <a:rPr lang="en-SG" sz="2200" dirty="0"/>
              <a:t>.</a:t>
            </a:r>
            <a:endParaRPr lang="en-IE" sz="2200" dirty="0"/>
          </a:p>
          <a:p>
            <a:pPr>
              <a:buFont typeface="+mj-lt"/>
              <a:buAutoNum type="arabicPeriod"/>
            </a:pPr>
            <a:r>
              <a:rPr lang="en-SG" sz="2200" dirty="0"/>
              <a:t>Hover over a state to highlight the plotted value.</a:t>
            </a:r>
            <a:endParaRPr lang="en-IE" sz="2200" dirty="0"/>
          </a:p>
          <a:p>
            <a:pPr marL="0" indent="0">
              <a:buNone/>
            </a:pPr>
            <a:endParaRPr lang="en-IE" sz="2200" b="1" dirty="0"/>
          </a:p>
          <a:p>
            <a:pPr lvl="0"/>
            <a:endParaRPr lang="en-IE" dirty="0"/>
          </a:p>
          <a:p>
            <a:pPr lvl="0"/>
            <a:endParaRPr lang="en-IE" dirty="0"/>
          </a:p>
          <a:p>
            <a:endParaRPr lang="en-IE" dirty="0"/>
          </a:p>
          <a:p>
            <a:pPr lvl="0"/>
            <a:endParaRPr lang="en-IE" dirty="0"/>
          </a:p>
          <a:p>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5937" y="1268760"/>
            <a:ext cx="588830" cy="588830"/>
          </a:xfrm>
          <a:prstGeom prst="rect">
            <a:avLst/>
          </a:prstGeom>
        </p:spPr>
      </p:pic>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11 – Creating Basic Data Visualizations</a:t>
            </a:r>
          </a:p>
        </p:txBody>
      </p:sp>
      <p:sp>
        <p:nvSpPr>
          <p:cNvPr id="2" name="Footer Placeholder 1">
            <a:extLst>
              <a:ext uri="{FF2B5EF4-FFF2-40B4-BE49-F238E27FC236}">
                <a16:creationId xmlns:a16="http://schemas.microsoft.com/office/drawing/2014/main" id="{F72F149A-EF6F-400B-8573-DC6F4D2CDA4C}"/>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631713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7848" y="1187517"/>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Create a map visualization.</a:t>
            </a:r>
          </a:p>
          <a:p>
            <a:pPr marL="0" indent="0">
              <a:buNone/>
            </a:pPr>
            <a:endParaRPr lang="en-GB" sz="2000" b="1" dirty="0">
              <a:solidFill>
                <a:srgbClr val="00B0F0"/>
              </a:solidFill>
            </a:endParaRPr>
          </a:p>
          <a:p>
            <a:pPr marL="0" indent="0">
              <a:buNone/>
            </a:pPr>
            <a:r>
              <a:rPr lang="en-IE" sz="2000" b="1" dirty="0"/>
              <a:t>Example: </a:t>
            </a:r>
            <a:r>
              <a:rPr lang="en-IE" sz="2000" dirty="0"/>
              <a:t>Format the </a:t>
            </a:r>
            <a:r>
              <a:rPr lang="en-IE" sz="2000" b="1" dirty="0"/>
              <a:t>bubble map </a:t>
            </a:r>
            <a:r>
              <a:rPr lang="en-IE" sz="2000" dirty="0"/>
              <a:t>showing </a:t>
            </a:r>
            <a:r>
              <a:rPr lang="en-IE" sz="2000" b="1" dirty="0"/>
              <a:t>sales</a:t>
            </a:r>
            <a:r>
              <a:rPr lang="en-IE" sz="2000" dirty="0"/>
              <a:t> volume by </a:t>
            </a:r>
            <a:r>
              <a:rPr lang="en-IE" sz="2000" b="1" dirty="0"/>
              <a:t>state</a:t>
            </a:r>
            <a:r>
              <a:rPr lang="en-IE" sz="2000" dirty="0"/>
              <a:t> and </a:t>
            </a:r>
            <a:r>
              <a:rPr lang="en-IE" sz="2000" b="1" dirty="0"/>
              <a:t>highlight California</a:t>
            </a:r>
            <a:r>
              <a:rPr lang="en-IE" sz="2000" dirty="0"/>
              <a:t>.</a:t>
            </a:r>
            <a:endParaRPr lang="en-SG" sz="2000" dirty="0"/>
          </a:p>
          <a:p>
            <a:pPr marL="0" indent="0">
              <a:buNone/>
            </a:pPr>
            <a:endParaRPr lang="en-IE" sz="2000" b="1" dirty="0"/>
          </a:p>
          <a:p>
            <a:pPr marL="0" indent="0">
              <a:buNone/>
            </a:pPr>
            <a:r>
              <a:rPr lang="en-IE" sz="2000" b="1" dirty="0"/>
              <a:t>Result</a:t>
            </a:r>
            <a:r>
              <a:rPr lang="en-IE" sz="2000" dirty="0"/>
              <a:t>: </a:t>
            </a:r>
            <a:r>
              <a:rPr lang="en-SG" sz="2000" dirty="0"/>
              <a:t>The map shows the sales volume by state with a special highlight for California for quick comparison.</a:t>
            </a:r>
            <a:endParaRPr lang="en-IE" sz="2000" dirty="0"/>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9C79CDB3-701D-4881-ACAF-67645C742333}"/>
              </a:ext>
            </a:extLst>
          </p:cNvPr>
          <p:cNvSpPr/>
          <p:nvPr/>
        </p:nvSpPr>
        <p:spPr>
          <a:xfrm>
            <a:off x="570066" y="6305365"/>
            <a:ext cx="7416823" cy="318998"/>
          </a:xfrm>
          <a:prstGeom prst="rect">
            <a:avLst/>
          </a:prstGeom>
        </p:spPr>
        <p:txBody>
          <a:bodyPr wrap="square">
            <a:spAutoFit/>
          </a:bodyPr>
          <a:lstStyle/>
          <a:p>
            <a:pPr marL="869315" algn="ctr">
              <a:lnSpc>
                <a:spcPct val="115000"/>
              </a:lnSpc>
              <a:spcAft>
                <a:spcPts val="0"/>
              </a:spcAft>
            </a:pPr>
            <a:r>
              <a:rPr lang="en-SG" sz="1400" i="1" dirty="0"/>
              <a:t>A Map chart of Sales by State and Sales highlighted for California</a:t>
            </a:r>
            <a:endParaRPr lang="en-IE" sz="1400" i="1" dirty="0">
              <a:effectLst/>
              <a:latin typeface="+mj-lt"/>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CD812E2C-7782-408C-BD98-0A73EEE95A9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26348" y="3728469"/>
            <a:ext cx="3543840" cy="2592288"/>
          </a:xfrm>
          <a:prstGeom prst="rect">
            <a:avLst/>
          </a:prstGeom>
          <a:noFill/>
          <a:ln>
            <a:noFill/>
          </a:ln>
        </p:spPr>
      </p:pic>
      <p:sp>
        <p:nvSpPr>
          <p:cNvPr id="3" name="Footer Placeholder 2">
            <a:extLst>
              <a:ext uri="{FF2B5EF4-FFF2-40B4-BE49-F238E27FC236}">
                <a16:creationId xmlns:a16="http://schemas.microsoft.com/office/drawing/2014/main" id="{115201AB-1EC1-473B-99EF-794D7774BCF4}"/>
              </a:ext>
            </a:extLst>
          </p:cNvPr>
          <p:cNvSpPr>
            <a:spLocks noGrp="1"/>
          </p:cNvSpPr>
          <p:nvPr>
            <p:ph type="ftr" sz="quarter" idx="11"/>
          </p:nvPr>
        </p:nvSpPr>
        <p:spPr/>
        <p:txBody>
          <a:bodyPr/>
          <a:lstStyle/>
          <a:p>
            <a:r>
              <a:rPr lang="en-IE"/>
              <a:t>Data Analytics - Foundation 1.0</a:t>
            </a:r>
            <a:endParaRPr lang="en-IE" dirty="0"/>
          </a:p>
        </p:txBody>
      </p:sp>
      <p:sp>
        <p:nvSpPr>
          <p:cNvPr id="12" name="Title 1">
            <a:extLst>
              <a:ext uri="{FF2B5EF4-FFF2-40B4-BE49-F238E27FC236}">
                <a16:creationId xmlns:a16="http://schemas.microsoft.com/office/drawing/2014/main" id="{F7CF4038-F74D-44B9-BD81-075CDF0C2DE6}"/>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4265386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86602" y="1198598"/>
            <a:ext cx="8150347" cy="56147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Create a map visualization.</a:t>
            </a:r>
          </a:p>
          <a:p>
            <a:pPr marL="0" indent="0">
              <a:buNone/>
            </a:pPr>
            <a:endParaRPr lang="en-GB" sz="2000" b="1" dirty="0">
              <a:solidFill>
                <a:srgbClr val="00B0F0"/>
              </a:solidFill>
            </a:endParaRPr>
          </a:p>
          <a:p>
            <a:pPr marL="0" indent="0">
              <a:buNone/>
            </a:pPr>
            <a:r>
              <a:rPr lang="en-IE" sz="2000" b="1" dirty="0"/>
              <a:t>Example: </a:t>
            </a:r>
            <a:r>
              <a:rPr lang="en-IE" sz="2000" dirty="0"/>
              <a:t>Create </a:t>
            </a:r>
            <a:r>
              <a:rPr lang="en-IE" sz="2000" b="1" dirty="0"/>
              <a:t>a filled map </a:t>
            </a:r>
            <a:r>
              <a:rPr lang="en-IE" sz="2000" dirty="0"/>
              <a:t>showing </a:t>
            </a:r>
            <a:r>
              <a:rPr lang="en-IE" sz="2000" b="1" dirty="0"/>
              <a:t>customer distribution </a:t>
            </a:r>
            <a:r>
              <a:rPr lang="en-IE" sz="2000" dirty="0"/>
              <a:t>by </a:t>
            </a:r>
            <a:r>
              <a:rPr lang="en-IE" sz="2000" b="1" dirty="0"/>
              <a:t>state</a:t>
            </a:r>
            <a:r>
              <a:rPr lang="en-IE" sz="2000" dirty="0"/>
              <a:t>.</a:t>
            </a:r>
            <a:endParaRPr lang="en-SG" sz="2000" dirty="0"/>
          </a:p>
          <a:p>
            <a:pPr marL="0" indent="0">
              <a:buNone/>
            </a:pPr>
            <a:endParaRPr lang="en-SG" sz="2000" b="1" dirty="0"/>
          </a:p>
          <a:p>
            <a:pPr marL="0" indent="0">
              <a:buNone/>
            </a:pPr>
            <a:r>
              <a:rPr lang="en-IE" sz="2000" b="1" dirty="0"/>
              <a:t>Steps:</a:t>
            </a:r>
          </a:p>
          <a:p>
            <a:pPr lvl="0">
              <a:buFont typeface="+mj-lt"/>
              <a:buAutoNum type="arabicPeriod"/>
            </a:pPr>
            <a:r>
              <a:rPr lang="en-SG" sz="2000" dirty="0"/>
              <a:t>In </a:t>
            </a:r>
            <a:r>
              <a:rPr lang="en-SG" sz="2000" b="1" dirty="0" err="1"/>
              <a:t>MapChart.pbix</a:t>
            </a:r>
            <a:r>
              <a:rPr lang="en-SG" sz="2000" b="1" dirty="0"/>
              <a:t> </a:t>
            </a:r>
            <a:r>
              <a:rPr lang="en-SG" sz="2000" dirty="0"/>
              <a:t>click on an area outside the </a:t>
            </a:r>
            <a:br>
              <a:rPr lang="en-SG" sz="2000" dirty="0"/>
            </a:br>
            <a:r>
              <a:rPr lang="en-SG" sz="2000" dirty="0"/>
              <a:t>bubble map in the </a:t>
            </a:r>
            <a:r>
              <a:rPr lang="en-SG" sz="2000" b="1" dirty="0"/>
              <a:t>Report Canvas </a:t>
            </a:r>
            <a:r>
              <a:rPr lang="en-SG" sz="2000" dirty="0"/>
              <a:t>and</a:t>
            </a:r>
            <a:br>
              <a:rPr lang="en-SG" sz="2000" b="1" dirty="0"/>
            </a:br>
            <a:r>
              <a:rPr lang="en-SG" sz="2000" dirty="0"/>
              <a:t>select the </a:t>
            </a:r>
            <a:r>
              <a:rPr lang="en-SG" sz="2000" b="1" dirty="0"/>
              <a:t>Filled Map</a:t>
            </a:r>
            <a:r>
              <a:rPr lang="en-SG" sz="2000" dirty="0"/>
              <a:t> icon in the </a:t>
            </a:r>
            <a:br>
              <a:rPr lang="en-SG" sz="2000" dirty="0"/>
            </a:br>
            <a:r>
              <a:rPr lang="en-SG" sz="2000" b="1" dirty="0"/>
              <a:t>Visualizations</a:t>
            </a:r>
            <a:r>
              <a:rPr lang="en-SG" sz="2000" dirty="0"/>
              <a:t> pane.</a:t>
            </a:r>
            <a:endParaRPr lang="en-IE" sz="2000" dirty="0"/>
          </a:p>
          <a:p>
            <a:pPr lvl="0">
              <a:buFont typeface="+mj-lt"/>
              <a:buAutoNum type="arabicPeriod"/>
            </a:pPr>
            <a:r>
              <a:rPr lang="en-SG" sz="2000" dirty="0"/>
              <a:t>Select the fields to add to the map – </a:t>
            </a:r>
            <a:r>
              <a:rPr lang="en-SG" sz="2000" b="1" dirty="0"/>
              <a:t>State</a:t>
            </a:r>
            <a:r>
              <a:rPr lang="en-SG" sz="2000" dirty="0"/>
              <a:t> and </a:t>
            </a:r>
            <a:br>
              <a:rPr lang="en-SG" sz="2000" dirty="0"/>
            </a:br>
            <a:r>
              <a:rPr lang="en-SG" sz="2000" b="1" dirty="0"/>
              <a:t>Customer ID</a:t>
            </a:r>
            <a:r>
              <a:rPr lang="en-SG" sz="2000" dirty="0"/>
              <a:t>.</a:t>
            </a:r>
            <a:endParaRPr lang="en-IE" sz="2000" dirty="0"/>
          </a:p>
          <a:p>
            <a:pPr lvl="0">
              <a:buFont typeface="+mj-lt"/>
              <a:buAutoNum type="arabicPeriod"/>
            </a:pPr>
            <a:r>
              <a:rPr lang="en-SG" sz="2000" dirty="0"/>
              <a:t>Drag and drop </a:t>
            </a:r>
            <a:r>
              <a:rPr lang="en-SG" sz="2000" b="1" dirty="0"/>
              <a:t>Customer ID</a:t>
            </a:r>
            <a:r>
              <a:rPr lang="en-SG" sz="2000" dirty="0"/>
              <a:t> to the </a:t>
            </a:r>
            <a:r>
              <a:rPr lang="en-SG" sz="2000" b="1" dirty="0" err="1"/>
              <a:t>Color</a:t>
            </a:r>
            <a:r>
              <a:rPr lang="en-SG" sz="2000" b="1" dirty="0"/>
              <a:t> </a:t>
            </a:r>
            <a:br>
              <a:rPr lang="en-SG" sz="2000" b="1" dirty="0"/>
            </a:br>
            <a:r>
              <a:rPr lang="en-SG" sz="2000" b="1" dirty="0"/>
              <a:t>saturation</a:t>
            </a:r>
            <a:r>
              <a:rPr lang="en-SG" sz="2000" dirty="0"/>
              <a:t> area.</a:t>
            </a:r>
            <a:endParaRPr lang="en-IE" sz="2000" dirty="0"/>
          </a:p>
          <a:p>
            <a:pPr lvl="0">
              <a:buFont typeface="+mj-lt"/>
              <a:buAutoNum type="arabicPeriod"/>
            </a:pPr>
            <a:r>
              <a:rPr lang="en-SG" sz="2000" dirty="0"/>
              <a:t>Click the </a:t>
            </a:r>
            <a:r>
              <a:rPr lang="en-SG" sz="2000" b="1" dirty="0"/>
              <a:t>Count of Customer ID</a:t>
            </a:r>
            <a:r>
              <a:rPr lang="en-SG" sz="2000" dirty="0"/>
              <a:t> field’s drop down list in the </a:t>
            </a:r>
            <a:r>
              <a:rPr lang="en-SG" sz="2000" b="1" dirty="0" err="1"/>
              <a:t>Color</a:t>
            </a:r>
            <a:r>
              <a:rPr lang="en-SG" sz="2000" b="1" dirty="0"/>
              <a:t> saturation</a:t>
            </a:r>
            <a:r>
              <a:rPr lang="en-SG" sz="2000" dirty="0"/>
              <a:t> area and select the function </a:t>
            </a:r>
            <a:r>
              <a:rPr lang="en-SG" sz="2000" b="1" dirty="0"/>
              <a:t>Count (Distinct)</a:t>
            </a:r>
            <a:r>
              <a:rPr lang="en-SG" sz="2000" dirty="0"/>
              <a:t>.</a:t>
            </a:r>
            <a:endParaRPr lang="en-IE" sz="2000" dirty="0"/>
          </a:p>
          <a:p>
            <a:pPr marL="0" indent="0">
              <a:buNone/>
            </a:pPr>
            <a:endParaRPr lang="en-IE" sz="2200" b="1" dirty="0"/>
          </a:p>
          <a:p>
            <a:pPr lvl="0"/>
            <a:endParaRPr lang="en-IE" dirty="0"/>
          </a:p>
          <a:p>
            <a:pPr lvl="0"/>
            <a:endParaRPr lang="en-IE" dirty="0"/>
          </a:p>
          <a:p>
            <a:endParaRPr lang="en-IE" dirty="0"/>
          </a:p>
          <a:p>
            <a:pPr lvl="0"/>
            <a:endParaRPr lang="en-IE" dirty="0"/>
          </a:p>
          <a:p>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11 – Creating Basic Data Visualizations</a:t>
            </a:r>
          </a:p>
        </p:txBody>
      </p:sp>
      <p:grpSp>
        <p:nvGrpSpPr>
          <p:cNvPr id="8" name="Group 7">
            <a:extLst>
              <a:ext uri="{FF2B5EF4-FFF2-40B4-BE49-F238E27FC236}">
                <a16:creationId xmlns:a16="http://schemas.microsoft.com/office/drawing/2014/main" id="{DE066916-D60B-48F0-82F5-CAD229FFAA37}"/>
              </a:ext>
            </a:extLst>
          </p:cNvPr>
          <p:cNvGrpSpPr/>
          <p:nvPr/>
        </p:nvGrpSpPr>
        <p:grpSpPr>
          <a:xfrm>
            <a:off x="6732240" y="2612457"/>
            <a:ext cx="2232248" cy="2448271"/>
            <a:chOff x="0" y="0"/>
            <a:chExt cx="2297430" cy="2192020"/>
          </a:xfrm>
        </p:grpSpPr>
        <p:pic>
          <p:nvPicPr>
            <p:cNvPr id="11" name="Picture 10">
              <a:extLst>
                <a:ext uri="{FF2B5EF4-FFF2-40B4-BE49-F238E27FC236}">
                  <a16:creationId xmlns:a16="http://schemas.microsoft.com/office/drawing/2014/main" id="{A82C7E33-1740-4012-A9E2-94BCBD8D6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297430" cy="2192020"/>
            </a:xfrm>
            <a:prstGeom prst="rect">
              <a:avLst/>
            </a:prstGeom>
          </p:spPr>
        </p:pic>
        <p:sp>
          <p:nvSpPr>
            <p:cNvPr id="13" name="Rectangle 12">
              <a:extLst>
                <a:ext uri="{FF2B5EF4-FFF2-40B4-BE49-F238E27FC236}">
                  <a16:creationId xmlns:a16="http://schemas.microsoft.com/office/drawing/2014/main" id="{E6FEFE2A-E281-4665-9F8B-C9E5E5CBD5E4}"/>
                </a:ext>
              </a:extLst>
            </p:cNvPr>
            <p:cNvSpPr/>
            <p:nvPr/>
          </p:nvSpPr>
          <p:spPr>
            <a:xfrm>
              <a:off x="61337" y="1531740"/>
              <a:ext cx="338802" cy="26411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2" name="Footer Placeholder 1">
            <a:extLst>
              <a:ext uri="{FF2B5EF4-FFF2-40B4-BE49-F238E27FC236}">
                <a16:creationId xmlns:a16="http://schemas.microsoft.com/office/drawing/2014/main" id="{B5C56A9E-12FC-423A-83D5-65E0E28A40CD}"/>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509938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Create a map visualization.</a:t>
            </a:r>
          </a:p>
          <a:p>
            <a:pPr marL="0" indent="0">
              <a:buNone/>
            </a:pPr>
            <a:endParaRPr lang="en-GB" sz="2000" b="1" dirty="0">
              <a:solidFill>
                <a:srgbClr val="00B0F0"/>
              </a:solidFill>
            </a:endParaRPr>
          </a:p>
          <a:p>
            <a:pPr marL="0" indent="0">
              <a:buNone/>
            </a:pPr>
            <a:r>
              <a:rPr lang="en-IE" sz="2000" b="1" dirty="0"/>
              <a:t>Example: </a:t>
            </a:r>
            <a:r>
              <a:rPr lang="en-IE" sz="2000" dirty="0"/>
              <a:t>Create a filled map showing customer distribution by state.</a:t>
            </a:r>
          </a:p>
          <a:p>
            <a:pPr marL="0" indent="0">
              <a:buNone/>
            </a:pPr>
            <a:endParaRPr lang="en-IE" sz="2000" b="1" dirty="0"/>
          </a:p>
          <a:p>
            <a:pPr marL="0" indent="0">
              <a:buNone/>
            </a:pPr>
            <a:r>
              <a:rPr lang="en-IE" sz="2000" b="1" dirty="0"/>
              <a:t>Result</a:t>
            </a:r>
            <a:r>
              <a:rPr lang="en-IE" sz="2000" dirty="0"/>
              <a:t>: </a:t>
            </a:r>
            <a:r>
              <a:rPr lang="en-SG" sz="2000" dirty="0"/>
              <a:t>The map visualization is created showing customer distribution by state.</a:t>
            </a:r>
            <a:endParaRPr lang="en-IE" sz="2000" dirty="0"/>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9C79CDB3-701D-4881-ACAF-67645C742333}"/>
              </a:ext>
            </a:extLst>
          </p:cNvPr>
          <p:cNvSpPr/>
          <p:nvPr/>
        </p:nvSpPr>
        <p:spPr>
          <a:xfrm>
            <a:off x="2267744" y="6278354"/>
            <a:ext cx="4853992" cy="318998"/>
          </a:xfrm>
          <a:prstGeom prst="rect">
            <a:avLst/>
          </a:prstGeom>
        </p:spPr>
        <p:txBody>
          <a:bodyPr wrap="square">
            <a:spAutoFit/>
          </a:bodyPr>
          <a:lstStyle/>
          <a:p>
            <a:pPr marL="869315" algn="ctr">
              <a:lnSpc>
                <a:spcPct val="115000"/>
              </a:lnSpc>
              <a:spcAft>
                <a:spcPts val="0"/>
              </a:spcAft>
            </a:pPr>
            <a:r>
              <a:rPr lang="en-SG" sz="1400" i="1" dirty="0"/>
              <a:t>A Filled Map chart</a:t>
            </a:r>
            <a:endParaRPr lang="en-IE" sz="1400" i="1" dirty="0">
              <a:effectLst/>
              <a:latin typeface="+mj-lt"/>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3CCFEBD-7104-4843-AD6A-EAABA16F53F9}"/>
              </a:ext>
            </a:extLst>
          </p:cNvPr>
          <p:cNvPicPr/>
          <p:nvPr/>
        </p:nvPicPr>
        <p:blipFill rotWithShape="1">
          <a:blip r:embed="rId4">
            <a:extLst>
              <a:ext uri="{28A0092B-C50C-407E-A947-70E740481C1C}">
                <a14:useLocalDpi xmlns:a14="http://schemas.microsoft.com/office/drawing/2010/main" val="0"/>
              </a:ext>
            </a:extLst>
          </a:blip>
          <a:srcRect l="1207" t="1861" r="1015"/>
          <a:stretch/>
        </p:blipFill>
        <p:spPr bwMode="auto">
          <a:xfrm>
            <a:off x="2440974" y="3705125"/>
            <a:ext cx="4853992" cy="2629398"/>
          </a:xfrm>
          <a:prstGeom prst="rect">
            <a:avLst/>
          </a:prstGeom>
          <a:noFill/>
          <a:ln w="9525" cap="flat" cmpd="sng" algn="ctr">
            <a:solidFill>
              <a:schemeClr val="tx1"/>
            </a:solidFill>
            <a:prstDash val="solid"/>
            <a:round/>
            <a:headEnd type="none" w="med" len="med"/>
            <a:tailEnd type="none" w="med" len="med"/>
          </a:ln>
          <a:extLst>
            <a:ext uri="{53640926-AAD7-44D8-BBD7-CCE9431645EC}">
              <a14:shadowObscured xmlns:a14="http://schemas.microsoft.com/office/drawing/2010/main"/>
            </a:ext>
          </a:extLst>
        </p:spPr>
      </p:pic>
      <p:sp>
        <p:nvSpPr>
          <p:cNvPr id="3" name="Footer Placeholder 2">
            <a:extLst>
              <a:ext uri="{FF2B5EF4-FFF2-40B4-BE49-F238E27FC236}">
                <a16:creationId xmlns:a16="http://schemas.microsoft.com/office/drawing/2014/main" id="{76B14468-9BA9-4A8E-AB7C-D2F1D7DD919B}"/>
              </a:ext>
            </a:extLst>
          </p:cNvPr>
          <p:cNvSpPr>
            <a:spLocks noGrp="1"/>
          </p:cNvSpPr>
          <p:nvPr>
            <p:ph type="ftr" sz="quarter" idx="11"/>
          </p:nvPr>
        </p:nvSpPr>
        <p:spPr/>
        <p:txBody>
          <a:bodyPr/>
          <a:lstStyle/>
          <a:p>
            <a:r>
              <a:rPr lang="en-IE"/>
              <a:t>Data Analytics - Foundation 1.0</a:t>
            </a:r>
            <a:endParaRPr lang="en-IE" dirty="0"/>
          </a:p>
        </p:txBody>
      </p:sp>
      <p:sp>
        <p:nvSpPr>
          <p:cNvPr id="12" name="Title 1">
            <a:extLst>
              <a:ext uri="{FF2B5EF4-FFF2-40B4-BE49-F238E27FC236}">
                <a16:creationId xmlns:a16="http://schemas.microsoft.com/office/drawing/2014/main" id="{BA05F92D-03D1-40CE-BA53-E93287003A5E}"/>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24174901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86149" y="1198598"/>
            <a:ext cx="8150347" cy="56147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Create a map visualization.</a:t>
            </a:r>
          </a:p>
          <a:p>
            <a:pPr marL="0" indent="0">
              <a:buNone/>
            </a:pPr>
            <a:endParaRPr lang="en-GB" sz="2000" b="1" dirty="0">
              <a:solidFill>
                <a:srgbClr val="00B0F0"/>
              </a:solidFill>
            </a:endParaRPr>
          </a:p>
          <a:p>
            <a:pPr marL="0" indent="0">
              <a:buNone/>
            </a:pPr>
            <a:r>
              <a:rPr lang="en-IE" sz="2000" b="1" dirty="0"/>
              <a:t>Example: </a:t>
            </a:r>
            <a:r>
              <a:rPr lang="en-IE" sz="2000" dirty="0"/>
              <a:t>Format the </a:t>
            </a:r>
            <a:r>
              <a:rPr lang="en-IE" sz="2000" b="1" dirty="0"/>
              <a:t>filled map </a:t>
            </a:r>
            <a:r>
              <a:rPr lang="en-IE" sz="2000" dirty="0"/>
              <a:t>showing </a:t>
            </a:r>
            <a:r>
              <a:rPr lang="en-IE" sz="2000" b="1" dirty="0"/>
              <a:t>customer distribution </a:t>
            </a:r>
            <a:r>
              <a:rPr lang="en-IE" sz="2000" dirty="0"/>
              <a:t>by </a:t>
            </a:r>
            <a:r>
              <a:rPr lang="en-IE" sz="2000" b="1" dirty="0"/>
              <a:t>state</a:t>
            </a:r>
            <a:r>
              <a:rPr lang="en-IE" sz="2000" dirty="0"/>
              <a:t>.</a:t>
            </a:r>
            <a:endParaRPr lang="en-SG" sz="2000" dirty="0"/>
          </a:p>
          <a:p>
            <a:pPr marL="0" indent="0">
              <a:buNone/>
            </a:pPr>
            <a:endParaRPr lang="en-SG" sz="2000" b="1" dirty="0"/>
          </a:p>
          <a:p>
            <a:pPr marL="0" indent="0">
              <a:buNone/>
            </a:pPr>
            <a:r>
              <a:rPr lang="en-IE" sz="2000" b="1" dirty="0"/>
              <a:t>Steps:</a:t>
            </a:r>
          </a:p>
          <a:p>
            <a:pPr lvl="0">
              <a:buFont typeface="+mj-lt"/>
              <a:buAutoNum type="arabicPeriod"/>
            </a:pPr>
            <a:r>
              <a:rPr lang="en-SG" sz="2000" dirty="0"/>
              <a:t>Click the </a:t>
            </a:r>
            <a:r>
              <a:rPr lang="en-SG" sz="2000" b="1" dirty="0"/>
              <a:t>Format</a:t>
            </a:r>
            <a:r>
              <a:rPr lang="en-SG" sz="2000" dirty="0"/>
              <a:t> icon in the </a:t>
            </a:r>
            <a:r>
              <a:rPr lang="en-SG" sz="2000" b="1" dirty="0"/>
              <a:t>Visualizations</a:t>
            </a:r>
            <a:r>
              <a:rPr lang="en-SG" sz="2000" dirty="0"/>
              <a:t> pane.</a:t>
            </a:r>
            <a:endParaRPr lang="en-IE" sz="2000" dirty="0"/>
          </a:p>
          <a:p>
            <a:pPr lvl="0">
              <a:buFont typeface="+mj-lt"/>
              <a:buAutoNum type="arabicPeriod"/>
            </a:pPr>
            <a:r>
              <a:rPr lang="en-SG" sz="2000" dirty="0"/>
              <a:t>Expand the </a:t>
            </a:r>
            <a:r>
              <a:rPr lang="en-SG" sz="2000" b="1" dirty="0"/>
              <a:t>Map styles</a:t>
            </a:r>
            <a:r>
              <a:rPr lang="en-SG" sz="2000" dirty="0"/>
              <a:t> section and change the </a:t>
            </a:r>
            <a:r>
              <a:rPr lang="en-SG" sz="2000" b="1" dirty="0"/>
              <a:t>Theme</a:t>
            </a:r>
            <a:r>
              <a:rPr lang="en-SG" sz="2000" dirty="0"/>
              <a:t> to </a:t>
            </a:r>
            <a:r>
              <a:rPr lang="en-SG" sz="2000" b="1" dirty="0"/>
              <a:t>Grayscale</a:t>
            </a:r>
            <a:r>
              <a:rPr lang="en-SG" sz="2000" dirty="0"/>
              <a:t>.</a:t>
            </a:r>
            <a:endParaRPr lang="en-IE" sz="2000" dirty="0"/>
          </a:p>
          <a:p>
            <a:pPr lvl="0">
              <a:buFont typeface="+mj-lt"/>
              <a:buAutoNum type="arabicPeriod"/>
            </a:pPr>
            <a:r>
              <a:rPr lang="en-SG" sz="2000" dirty="0"/>
              <a:t>Expand the </a:t>
            </a:r>
            <a:r>
              <a:rPr lang="en-SG" sz="2000" b="1" dirty="0"/>
              <a:t>Title</a:t>
            </a:r>
            <a:r>
              <a:rPr lang="en-SG" sz="2000" dirty="0"/>
              <a:t> section and set the </a:t>
            </a:r>
            <a:r>
              <a:rPr lang="en-SG" sz="2000" b="1" dirty="0"/>
              <a:t>Title Text</a:t>
            </a:r>
            <a:r>
              <a:rPr lang="en-SG" sz="2000" dirty="0"/>
              <a:t> to </a:t>
            </a:r>
            <a:r>
              <a:rPr lang="en-SG" sz="2000" b="1" dirty="0"/>
              <a:t>Customer Distribution by State, Font colour </a:t>
            </a:r>
            <a:r>
              <a:rPr lang="en-SG" sz="2000" dirty="0"/>
              <a:t>to </a:t>
            </a:r>
            <a:r>
              <a:rPr lang="en-SG" sz="2000" b="1" dirty="0"/>
              <a:t>Black, and Text size</a:t>
            </a:r>
            <a:r>
              <a:rPr lang="en-SG" sz="2000" dirty="0"/>
              <a:t> to </a:t>
            </a:r>
            <a:r>
              <a:rPr lang="en-SG" sz="2000" b="1" dirty="0"/>
              <a:t>10. </a:t>
            </a:r>
            <a:endParaRPr lang="en-IE" sz="2000" dirty="0"/>
          </a:p>
          <a:p>
            <a:pPr lvl="0">
              <a:buFont typeface="+mj-lt"/>
              <a:buAutoNum type="arabicPeriod"/>
            </a:pPr>
            <a:r>
              <a:rPr lang="en-SG" sz="2000" dirty="0"/>
              <a:t>Slide the </a:t>
            </a:r>
            <a:r>
              <a:rPr lang="en-SG" sz="2000" b="1" dirty="0"/>
              <a:t>Border</a:t>
            </a:r>
            <a:r>
              <a:rPr lang="en-SG" sz="2000" dirty="0"/>
              <a:t> option to </a:t>
            </a:r>
            <a:r>
              <a:rPr lang="en-SG" sz="2000" b="1" dirty="0"/>
              <a:t>On</a:t>
            </a:r>
            <a:r>
              <a:rPr lang="en-SG" sz="2000" dirty="0"/>
              <a:t>.</a:t>
            </a:r>
            <a:endParaRPr lang="en-IE" sz="2000" dirty="0"/>
          </a:p>
          <a:p>
            <a:pPr>
              <a:buFont typeface="+mj-lt"/>
              <a:buAutoNum type="arabicPeriod"/>
            </a:pPr>
            <a:r>
              <a:rPr lang="en-SG" sz="2000" dirty="0"/>
              <a:t>Move the filled map to beneath the bubble map and resize the filled map as necessary.</a:t>
            </a:r>
            <a:endParaRPr lang="en-IE" sz="2000" dirty="0"/>
          </a:p>
          <a:p>
            <a:pPr>
              <a:buFont typeface="+mj-lt"/>
              <a:buAutoNum type="arabicPeriod"/>
            </a:pPr>
            <a:r>
              <a:rPr lang="en-SG" sz="2000" dirty="0"/>
              <a:t>Hover over a state to highlight the plotted value.</a:t>
            </a:r>
            <a:endParaRPr lang="en-IE" sz="2000" dirty="0"/>
          </a:p>
          <a:p>
            <a:pPr marL="0" indent="0">
              <a:buNone/>
            </a:pPr>
            <a:endParaRPr lang="en-IE" sz="2000" b="1" dirty="0"/>
          </a:p>
          <a:p>
            <a:pPr lvl="0"/>
            <a:endParaRPr lang="en-IE" dirty="0"/>
          </a:p>
          <a:p>
            <a:pPr lvl="0"/>
            <a:endParaRPr lang="en-IE" dirty="0"/>
          </a:p>
          <a:p>
            <a:endParaRPr lang="en-IE" dirty="0"/>
          </a:p>
          <a:p>
            <a:pPr lvl="0"/>
            <a:endParaRPr lang="en-IE" dirty="0"/>
          </a:p>
          <a:p>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11 – Creating Basic Data Visualizations</a:t>
            </a:r>
          </a:p>
        </p:txBody>
      </p:sp>
      <p:sp>
        <p:nvSpPr>
          <p:cNvPr id="2" name="Footer Placeholder 1">
            <a:extLst>
              <a:ext uri="{FF2B5EF4-FFF2-40B4-BE49-F238E27FC236}">
                <a16:creationId xmlns:a16="http://schemas.microsoft.com/office/drawing/2014/main" id="{D0F373C6-3034-4F5E-A92F-94D9D870A206}"/>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5852719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96752"/>
            <a:ext cx="8122394"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Create a map visualization.</a:t>
            </a:r>
          </a:p>
          <a:p>
            <a:pPr marL="0" indent="0">
              <a:buNone/>
            </a:pPr>
            <a:endParaRPr lang="en-GB" sz="2000" b="1" dirty="0">
              <a:solidFill>
                <a:srgbClr val="00B0F0"/>
              </a:solidFill>
            </a:endParaRPr>
          </a:p>
          <a:p>
            <a:pPr marL="0" indent="0">
              <a:buNone/>
            </a:pPr>
            <a:r>
              <a:rPr lang="en-IE" sz="2000" b="1" dirty="0"/>
              <a:t>Example: </a:t>
            </a:r>
            <a:r>
              <a:rPr lang="en-IE" sz="2000" dirty="0"/>
              <a:t>Format the </a:t>
            </a:r>
            <a:r>
              <a:rPr lang="en-IE" sz="2000" b="1" dirty="0"/>
              <a:t>filled map </a:t>
            </a:r>
            <a:r>
              <a:rPr lang="en-IE" sz="2000" dirty="0"/>
              <a:t>showing </a:t>
            </a:r>
            <a:r>
              <a:rPr lang="en-IE" sz="2000" b="1" dirty="0"/>
              <a:t>customer distribution </a:t>
            </a:r>
            <a:r>
              <a:rPr lang="en-IE" sz="2000" dirty="0"/>
              <a:t>by </a:t>
            </a:r>
            <a:r>
              <a:rPr lang="en-IE" sz="2000" b="1" dirty="0"/>
              <a:t>state</a:t>
            </a:r>
            <a:r>
              <a:rPr lang="en-IE" sz="2000" dirty="0"/>
              <a:t>.</a:t>
            </a:r>
            <a:endParaRPr lang="en-SG" sz="2000" dirty="0"/>
          </a:p>
          <a:p>
            <a:pPr marL="0" indent="0">
              <a:buNone/>
            </a:pPr>
            <a:endParaRPr lang="en-IE" sz="2000" b="1" dirty="0"/>
          </a:p>
          <a:p>
            <a:pPr marL="0" indent="0">
              <a:buNone/>
            </a:pPr>
            <a:r>
              <a:rPr lang="en-IE" sz="2000" b="1" dirty="0"/>
              <a:t>Result</a:t>
            </a:r>
            <a:r>
              <a:rPr lang="en-IE" sz="2000" dirty="0"/>
              <a:t>: </a:t>
            </a:r>
            <a:r>
              <a:rPr lang="en-SG" sz="2000" dirty="0"/>
              <a:t>The Filled map gives an overview on the count of customers by state. </a:t>
            </a:r>
            <a:endParaRPr lang="en-IE" sz="2000" dirty="0"/>
          </a:p>
          <a:p>
            <a:pPr marL="0" indent="0">
              <a:buNone/>
            </a:pPr>
            <a:endParaRPr lang="en-IE" sz="2000"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SG"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9C79CDB3-701D-4881-ACAF-67645C742333}"/>
              </a:ext>
            </a:extLst>
          </p:cNvPr>
          <p:cNvSpPr/>
          <p:nvPr/>
        </p:nvSpPr>
        <p:spPr>
          <a:xfrm>
            <a:off x="2166280" y="6206346"/>
            <a:ext cx="4853992" cy="318998"/>
          </a:xfrm>
          <a:prstGeom prst="rect">
            <a:avLst/>
          </a:prstGeom>
        </p:spPr>
        <p:txBody>
          <a:bodyPr wrap="square">
            <a:spAutoFit/>
          </a:bodyPr>
          <a:lstStyle/>
          <a:p>
            <a:pPr marL="869315" algn="ctr">
              <a:lnSpc>
                <a:spcPct val="115000"/>
              </a:lnSpc>
              <a:spcAft>
                <a:spcPts val="0"/>
              </a:spcAft>
            </a:pPr>
            <a:r>
              <a:rPr lang="en-SG" sz="1400" i="1" dirty="0"/>
              <a:t>A Map chart of Customer Distribution by State</a:t>
            </a:r>
            <a:endParaRPr lang="en-IE" sz="1400" i="1" dirty="0">
              <a:effectLst/>
              <a:latin typeface="+mj-l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4F365AA7-B9D4-4873-9E06-5E5091DC44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686066"/>
            <a:ext cx="3384376" cy="2592288"/>
          </a:xfrm>
          <a:prstGeom prst="rect">
            <a:avLst/>
          </a:prstGeom>
          <a:noFill/>
          <a:ln>
            <a:noFill/>
          </a:ln>
        </p:spPr>
      </p:pic>
      <p:sp>
        <p:nvSpPr>
          <p:cNvPr id="3" name="Footer Placeholder 2">
            <a:extLst>
              <a:ext uri="{FF2B5EF4-FFF2-40B4-BE49-F238E27FC236}">
                <a16:creationId xmlns:a16="http://schemas.microsoft.com/office/drawing/2014/main" id="{A57E5528-7F8A-42E4-8D0C-7BB01E69309B}"/>
              </a:ext>
            </a:extLst>
          </p:cNvPr>
          <p:cNvSpPr>
            <a:spLocks noGrp="1"/>
          </p:cNvSpPr>
          <p:nvPr>
            <p:ph type="ftr" sz="quarter" idx="11"/>
          </p:nvPr>
        </p:nvSpPr>
        <p:spPr/>
        <p:txBody>
          <a:bodyPr/>
          <a:lstStyle/>
          <a:p>
            <a:r>
              <a:rPr lang="en-IE"/>
              <a:t>Data Analytics - Foundation 1.0</a:t>
            </a:r>
            <a:endParaRPr lang="en-IE" dirty="0"/>
          </a:p>
        </p:txBody>
      </p:sp>
      <p:sp>
        <p:nvSpPr>
          <p:cNvPr id="11" name="Title 1">
            <a:extLst>
              <a:ext uri="{FF2B5EF4-FFF2-40B4-BE49-F238E27FC236}">
                <a16:creationId xmlns:a16="http://schemas.microsoft.com/office/drawing/2014/main" id="{4DC392EF-534C-4E89-AD66-5171894303BD}"/>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1577328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11 – Creating Basic Data Visualizations</a:t>
            </a:r>
          </a:p>
        </p:txBody>
      </p:sp>
      <p:sp>
        <p:nvSpPr>
          <p:cNvPr id="3" name="Content Placeholder 2"/>
          <p:cNvSpPr>
            <a:spLocks noGrp="1"/>
          </p:cNvSpPr>
          <p:nvPr>
            <p:ph idx="1"/>
          </p:nvPr>
        </p:nvSpPr>
        <p:spPr>
          <a:xfrm>
            <a:off x="899592" y="1143000"/>
            <a:ext cx="7776864" cy="4565104"/>
          </a:xfrm>
        </p:spPr>
        <p:txBody>
          <a:bodyPr>
            <a:normAutofit/>
          </a:bodyPr>
          <a:lstStyle/>
          <a:p>
            <a:pPr marL="0" indent="0">
              <a:buNone/>
            </a:pPr>
            <a:r>
              <a:rPr lang="en-US" sz="3000" b="1" dirty="0">
                <a:solidFill>
                  <a:srgbClr val="00B0F0"/>
                </a:solidFill>
              </a:rPr>
              <a:t>Learning Objectives Review</a:t>
            </a:r>
          </a:p>
          <a:p>
            <a:pPr marL="0" indent="0">
              <a:buNone/>
            </a:pPr>
            <a:endParaRPr lang="en-US" sz="2400" dirty="0"/>
          </a:p>
          <a:p>
            <a:pPr marL="0" indent="0">
              <a:buNone/>
            </a:pPr>
            <a:r>
              <a:rPr lang="en-US" sz="2200" dirty="0"/>
              <a:t>You should now be able to: </a:t>
            </a:r>
            <a:br>
              <a:rPr lang="en-US" sz="2200" dirty="0"/>
            </a:br>
            <a:endParaRPr lang="en-US" sz="2200" dirty="0"/>
          </a:p>
          <a:p>
            <a:pPr lvl="0">
              <a:buFont typeface="Wingdings" panose="05000000000000000000" pitchFamily="2" charset="2"/>
              <a:buChar char="ü"/>
            </a:pPr>
            <a:r>
              <a:rPr lang="en-IE" sz="2200" dirty="0"/>
              <a:t>Create table visualizations</a:t>
            </a:r>
          </a:p>
          <a:p>
            <a:pPr lvl="0">
              <a:buFont typeface="Wingdings" panose="05000000000000000000" pitchFamily="2" charset="2"/>
              <a:buChar char="ü"/>
            </a:pPr>
            <a:r>
              <a:rPr lang="en-IE" sz="2200" dirty="0"/>
              <a:t>Create chart visualizations</a:t>
            </a:r>
          </a:p>
          <a:p>
            <a:pPr lvl="0">
              <a:buFont typeface="Wingdings" panose="05000000000000000000" pitchFamily="2" charset="2"/>
              <a:buChar char="ü"/>
            </a:pPr>
            <a:r>
              <a:rPr lang="en-IE" sz="2200" dirty="0"/>
              <a:t>Enhance visualizations using conditional formatting</a:t>
            </a:r>
          </a:p>
          <a:p>
            <a:pPr lvl="0">
              <a:buFont typeface="Wingdings" panose="05000000000000000000" pitchFamily="2" charset="2"/>
              <a:buChar char="ü"/>
            </a:pPr>
            <a:r>
              <a:rPr lang="en-IE" sz="2200" dirty="0"/>
              <a:t>Enhance visualizations using data bars</a:t>
            </a:r>
          </a:p>
          <a:p>
            <a:pPr lvl="0">
              <a:buFont typeface="Wingdings" panose="05000000000000000000" pitchFamily="2" charset="2"/>
              <a:buChar char="ü"/>
            </a:pPr>
            <a:r>
              <a:rPr lang="en-IE" sz="2200" dirty="0"/>
              <a:t>Enhance visualizations using visual level filters</a:t>
            </a:r>
          </a:p>
          <a:p>
            <a:pPr lvl="0">
              <a:buFont typeface="Wingdings" panose="05000000000000000000" pitchFamily="2" charset="2"/>
              <a:buChar char="ü"/>
            </a:pPr>
            <a:r>
              <a:rPr lang="en-IE" sz="2200" dirty="0"/>
              <a:t>Create visualizations using maps</a:t>
            </a:r>
          </a:p>
          <a:p>
            <a:pPr lvl="0">
              <a:buFont typeface="Wingdings" panose="05000000000000000000" pitchFamily="2" charset="2"/>
              <a:buChar char="ü"/>
            </a:pPr>
            <a:endParaRPr lang="en-GB" sz="2400" dirty="0"/>
          </a:p>
          <a:p>
            <a:pPr lvl="0"/>
            <a:endParaRPr lang="en-US" sz="2000" dirty="0"/>
          </a:p>
        </p:txBody>
      </p:sp>
      <p:sp>
        <p:nvSpPr>
          <p:cNvPr id="5" name="Footer Placeholder 4">
            <a:extLst>
              <a:ext uri="{FF2B5EF4-FFF2-40B4-BE49-F238E27FC236}">
                <a16:creationId xmlns:a16="http://schemas.microsoft.com/office/drawing/2014/main" id="{E86CD954-7238-4079-8BCB-D617A81ABD9C}"/>
              </a:ext>
            </a:extLst>
          </p:cNvPr>
          <p:cNvSpPr>
            <a:spLocks noGrp="1"/>
          </p:cNvSpPr>
          <p:nvPr>
            <p:ph type="ftr" sz="quarter" idx="11"/>
          </p:nvPr>
        </p:nvSpPr>
        <p:spPr/>
        <p:txBody>
          <a:bodyPr/>
          <a:lstStyle/>
          <a:p>
            <a:r>
              <a:rPr lang="en-IE"/>
              <a:t>Data Analytics - Foundation 1.0</a:t>
            </a:r>
            <a:endParaRPr lang="en-IE" dirty="0"/>
          </a:p>
        </p:txBody>
      </p:sp>
      <p:grpSp>
        <p:nvGrpSpPr>
          <p:cNvPr id="10" name="Group 9">
            <a:extLst>
              <a:ext uri="{FF2B5EF4-FFF2-40B4-BE49-F238E27FC236}">
                <a16:creationId xmlns:a16="http://schemas.microsoft.com/office/drawing/2014/main" id="{5C742AAE-A968-4FCA-B6B7-83BD40725A4C}"/>
              </a:ext>
            </a:extLst>
          </p:cNvPr>
          <p:cNvGrpSpPr/>
          <p:nvPr/>
        </p:nvGrpSpPr>
        <p:grpSpPr>
          <a:xfrm>
            <a:off x="124950" y="1178269"/>
            <a:ext cx="864096" cy="925850"/>
            <a:chOff x="6588224" y="1090993"/>
            <a:chExt cx="2036172" cy="2036172"/>
          </a:xfrm>
        </p:grpSpPr>
        <p:pic>
          <p:nvPicPr>
            <p:cNvPr id="11" name="Graphic 10" descr="Clipboard">
              <a:extLst>
                <a:ext uri="{FF2B5EF4-FFF2-40B4-BE49-F238E27FC236}">
                  <a16:creationId xmlns:a16="http://schemas.microsoft.com/office/drawing/2014/main" id="{76EE9E18-8C7D-45FF-B1B1-F1AE8773E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12" name="Graphic 11" descr="Checklist">
              <a:extLst>
                <a:ext uri="{FF2B5EF4-FFF2-40B4-BE49-F238E27FC236}">
                  <a16:creationId xmlns:a16="http://schemas.microsoft.com/office/drawing/2014/main" id="{68C94BD2-8960-49D6-81B9-275FF40F4C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Tree>
    <p:extLst>
      <p:ext uri="{BB962C8B-B14F-4D97-AF65-F5344CB8AC3E}">
        <p14:creationId xmlns:p14="http://schemas.microsoft.com/office/powerpoint/2010/main" val="1013157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6534" y="1679317"/>
            <a:ext cx="5544616" cy="3477875"/>
          </a:xfrm>
          <a:prstGeom prst="rect">
            <a:avLst/>
          </a:prstGeom>
          <a:noFill/>
        </p:spPr>
        <p:txBody>
          <a:bodyPr wrap="square" lIns="91440" tIns="45720" rIns="91440" bIns="45720">
            <a:spAutoFit/>
          </a:bodyPr>
          <a:lstStyle/>
          <a:p>
            <a:pPr algn="ctr"/>
            <a:r>
              <a:rPr lang="en-US" sz="9600" dirty="0">
                <a:solidFill>
                  <a:srgbClr val="009FE9"/>
                </a:solidFill>
              </a:rPr>
              <a:t>Review Exercise</a:t>
            </a:r>
          </a:p>
          <a:p>
            <a:pPr algn="ctr"/>
            <a:endParaRPr lang="en-US" sz="2800" b="1" dirty="0">
              <a:ln w="9525">
                <a:solidFill>
                  <a:schemeClr val="bg1"/>
                </a:solidFill>
                <a:prstDash val="solid"/>
              </a:ln>
            </a:endParaRPr>
          </a:p>
        </p:txBody>
      </p:sp>
      <p:grpSp>
        <p:nvGrpSpPr>
          <p:cNvPr id="27" name="Group 26">
            <a:extLst>
              <a:ext uri="{FF2B5EF4-FFF2-40B4-BE49-F238E27FC236}">
                <a16:creationId xmlns:a16="http://schemas.microsoft.com/office/drawing/2014/main" id="{D9486C3E-8D2C-4AD5-97D0-500BE5E99090}"/>
              </a:ext>
            </a:extLst>
          </p:cNvPr>
          <p:cNvGrpSpPr/>
          <p:nvPr/>
        </p:nvGrpSpPr>
        <p:grpSpPr>
          <a:xfrm>
            <a:off x="206901" y="923829"/>
            <a:ext cx="1607996" cy="1793615"/>
            <a:chOff x="3275856" y="617676"/>
            <a:chExt cx="2088232" cy="1828628"/>
          </a:xfrm>
        </p:grpSpPr>
        <p:pic>
          <p:nvPicPr>
            <p:cNvPr id="23" name="Graphic 22" descr="Laptop">
              <a:extLst>
                <a:ext uri="{FF2B5EF4-FFF2-40B4-BE49-F238E27FC236}">
                  <a16:creationId xmlns:a16="http://schemas.microsoft.com/office/drawing/2014/main" id="{0487DA86-3297-456A-8DFB-71EFA42D8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5856" y="617676"/>
              <a:ext cx="2088232" cy="1828628"/>
            </a:xfrm>
            <a:prstGeom prst="rect">
              <a:avLst/>
            </a:prstGeom>
          </p:spPr>
        </p:pic>
        <p:pic>
          <p:nvPicPr>
            <p:cNvPr id="25" name="Graphic 24" descr="Blackboard">
              <a:extLst>
                <a:ext uri="{FF2B5EF4-FFF2-40B4-BE49-F238E27FC236}">
                  <a16:creationId xmlns:a16="http://schemas.microsoft.com/office/drawing/2014/main" id="{F397D74A-D662-4C5F-82DB-93E924B663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458" y="692696"/>
              <a:ext cx="1539598" cy="1466649"/>
            </a:xfrm>
            <a:prstGeom prst="rect">
              <a:avLst/>
            </a:prstGeom>
          </p:spPr>
        </p:pic>
      </p:grpSp>
      <p:sp>
        <p:nvSpPr>
          <p:cNvPr id="2" name="Footer Placeholder 1">
            <a:extLst>
              <a:ext uri="{FF2B5EF4-FFF2-40B4-BE49-F238E27FC236}">
                <a16:creationId xmlns:a16="http://schemas.microsoft.com/office/drawing/2014/main" id="{07A50F8F-E124-4E00-8003-615E974F4D8D}"/>
              </a:ext>
            </a:extLst>
          </p:cNvPr>
          <p:cNvSpPr>
            <a:spLocks noGrp="1"/>
          </p:cNvSpPr>
          <p:nvPr>
            <p:ph type="ftr" sz="quarter" idx="11"/>
          </p:nvPr>
        </p:nvSpPr>
        <p:spPr/>
        <p:txBody>
          <a:bodyPr/>
          <a:lstStyle/>
          <a:p>
            <a:r>
              <a:rPr lang="en-IE"/>
              <a:t>Data Analytics - Foundation 1.0</a:t>
            </a:r>
            <a:endParaRPr lang="en-IE" dirty="0"/>
          </a:p>
        </p:txBody>
      </p:sp>
      <p:sp>
        <p:nvSpPr>
          <p:cNvPr id="8" name="Title 1">
            <a:extLst>
              <a:ext uri="{FF2B5EF4-FFF2-40B4-BE49-F238E27FC236}">
                <a16:creationId xmlns:a16="http://schemas.microsoft.com/office/drawing/2014/main" id="{E171A2B5-6735-40CF-AB78-3295467CA84D}"/>
              </a:ext>
            </a:extLst>
          </p:cNvPr>
          <p:cNvSpPr>
            <a:spLocks noGrp="1"/>
          </p:cNvSpPr>
          <p:nvPr>
            <p:ph type="title"/>
          </p:nvPr>
        </p:nvSpPr>
        <p:spPr>
          <a:xfrm>
            <a:off x="0" y="0"/>
            <a:ext cx="9396536" cy="1143000"/>
          </a:xfrm>
        </p:spPr>
        <p:txBody>
          <a:bodyPr/>
          <a:lstStyle/>
          <a:p>
            <a:r>
              <a:rPr lang="en-IE" dirty="0"/>
              <a:t> 11 – Creating Basic Data Visualizations</a:t>
            </a:r>
          </a:p>
        </p:txBody>
      </p:sp>
    </p:spTree>
    <p:extLst>
      <p:ext uri="{BB962C8B-B14F-4D97-AF65-F5344CB8AC3E}">
        <p14:creationId xmlns:p14="http://schemas.microsoft.com/office/powerpoint/2010/main" val="621951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2DB4-43C3-479F-B1B8-43457E4F026B}"/>
              </a:ext>
            </a:extLst>
          </p:cNvPr>
          <p:cNvSpPr>
            <a:spLocks noGrp="1"/>
          </p:cNvSpPr>
          <p:nvPr>
            <p:ph type="title"/>
          </p:nvPr>
        </p:nvSpPr>
        <p:spPr/>
        <p:txBody>
          <a:bodyPr/>
          <a:lstStyle/>
          <a:p>
            <a:r>
              <a:rPr lang="en-IE" dirty="0"/>
              <a:t>Creating Additional data visualizations</a:t>
            </a:r>
          </a:p>
        </p:txBody>
      </p:sp>
      <p:sp>
        <p:nvSpPr>
          <p:cNvPr id="3" name="Text Placeholder 2">
            <a:extLst>
              <a:ext uri="{FF2B5EF4-FFF2-40B4-BE49-F238E27FC236}">
                <a16:creationId xmlns:a16="http://schemas.microsoft.com/office/drawing/2014/main" id="{CD97E3E1-ACE0-48B8-A9A1-81522742B031}"/>
              </a:ext>
            </a:extLst>
          </p:cNvPr>
          <p:cNvSpPr>
            <a:spLocks noGrp="1"/>
          </p:cNvSpPr>
          <p:nvPr>
            <p:ph type="body" idx="1"/>
          </p:nvPr>
        </p:nvSpPr>
        <p:spPr/>
        <p:txBody>
          <a:bodyPr/>
          <a:lstStyle/>
          <a:p>
            <a:r>
              <a:rPr lang="en-IE" dirty="0"/>
              <a:t>Lesson 12</a:t>
            </a:r>
          </a:p>
        </p:txBody>
      </p:sp>
      <p:sp>
        <p:nvSpPr>
          <p:cNvPr id="4" name="Footer Placeholder 3">
            <a:extLst>
              <a:ext uri="{FF2B5EF4-FFF2-40B4-BE49-F238E27FC236}">
                <a16:creationId xmlns:a16="http://schemas.microsoft.com/office/drawing/2014/main" id="{9CBCE5F3-70C9-4BB5-A448-3BD8EE43D6A0}"/>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8946374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12 – Creating Additional Data Visualizations</a:t>
            </a:r>
          </a:p>
        </p:txBody>
      </p:sp>
      <p:sp>
        <p:nvSpPr>
          <p:cNvPr id="3" name="Content Placeholder 2"/>
          <p:cNvSpPr>
            <a:spLocks noGrp="1"/>
          </p:cNvSpPr>
          <p:nvPr>
            <p:ph idx="1"/>
          </p:nvPr>
        </p:nvSpPr>
        <p:spPr>
          <a:xfrm>
            <a:off x="899592" y="1152000"/>
            <a:ext cx="7776864" cy="4565104"/>
          </a:xfrm>
        </p:spPr>
        <p:txBody>
          <a:bodyPr>
            <a:normAutofit/>
          </a:bodyPr>
          <a:lstStyle/>
          <a:p>
            <a:pPr marL="0" indent="0">
              <a:buNone/>
            </a:pPr>
            <a:r>
              <a:rPr lang="en-US" sz="3200" b="1" dirty="0">
                <a:solidFill>
                  <a:srgbClr val="009FE9"/>
                </a:solidFill>
              </a:rPr>
              <a:t>Learning Objectives</a:t>
            </a:r>
          </a:p>
          <a:p>
            <a:pPr marL="0" indent="0">
              <a:buNone/>
            </a:pPr>
            <a:endParaRPr lang="en-US" sz="2400" dirty="0"/>
          </a:p>
          <a:p>
            <a:pPr marL="0" indent="0">
              <a:buNone/>
            </a:pPr>
            <a:r>
              <a:rPr lang="en-US" sz="2400" dirty="0"/>
              <a:t>After completing this lesson, you should be able to:</a:t>
            </a:r>
            <a:br>
              <a:rPr lang="en-US" sz="2400" dirty="0"/>
            </a:br>
            <a:endParaRPr lang="en-US" sz="2400" dirty="0"/>
          </a:p>
          <a:p>
            <a:pPr marL="457200" lvl="0" indent="-457200">
              <a:buFont typeface="+mj-lt"/>
              <a:buAutoNum type="arabicPeriod"/>
            </a:pPr>
            <a:r>
              <a:rPr lang="en-IE" sz="2400" dirty="0"/>
              <a:t>Create KPI and gauge chart visualizations to measure progress</a:t>
            </a:r>
          </a:p>
          <a:p>
            <a:pPr marL="457200" lvl="0" indent="-457200">
              <a:buFont typeface="+mj-lt"/>
              <a:buAutoNum type="arabicPeriod"/>
            </a:pPr>
            <a:r>
              <a:rPr lang="en-IE" sz="2400" dirty="0"/>
              <a:t>Create card visualizations </a:t>
            </a:r>
          </a:p>
          <a:p>
            <a:pPr marL="457200" lvl="0" indent="-457200">
              <a:buFont typeface="+mj-lt"/>
              <a:buAutoNum type="arabicPeriod"/>
            </a:pPr>
            <a:r>
              <a:rPr lang="en-IE" sz="2400" dirty="0"/>
              <a:t>Create matrix visualizations</a:t>
            </a:r>
          </a:p>
          <a:p>
            <a:pPr marL="457200" lvl="0" indent="-457200">
              <a:buFont typeface="+mj-lt"/>
              <a:buAutoNum type="arabicPeriod"/>
            </a:pPr>
            <a:r>
              <a:rPr lang="en-IE" sz="2400" dirty="0"/>
              <a:t>Add interactivity using slicers</a:t>
            </a:r>
          </a:p>
          <a:p>
            <a:pPr lvl="0">
              <a:buFont typeface="Wingdings" panose="05000000000000000000" pitchFamily="2" charset="2"/>
              <a:buChar char="ü"/>
            </a:pPr>
            <a:endParaRPr lang="en-GB" sz="2400" dirty="0"/>
          </a:p>
          <a:p>
            <a:pPr lvl="0"/>
            <a:endParaRPr lang="en-US" sz="2000" dirty="0"/>
          </a:p>
        </p:txBody>
      </p:sp>
      <p:pic>
        <p:nvPicPr>
          <p:cNvPr id="6" name="Graphic 5" descr="Bullseye">
            <a:extLst>
              <a:ext uri="{FF2B5EF4-FFF2-40B4-BE49-F238E27FC236}">
                <a16:creationId xmlns:a16="http://schemas.microsoft.com/office/drawing/2014/main" id="{0160786F-FC76-4326-81A1-658AA60FF7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512" y="1152000"/>
            <a:ext cx="792088" cy="792088"/>
          </a:xfrm>
          <a:prstGeom prst="rect">
            <a:avLst/>
          </a:prstGeom>
        </p:spPr>
      </p:pic>
      <p:sp>
        <p:nvSpPr>
          <p:cNvPr id="5" name="Footer Placeholder 4">
            <a:extLst>
              <a:ext uri="{FF2B5EF4-FFF2-40B4-BE49-F238E27FC236}">
                <a16:creationId xmlns:a16="http://schemas.microsoft.com/office/drawing/2014/main" id="{129FE70E-92D7-417B-B297-FF21E4F86A7A}"/>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0848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3928" y="1143000"/>
            <a:ext cx="7762528" cy="54525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Understand the concept of data visualization using reports and dashboards.</a:t>
            </a:r>
            <a:endParaRPr lang="en-IE" sz="2000" b="1" dirty="0">
              <a:solidFill>
                <a:srgbClr val="009FE9"/>
              </a:solidFill>
            </a:endParaRPr>
          </a:p>
          <a:p>
            <a:pPr marL="0" indent="0">
              <a:buNone/>
            </a:pPr>
            <a:endParaRPr lang="en-IE" sz="2000" b="1" dirty="0"/>
          </a:p>
          <a:p>
            <a:pPr marL="0" lvl="0" indent="0">
              <a:buNone/>
            </a:pPr>
            <a:r>
              <a:rPr lang="en-GB" sz="2000" b="1" dirty="0"/>
              <a:t>Data visualizations </a:t>
            </a:r>
          </a:p>
          <a:p>
            <a:r>
              <a:rPr lang="en-GB" sz="2000" dirty="0"/>
              <a:t>Provide a visual way to access data. </a:t>
            </a:r>
          </a:p>
          <a:p>
            <a:r>
              <a:rPr lang="en-GB" sz="2000" dirty="0"/>
              <a:t>Used to display</a:t>
            </a:r>
          </a:p>
          <a:p>
            <a:pPr lvl="1"/>
            <a:r>
              <a:rPr lang="en-GB" sz="2000" dirty="0"/>
              <a:t>Summary information</a:t>
            </a:r>
          </a:p>
          <a:p>
            <a:pPr lvl="1"/>
            <a:r>
              <a:rPr lang="en-GB" sz="2000" dirty="0"/>
              <a:t>Key insights</a:t>
            </a:r>
          </a:p>
          <a:p>
            <a:pPr lvl="1"/>
            <a:r>
              <a:rPr lang="en-GB" sz="2000" dirty="0"/>
              <a:t>Trends</a:t>
            </a:r>
          </a:p>
          <a:p>
            <a:pPr lvl="1"/>
            <a:r>
              <a:rPr lang="en-GB" sz="2000" dirty="0"/>
              <a:t>Patterns </a:t>
            </a:r>
            <a:endParaRPr lang="en-IE" sz="2000" dirty="0"/>
          </a:p>
          <a:p>
            <a:r>
              <a:rPr lang="en-GB" sz="2000" dirty="0"/>
              <a:t>Can be interactive for ongoing analysis </a:t>
            </a:r>
          </a:p>
          <a:p>
            <a:pPr lvl="1"/>
            <a:r>
              <a:rPr lang="en-GB" sz="2000" dirty="0"/>
              <a:t>filtering data</a:t>
            </a:r>
          </a:p>
          <a:p>
            <a:pPr lvl="1"/>
            <a:r>
              <a:rPr lang="en-GB" sz="2000" dirty="0"/>
              <a:t>drilling into data</a:t>
            </a:r>
          </a:p>
          <a:p>
            <a:pPr lvl="0"/>
            <a:endParaRPr lang="en-IE"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sp>
        <p:nvSpPr>
          <p:cNvPr id="2" name="Footer Placeholder 1">
            <a:extLst>
              <a:ext uri="{FF2B5EF4-FFF2-40B4-BE49-F238E27FC236}">
                <a16:creationId xmlns:a16="http://schemas.microsoft.com/office/drawing/2014/main" id="{C555132E-80F6-42A4-8C2B-534007C9B4AD}"/>
              </a:ext>
            </a:extLst>
          </p:cNvPr>
          <p:cNvSpPr>
            <a:spLocks noGrp="1"/>
          </p:cNvSpPr>
          <p:nvPr>
            <p:ph type="ftr" sz="quarter" idx="11"/>
          </p:nvPr>
        </p:nvSpPr>
        <p:spPr>
          <a:xfrm>
            <a:off x="2814646" y="6538912"/>
            <a:ext cx="3528392" cy="365125"/>
          </a:xfrm>
        </p:spPr>
        <p:txBody>
          <a:bodyPr/>
          <a:lstStyle/>
          <a:p>
            <a:r>
              <a:rPr lang="en-IE"/>
              <a:t>Data Analytics - Foundation 1.0</a:t>
            </a:r>
            <a:endParaRPr lang="en-IE" dirty="0"/>
          </a:p>
        </p:txBody>
      </p:sp>
      <p:pic>
        <p:nvPicPr>
          <p:cNvPr id="7" name="Picture 6">
            <a:extLst>
              <a:ext uri="{FF2B5EF4-FFF2-40B4-BE49-F238E27FC236}">
                <a16:creationId xmlns:a16="http://schemas.microsoft.com/office/drawing/2014/main" id="{D322A078-92BC-4C32-B225-3F0CFE6744A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2067" y="1615233"/>
            <a:ext cx="2899713" cy="2461839"/>
          </a:xfrm>
          <a:prstGeom prst="rect">
            <a:avLst/>
          </a:prstGeom>
          <a:noFill/>
        </p:spPr>
      </p:pic>
      <p:pic>
        <p:nvPicPr>
          <p:cNvPr id="8" name="Picture 7">
            <a:extLst>
              <a:ext uri="{FF2B5EF4-FFF2-40B4-BE49-F238E27FC236}">
                <a16:creationId xmlns:a16="http://schemas.microsoft.com/office/drawing/2014/main" id="{1920FD25-0F80-4050-BAE0-7403799E204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64774" y="4135512"/>
            <a:ext cx="2874300" cy="2461840"/>
          </a:xfrm>
          <a:prstGeom prst="rect">
            <a:avLst/>
          </a:prstGeom>
          <a:solidFill>
            <a:sysClr val="windowText" lastClr="000000"/>
          </a:solidFill>
          <a:ln w="3175">
            <a:solidFill>
              <a:sysClr val="windowText" lastClr="000000"/>
            </a:solidFill>
          </a:ln>
        </p:spPr>
      </p:pic>
    </p:spTree>
    <p:extLst>
      <p:ext uri="{BB962C8B-B14F-4D97-AF65-F5344CB8AC3E}">
        <p14:creationId xmlns:p14="http://schemas.microsoft.com/office/powerpoint/2010/main" val="4113380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FD57AB8-E2FA-425B-9776-7C79DE5CEA3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20" y="2737336"/>
            <a:ext cx="4051656" cy="2635879"/>
          </a:xfrm>
          <a:prstGeom prst="rect">
            <a:avLst/>
          </a:prstGeom>
          <a:noFill/>
          <a:ln>
            <a:solidFill>
              <a:schemeClr val="tx1"/>
            </a:solidFill>
          </a:ln>
        </p:spPr>
      </p:pic>
      <p:pic>
        <p:nvPicPr>
          <p:cNvPr id="15" name="Picture 14">
            <a:extLst>
              <a:ext uri="{FF2B5EF4-FFF2-40B4-BE49-F238E27FC236}">
                <a16:creationId xmlns:a16="http://schemas.microsoft.com/office/drawing/2014/main" id="{F984FC53-2801-466B-9436-AF925B7DD1A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sp>
        <p:nvSpPr>
          <p:cNvPr id="11" name="Rectangle 10">
            <a:extLst>
              <a:ext uri="{FF2B5EF4-FFF2-40B4-BE49-F238E27FC236}">
                <a16:creationId xmlns:a16="http://schemas.microsoft.com/office/drawing/2014/main" id="{3D69D972-2812-491A-BB32-A18F22FD72F4}"/>
              </a:ext>
            </a:extLst>
          </p:cNvPr>
          <p:cNvSpPr/>
          <p:nvPr/>
        </p:nvSpPr>
        <p:spPr>
          <a:xfrm>
            <a:off x="805693" y="5438861"/>
            <a:ext cx="3730056" cy="707886"/>
          </a:xfrm>
          <a:prstGeom prst="rect">
            <a:avLst/>
          </a:prstGeom>
        </p:spPr>
        <p:txBody>
          <a:bodyPr wrap="square">
            <a:spAutoFit/>
          </a:bodyPr>
          <a:lstStyle/>
          <a:p>
            <a:pPr>
              <a:spcAft>
                <a:spcPts val="0"/>
              </a:spcAft>
            </a:pPr>
            <a:r>
              <a:rPr lang="en-SG" sz="2000" b="1" dirty="0">
                <a:latin typeface="Arial" panose="020B0604020202020204" pitchFamily="34" charset="0"/>
                <a:ea typeface="Calibri" panose="020F0502020204030204" pitchFamily="34" charset="0"/>
                <a:cs typeface="Times New Roman" panose="02020603050405020304" pitchFamily="18" charset="0"/>
              </a:rPr>
              <a:t>Positive KPI</a:t>
            </a:r>
            <a:r>
              <a:rPr lang="en-SG" sz="2000" dirty="0">
                <a:latin typeface="Arial" panose="020B0604020202020204" pitchFamily="34" charset="0"/>
                <a:ea typeface="Calibri" panose="020F0502020204030204" pitchFamily="34" charset="0"/>
                <a:cs typeface="Times New Roman" panose="02020603050405020304" pitchFamily="18" charset="0"/>
              </a:rPr>
              <a:t>:   When current status exceeds the goal</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FDC47547-75E6-446D-B0E3-C017D5228585}"/>
              </a:ext>
            </a:extLst>
          </p:cNvPr>
          <p:cNvSpPr/>
          <p:nvPr/>
        </p:nvSpPr>
        <p:spPr>
          <a:xfrm>
            <a:off x="899592" y="1196752"/>
            <a:ext cx="7811944" cy="1323439"/>
          </a:xfrm>
          <a:prstGeom prst="rect">
            <a:avLst/>
          </a:prstGeom>
        </p:spPr>
        <p:txBody>
          <a:bodyPr wrap="square">
            <a:spAutoFit/>
          </a:bodyPr>
          <a:lstStyle/>
          <a:p>
            <a:r>
              <a:rPr lang="en-IE" sz="2000" b="1" dirty="0">
                <a:solidFill>
                  <a:srgbClr val="009FE9"/>
                </a:solidFill>
              </a:rPr>
              <a:t>Concepts: </a:t>
            </a:r>
            <a:r>
              <a:rPr lang="en-SG" sz="2000" b="1" dirty="0">
                <a:solidFill>
                  <a:srgbClr val="009FE9"/>
                </a:solidFill>
              </a:rPr>
              <a:t>Creating Visualizations </a:t>
            </a:r>
            <a:r>
              <a:rPr lang="en-GB" sz="2000" b="1" dirty="0">
                <a:solidFill>
                  <a:srgbClr val="009FE9"/>
                </a:solidFill>
              </a:rPr>
              <a:t>to Measure Progress</a:t>
            </a:r>
          </a:p>
          <a:p>
            <a:endParaRPr lang="en-SG" sz="2000" dirty="0"/>
          </a:p>
          <a:p>
            <a:pPr marL="342900" indent="-342900">
              <a:buFont typeface="Arial" panose="020B0604020202020204" pitchFamily="34" charset="0"/>
              <a:buChar char="•"/>
            </a:pPr>
            <a:r>
              <a:rPr lang="en-SG" sz="2000" dirty="0"/>
              <a:t>You can use a </a:t>
            </a:r>
            <a:r>
              <a:rPr lang="en-SG" sz="2000" b="1" dirty="0"/>
              <a:t>KPI visualization </a:t>
            </a:r>
            <a:r>
              <a:rPr lang="en-SG" sz="2000" dirty="0"/>
              <a:t>to show progress towards a goal in a report or dashboard.</a:t>
            </a:r>
            <a:endParaRPr lang="en-IE" sz="2000" b="1" dirty="0"/>
          </a:p>
        </p:txBody>
      </p:sp>
      <p:pic>
        <p:nvPicPr>
          <p:cNvPr id="24" name="Picture 23">
            <a:extLst>
              <a:ext uri="{FF2B5EF4-FFF2-40B4-BE49-F238E27FC236}">
                <a16:creationId xmlns:a16="http://schemas.microsoft.com/office/drawing/2014/main" id="{0BE53A5E-A443-4FBB-B8EF-2F09C15C63B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840826" y="2728880"/>
            <a:ext cx="4181310" cy="2635879"/>
          </a:xfrm>
          <a:prstGeom prst="rect">
            <a:avLst/>
          </a:prstGeom>
          <a:noFill/>
          <a:ln>
            <a:solidFill>
              <a:srgbClr val="5B9BD5"/>
            </a:solidFill>
          </a:ln>
        </p:spPr>
      </p:pic>
      <p:sp>
        <p:nvSpPr>
          <p:cNvPr id="25" name="Rectangle 24">
            <a:extLst>
              <a:ext uri="{FF2B5EF4-FFF2-40B4-BE49-F238E27FC236}">
                <a16:creationId xmlns:a16="http://schemas.microsoft.com/office/drawing/2014/main" id="{1FA94E55-EFAB-490D-8A44-62E2684E395B}"/>
              </a:ext>
            </a:extLst>
          </p:cNvPr>
          <p:cNvSpPr/>
          <p:nvPr/>
        </p:nvSpPr>
        <p:spPr>
          <a:xfrm>
            <a:off x="5463620" y="5436187"/>
            <a:ext cx="3710848" cy="707886"/>
          </a:xfrm>
          <a:prstGeom prst="rect">
            <a:avLst/>
          </a:prstGeom>
        </p:spPr>
        <p:txBody>
          <a:bodyPr wrap="square">
            <a:spAutoFit/>
          </a:bodyPr>
          <a:lstStyle/>
          <a:p>
            <a:pPr>
              <a:spcAft>
                <a:spcPts val="0"/>
              </a:spcAft>
            </a:pPr>
            <a:r>
              <a:rPr lang="en-SG" sz="2000" b="1" dirty="0">
                <a:latin typeface="Arial" panose="020B0604020202020204" pitchFamily="34" charset="0"/>
                <a:ea typeface="Calibri" panose="020F0502020204030204" pitchFamily="34" charset="0"/>
                <a:cs typeface="Times New Roman" panose="02020603050405020304" pitchFamily="18" charset="0"/>
              </a:rPr>
              <a:t>Negative KPI</a:t>
            </a:r>
            <a:r>
              <a:rPr lang="en-SG" sz="2000" dirty="0">
                <a:latin typeface="Arial" panose="020B0604020202020204" pitchFamily="34" charset="0"/>
                <a:ea typeface="Calibri" panose="020F0502020204030204" pitchFamily="34" charset="0"/>
                <a:cs typeface="Times New Roman" panose="02020603050405020304" pitchFamily="18" charset="0"/>
              </a:rPr>
              <a:t>: When current status is less than the goal </a:t>
            </a:r>
          </a:p>
        </p:txBody>
      </p:sp>
      <p:sp>
        <p:nvSpPr>
          <p:cNvPr id="28" name="Title 1">
            <a:extLst>
              <a:ext uri="{FF2B5EF4-FFF2-40B4-BE49-F238E27FC236}">
                <a16:creationId xmlns:a16="http://schemas.microsoft.com/office/drawing/2014/main" id="{BB4D4B9A-81CC-4D0E-900E-47AE66148222}"/>
              </a:ext>
            </a:extLst>
          </p:cNvPr>
          <p:cNvSpPr>
            <a:spLocks noGrp="1"/>
          </p:cNvSpPr>
          <p:nvPr>
            <p:ph type="title"/>
          </p:nvPr>
        </p:nvSpPr>
        <p:spPr>
          <a:xfrm>
            <a:off x="0" y="0"/>
            <a:ext cx="9396536" cy="1143000"/>
          </a:xfrm>
        </p:spPr>
        <p:txBody>
          <a:bodyPr/>
          <a:lstStyle/>
          <a:p>
            <a:r>
              <a:rPr lang="en-IE" dirty="0"/>
              <a:t> 12 – Creating Additional Data Visualizations</a:t>
            </a:r>
          </a:p>
        </p:txBody>
      </p:sp>
      <p:sp>
        <p:nvSpPr>
          <p:cNvPr id="2" name="Footer Placeholder 1">
            <a:extLst>
              <a:ext uri="{FF2B5EF4-FFF2-40B4-BE49-F238E27FC236}">
                <a16:creationId xmlns:a16="http://schemas.microsoft.com/office/drawing/2014/main" id="{297CFB86-7155-4C2E-BC9C-7206E77EDD10}"/>
              </a:ext>
            </a:extLst>
          </p:cNvPr>
          <p:cNvSpPr>
            <a:spLocks noGrp="1"/>
          </p:cNvSpPr>
          <p:nvPr>
            <p:ph type="ftr" sz="quarter" idx="11"/>
          </p:nvPr>
        </p:nvSpPr>
        <p:spPr>
          <a:xfrm>
            <a:off x="3124200" y="6545518"/>
            <a:ext cx="3464024" cy="365125"/>
          </a:xfrm>
          <a:prstGeom prst="rect">
            <a:avLst/>
          </a:prstGeom>
        </p:spPr>
        <p:txBody>
          <a:bodyPr/>
          <a:lstStyle/>
          <a:p>
            <a:r>
              <a:rPr lang="en-IE" dirty="0"/>
              <a:t>Data Analytics - Foundation 1.0</a:t>
            </a:r>
          </a:p>
        </p:txBody>
      </p:sp>
    </p:spTree>
    <p:extLst>
      <p:ext uri="{BB962C8B-B14F-4D97-AF65-F5344CB8AC3E}">
        <p14:creationId xmlns:p14="http://schemas.microsoft.com/office/powerpoint/2010/main" val="24794448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sp>
        <p:nvSpPr>
          <p:cNvPr id="4" name="Rectangle 3">
            <a:extLst>
              <a:ext uri="{FF2B5EF4-FFF2-40B4-BE49-F238E27FC236}">
                <a16:creationId xmlns:a16="http://schemas.microsoft.com/office/drawing/2014/main" id="{FDC47547-75E6-446D-B0E3-C017D5228585}"/>
              </a:ext>
            </a:extLst>
          </p:cNvPr>
          <p:cNvSpPr/>
          <p:nvPr/>
        </p:nvSpPr>
        <p:spPr>
          <a:xfrm>
            <a:off x="899592" y="1196752"/>
            <a:ext cx="7811944" cy="1938992"/>
          </a:xfrm>
          <a:prstGeom prst="rect">
            <a:avLst/>
          </a:prstGeom>
        </p:spPr>
        <p:txBody>
          <a:bodyPr wrap="square">
            <a:spAutoFit/>
          </a:bodyPr>
          <a:lstStyle/>
          <a:p>
            <a:r>
              <a:rPr lang="en-IE" sz="2000" b="1" dirty="0">
                <a:solidFill>
                  <a:srgbClr val="009FE9"/>
                </a:solidFill>
              </a:rPr>
              <a:t>Concepts: </a:t>
            </a:r>
            <a:r>
              <a:rPr lang="en-SG" sz="2000" b="1" dirty="0">
                <a:solidFill>
                  <a:srgbClr val="009FE9"/>
                </a:solidFill>
              </a:rPr>
              <a:t>Creating Visualizations </a:t>
            </a:r>
            <a:r>
              <a:rPr lang="en-GB" sz="2000" b="1" dirty="0">
                <a:solidFill>
                  <a:srgbClr val="009FE9"/>
                </a:solidFill>
              </a:rPr>
              <a:t>to Measure Progress</a:t>
            </a:r>
          </a:p>
          <a:p>
            <a:endParaRPr lang="en-SG" sz="2000" dirty="0"/>
          </a:p>
          <a:p>
            <a:pPr marL="342900" indent="-342900">
              <a:buFont typeface="Arial" panose="020B0604020202020204" pitchFamily="34" charset="0"/>
              <a:buChar char="•"/>
            </a:pPr>
            <a:r>
              <a:rPr lang="en-SG" sz="2000" dirty="0"/>
              <a:t>OR You can use a </a:t>
            </a:r>
            <a:r>
              <a:rPr lang="en-SG" sz="2000" b="1" dirty="0"/>
              <a:t>Gauge chart visualization </a:t>
            </a:r>
            <a:r>
              <a:rPr lang="en-SG" sz="2000" dirty="0"/>
              <a:t>to show progress towards a goal in a report or dashboard. </a:t>
            </a:r>
          </a:p>
          <a:p>
            <a:endParaRPr lang="en-SG" sz="2000" b="1" dirty="0"/>
          </a:p>
          <a:p>
            <a:endParaRPr lang="en-IE" sz="2000" b="1" dirty="0"/>
          </a:p>
        </p:txBody>
      </p:sp>
      <p:sp>
        <p:nvSpPr>
          <p:cNvPr id="28" name="Title 1">
            <a:extLst>
              <a:ext uri="{FF2B5EF4-FFF2-40B4-BE49-F238E27FC236}">
                <a16:creationId xmlns:a16="http://schemas.microsoft.com/office/drawing/2014/main" id="{BB4D4B9A-81CC-4D0E-900E-47AE66148222}"/>
              </a:ext>
            </a:extLst>
          </p:cNvPr>
          <p:cNvSpPr>
            <a:spLocks noGrp="1"/>
          </p:cNvSpPr>
          <p:nvPr>
            <p:ph type="title"/>
          </p:nvPr>
        </p:nvSpPr>
        <p:spPr>
          <a:xfrm>
            <a:off x="0" y="0"/>
            <a:ext cx="9396536" cy="1143000"/>
          </a:xfrm>
        </p:spPr>
        <p:txBody>
          <a:bodyPr/>
          <a:lstStyle/>
          <a:p>
            <a:r>
              <a:rPr lang="en-IE" dirty="0"/>
              <a:t> 12 – Creating Additional Data Visualizations</a:t>
            </a:r>
          </a:p>
        </p:txBody>
      </p:sp>
      <p:grpSp>
        <p:nvGrpSpPr>
          <p:cNvPr id="5" name="Group 4">
            <a:extLst>
              <a:ext uri="{FF2B5EF4-FFF2-40B4-BE49-F238E27FC236}">
                <a16:creationId xmlns:a16="http://schemas.microsoft.com/office/drawing/2014/main" id="{69C273B8-B356-4C97-893F-ECC12A19666B}"/>
              </a:ext>
            </a:extLst>
          </p:cNvPr>
          <p:cNvGrpSpPr/>
          <p:nvPr/>
        </p:nvGrpSpPr>
        <p:grpSpPr>
          <a:xfrm>
            <a:off x="1749623" y="2575262"/>
            <a:ext cx="5760640" cy="3816424"/>
            <a:chOff x="5242676" y="3968117"/>
            <a:chExt cx="3655134" cy="2542446"/>
          </a:xfrm>
        </p:grpSpPr>
        <p:pic>
          <p:nvPicPr>
            <p:cNvPr id="19" name="Picture 18">
              <a:extLst>
                <a:ext uri="{FF2B5EF4-FFF2-40B4-BE49-F238E27FC236}">
                  <a16:creationId xmlns:a16="http://schemas.microsoft.com/office/drawing/2014/main" id="{53E8EABB-8AA7-4204-9A19-E5D0D32F56BB}"/>
                </a:ext>
              </a:extLst>
            </p:cNvPr>
            <p:cNvPicPr/>
            <p:nvPr/>
          </p:nvPicPr>
          <p:blipFill>
            <a:blip r:embed="rId4"/>
            <a:stretch>
              <a:fillRect/>
            </a:stretch>
          </p:blipFill>
          <p:spPr>
            <a:xfrm>
              <a:off x="5242676" y="3968117"/>
              <a:ext cx="3655134" cy="2541885"/>
            </a:xfrm>
            <a:prstGeom prst="rect">
              <a:avLst/>
            </a:prstGeom>
            <a:ln>
              <a:solidFill>
                <a:schemeClr val="tx1"/>
              </a:solidFill>
            </a:ln>
          </p:spPr>
        </p:pic>
        <p:cxnSp>
          <p:nvCxnSpPr>
            <p:cNvPr id="31" name="Straight Arrow Connector 30">
              <a:extLst>
                <a:ext uri="{FF2B5EF4-FFF2-40B4-BE49-F238E27FC236}">
                  <a16:creationId xmlns:a16="http://schemas.microsoft.com/office/drawing/2014/main" id="{543803B4-63A6-487D-B66E-F52F4D571FC4}"/>
                </a:ext>
              </a:extLst>
            </p:cNvPr>
            <p:cNvCxnSpPr>
              <a:cxnSpLocks/>
            </p:cNvCxnSpPr>
            <p:nvPr/>
          </p:nvCxnSpPr>
          <p:spPr>
            <a:xfrm flipV="1">
              <a:off x="7329163" y="6352040"/>
              <a:ext cx="860830"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75AF750-D3A9-422B-81DB-549084604A4E}"/>
                </a:ext>
              </a:extLst>
            </p:cNvPr>
            <p:cNvCxnSpPr>
              <a:cxnSpLocks/>
            </p:cNvCxnSpPr>
            <p:nvPr/>
          </p:nvCxnSpPr>
          <p:spPr>
            <a:xfrm flipH="1">
              <a:off x="5868144" y="6361009"/>
              <a:ext cx="10893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 Box 2">
              <a:extLst>
                <a:ext uri="{FF2B5EF4-FFF2-40B4-BE49-F238E27FC236}">
                  <a16:creationId xmlns:a16="http://schemas.microsoft.com/office/drawing/2014/main" id="{A653A8DE-A53F-400F-94A9-52E732F7C4F0}"/>
                </a:ext>
              </a:extLst>
            </p:cNvPr>
            <p:cNvSpPr txBox="1">
              <a:spLocks noChangeArrowheads="1"/>
            </p:cNvSpPr>
            <p:nvPr/>
          </p:nvSpPr>
          <p:spPr bwMode="auto">
            <a:xfrm>
              <a:off x="6904191" y="6186007"/>
              <a:ext cx="332105" cy="32455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1800" b="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 Box 2">
              <a:extLst>
                <a:ext uri="{FF2B5EF4-FFF2-40B4-BE49-F238E27FC236}">
                  <a16:creationId xmlns:a16="http://schemas.microsoft.com/office/drawing/2014/main" id="{0B678CC3-E331-4989-AF09-8044790599FC}"/>
                </a:ext>
              </a:extLst>
            </p:cNvPr>
            <p:cNvSpPr txBox="1">
              <a:spLocks noChangeArrowheads="1"/>
            </p:cNvSpPr>
            <p:nvPr/>
          </p:nvSpPr>
          <p:spPr bwMode="auto">
            <a:xfrm>
              <a:off x="8345170" y="4502006"/>
              <a:ext cx="341630" cy="39340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 Box 2">
              <a:extLst>
                <a:ext uri="{FF2B5EF4-FFF2-40B4-BE49-F238E27FC236}">
                  <a16:creationId xmlns:a16="http://schemas.microsoft.com/office/drawing/2014/main" id="{64E8379E-1442-47BD-87BC-11E273BCB858}"/>
                </a:ext>
              </a:extLst>
            </p:cNvPr>
            <p:cNvSpPr txBox="1">
              <a:spLocks noChangeArrowheads="1"/>
            </p:cNvSpPr>
            <p:nvPr/>
          </p:nvSpPr>
          <p:spPr bwMode="auto">
            <a:xfrm>
              <a:off x="6455051" y="5116959"/>
              <a:ext cx="428625" cy="363896"/>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SG" sz="1800" b="1" dirty="0">
                  <a:effectLst/>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CDB91A83-9823-413C-89EC-20B7D64EEB4E}"/>
                </a:ext>
              </a:extLst>
            </p:cNvPr>
            <p:cNvCxnSpPr>
              <a:cxnSpLocks/>
            </p:cNvCxnSpPr>
            <p:nvPr/>
          </p:nvCxnSpPr>
          <p:spPr>
            <a:xfrm flipH="1" flipV="1">
              <a:off x="7668344" y="4843799"/>
              <a:ext cx="860830"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FE29BD6-19CC-4813-BCD1-F4CCD7140EA1}"/>
                </a:ext>
              </a:extLst>
            </p:cNvPr>
            <p:cNvCxnSpPr>
              <a:cxnSpLocks/>
            </p:cNvCxnSpPr>
            <p:nvPr/>
          </p:nvCxnSpPr>
          <p:spPr>
            <a:xfrm>
              <a:off x="6804248" y="5373216"/>
              <a:ext cx="225352" cy="1582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FE58610-603F-4590-8FC0-374F8A6B62F2}"/>
                </a:ext>
              </a:extLst>
            </p:cNvPr>
            <p:cNvCxnSpPr>
              <a:cxnSpLocks/>
            </p:cNvCxnSpPr>
            <p:nvPr/>
          </p:nvCxnSpPr>
          <p:spPr>
            <a:xfrm flipH="1" flipV="1">
              <a:off x="6228184" y="4989111"/>
              <a:ext cx="304101" cy="2045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87122CD2-D975-43F9-B689-EC97D22D8C8E}"/>
              </a:ext>
            </a:extLst>
          </p:cNvPr>
          <p:cNvSpPr/>
          <p:nvPr/>
        </p:nvSpPr>
        <p:spPr>
          <a:xfrm>
            <a:off x="6908491" y="3356992"/>
            <a:ext cx="1179183" cy="677108"/>
          </a:xfrm>
          <a:prstGeom prst="rect">
            <a:avLst/>
          </a:prstGeom>
        </p:spPr>
        <p:txBody>
          <a:bodyPr wrap="square">
            <a:spAutoFit/>
          </a:bodyPr>
          <a:lstStyle/>
          <a:p>
            <a:r>
              <a:rPr lang="en-SG" sz="2000" dirty="0"/>
              <a:t>The goal</a:t>
            </a:r>
          </a:p>
          <a:p>
            <a:endParaRPr lang="en-IE" dirty="0"/>
          </a:p>
        </p:txBody>
      </p:sp>
      <p:sp>
        <p:nvSpPr>
          <p:cNvPr id="2" name="Footer Placeholder 1">
            <a:extLst>
              <a:ext uri="{FF2B5EF4-FFF2-40B4-BE49-F238E27FC236}">
                <a16:creationId xmlns:a16="http://schemas.microsoft.com/office/drawing/2014/main" id="{D0F55D17-332C-41B2-A33E-B312A9B6C741}"/>
              </a:ext>
            </a:extLst>
          </p:cNvPr>
          <p:cNvSpPr>
            <a:spLocks noGrp="1"/>
          </p:cNvSpPr>
          <p:nvPr>
            <p:ph type="ftr" sz="quarter" idx="11"/>
          </p:nvPr>
        </p:nvSpPr>
        <p:spPr>
          <a:xfrm>
            <a:off x="3124200" y="6546268"/>
            <a:ext cx="3422410" cy="365125"/>
          </a:xfrm>
          <a:prstGeom prst="rect">
            <a:avLst/>
          </a:prstGeom>
        </p:spPr>
        <p:txBody>
          <a:bodyPr/>
          <a:lstStyle/>
          <a:p>
            <a:r>
              <a:rPr lang="en-IE" dirty="0"/>
              <a:t>Data Analytics - Foundation 1.0</a:t>
            </a:r>
          </a:p>
        </p:txBody>
      </p:sp>
      <p:sp>
        <p:nvSpPr>
          <p:cNvPr id="18" name="Rectangle 17">
            <a:extLst>
              <a:ext uri="{FF2B5EF4-FFF2-40B4-BE49-F238E27FC236}">
                <a16:creationId xmlns:a16="http://schemas.microsoft.com/office/drawing/2014/main" id="{04D2CA0B-607A-46DF-9603-17403B4A2940}"/>
              </a:ext>
            </a:extLst>
          </p:cNvPr>
          <p:cNvSpPr/>
          <p:nvPr/>
        </p:nvSpPr>
        <p:spPr>
          <a:xfrm>
            <a:off x="3660375" y="6105632"/>
            <a:ext cx="2886234" cy="707886"/>
          </a:xfrm>
          <a:prstGeom prst="rect">
            <a:avLst/>
          </a:prstGeom>
        </p:spPr>
        <p:txBody>
          <a:bodyPr wrap="square">
            <a:spAutoFit/>
          </a:bodyPr>
          <a:lstStyle/>
          <a:p>
            <a:r>
              <a:rPr lang="en-SG" sz="2000" dirty="0"/>
              <a:t>All possible values.</a:t>
            </a:r>
            <a:endParaRPr lang="en-IE" sz="2000" dirty="0"/>
          </a:p>
          <a:p>
            <a:endParaRPr lang="en-IE" sz="2000" dirty="0"/>
          </a:p>
        </p:txBody>
      </p:sp>
      <p:sp>
        <p:nvSpPr>
          <p:cNvPr id="20" name="Rectangle 19">
            <a:extLst>
              <a:ext uri="{FF2B5EF4-FFF2-40B4-BE49-F238E27FC236}">
                <a16:creationId xmlns:a16="http://schemas.microsoft.com/office/drawing/2014/main" id="{8A77AA34-BF1C-4CA6-AED0-139CA5C87794}"/>
              </a:ext>
            </a:extLst>
          </p:cNvPr>
          <p:cNvSpPr/>
          <p:nvPr/>
        </p:nvSpPr>
        <p:spPr>
          <a:xfrm>
            <a:off x="3912958" y="4308686"/>
            <a:ext cx="2633651" cy="400110"/>
          </a:xfrm>
          <a:prstGeom prst="rect">
            <a:avLst/>
          </a:prstGeom>
        </p:spPr>
        <p:txBody>
          <a:bodyPr wrap="square">
            <a:spAutoFit/>
          </a:bodyPr>
          <a:lstStyle/>
          <a:p>
            <a:r>
              <a:rPr lang="en-SG" sz="2000" dirty="0"/>
              <a:t>The current status</a:t>
            </a:r>
            <a:endParaRPr lang="en-IE" sz="2000" dirty="0"/>
          </a:p>
        </p:txBody>
      </p:sp>
    </p:spTree>
    <p:extLst>
      <p:ext uri="{BB962C8B-B14F-4D97-AF65-F5344CB8AC3E}">
        <p14:creationId xmlns:p14="http://schemas.microsoft.com/office/powerpoint/2010/main" val="40676609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225982"/>
            <a:ext cx="7972294" cy="563201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a:t>
            </a:r>
            <a:r>
              <a:rPr lang="en-IE" sz="2200" b="1" dirty="0">
                <a:solidFill>
                  <a:srgbClr val="009FE9"/>
                </a:solidFill>
              </a:rPr>
              <a:t>Creating Visualizations to Measure Progress.</a:t>
            </a:r>
          </a:p>
          <a:p>
            <a:pPr marL="0" indent="0">
              <a:buNone/>
            </a:pPr>
            <a:endParaRPr lang="en-GB" b="1" dirty="0">
              <a:solidFill>
                <a:srgbClr val="00B0F0"/>
              </a:solidFill>
            </a:endParaRPr>
          </a:p>
          <a:p>
            <a:pPr marL="0" indent="0">
              <a:buNone/>
            </a:pPr>
            <a:r>
              <a:rPr lang="en-IE" sz="2200" b="1" dirty="0"/>
              <a:t>Example: </a:t>
            </a:r>
            <a:r>
              <a:rPr lang="en-SG" sz="2200" dirty="0"/>
              <a:t>Create </a:t>
            </a:r>
            <a:r>
              <a:rPr lang="en-SG" sz="2200" b="1" dirty="0"/>
              <a:t>a KPI </a:t>
            </a:r>
            <a:r>
              <a:rPr lang="en-SG" sz="2200" dirty="0"/>
              <a:t>to measure progress of a </a:t>
            </a:r>
            <a:r>
              <a:rPr lang="en-SG" sz="2200" b="1" dirty="0"/>
              <a:t>goal of 1800 customers </a:t>
            </a:r>
            <a:r>
              <a:rPr lang="en-SG" sz="2200" dirty="0"/>
              <a:t>this year.</a:t>
            </a:r>
            <a:endParaRPr lang="en-IE" sz="2200" dirty="0"/>
          </a:p>
          <a:p>
            <a:pPr marL="0" indent="0">
              <a:buNone/>
            </a:pPr>
            <a:endParaRPr lang="en-SG" sz="2200" b="1" dirty="0"/>
          </a:p>
          <a:p>
            <a:pPr marL="0" indent="0">
              <a:buNone/>
            </a:pPr>
            <a:r>
              <a:rPr lang="en-IE" sz="2200" b="1" dirty="0"/>
              <a:t>Steps:</a:t>
            </a:r>
          </a:p>
          <a:p>
            <a:pPr lvl="0">
              <a:buFont typeface="+mj-lt"/>
              <a:buAutoNum type="arabicPeriod"/>
            </a:pPr>
            <a:r>
              <a:rPr lang="en-SG" dirty="0"/>
              <a:t>Open the </a:t>
            </a:r>
            <a:r>
              <a:rPr lang="en-SG" b="1" dirty="0"/>
              <a:t>KPI Power BI file</a:t>
            </a:r>
            <a:r>
              <a:rPr lang="en-SG" dirty="0"/>
              <a:t>.</a:t>
            </a:r>
            <a:endParaRPr lang="en-IE" dirty="0"/>
          </a:p>
          <a:p>
            <a:pPr lvl="0">
              <a:buFont typeface="+mj-lt"/>
              <a:buAutoNum type="arabicPeriod"/>
            </a:pPr>
            <a:r>
              <a:rPr lang="en-SG" dirty="0"/>
              <a:t>To set the goal, click </a:t>
            </a:r>
            <a:r>
              <a:rPr lang="en-SG" b="1" dirty="0"/>
              <a:t>New Measure</a:t>
            </a:r>
            <a:r>
              <a:rPr lang="en-SG" dirty="0"/>
              <a:t> in the </a:t>
            </a:r>
            <a:r>
              <a:rPr lang="en-SG" b="1" dirty="0"/>
              <a:t>Calculations</a:t>
            </a:r>
            <a:r>
              <a:rPr lang="en-SG" dirty="0"/>
              <a:t> group.</a:t>
            </a:r>
            <a:endParaRPr lang="en-IE" dirty="0"/>
          </a:p>
          <a:p>
            <a:pPr lvl="0">
              <a:buFont typeface="+mj-lt"/>
              <a:buAutoNum type="arabicPeriod"/>
            </a:pPr>
            <a:r>
              <a:rPr lang="en-SG" dirty="0"/>
              <a:t>In the </a:t>
            </a:r>
            <a:r>
              <a:rPr lang="en-SG" b="1" dirty="0"/>
              <a:t>Formula bar</a:t>
            </a:r>
            <a:r>
              <a:rPr lang="en-SG" dirty="0"/>
              <a:t> type </a:t>
            </a:r>
            <a:r>
              <a:rPr lang="en-SG" b="1" dirty="0"/>
              <a:t>Customers Target = 1800 </a:t>
            </a:r>
            <a:r>
              <a:rPr lang="en-SG" dirty="0"/>
              <a:t>and press </a:t>
            </a:r>
            <a:r>
              <a:rPr lang="en-SG" b="1" dirty="0"/>
              <a:t>Enter</a:t>
            </a:r>
            <a:r>
              <a:rPr lang="en-SG" dirty="0"/>
              <a:t>.</a:t>
            </a:r>
            <a:r>
              <a:rPr lang="en-SG" b="1" dirty="0"/>
              <a:t> </a:t>
            </a:r>
          </a:p>
          <a:p>
            <a:pPr lvl="0">
              <a:buFont typeface="+mj-lt"/>
              <a:buAutoNum type="arabicPeriod"/>
            </a:pPr>
            <a:r>
              <a:rPr lang="en-SG" dirty="0"/>
              <a:t>In the</a:t>
            </a:r>
            <a:r>
              <a:rPr lang="en-SG" b="1" dirty="0"/>
              <a:t> Report</a:t>
            </a:r>
            <a:r>
              <a:rPr lang="en-SG" dirty="0"/>
              <a:t> view, click a blank area in the </a:t>
            </a:r>
            <a:r>
              <a:rPr lang="en-SG" b="1" dirty="0"/>
              <a:t>Report Canvas</a:t>
            </a:r>
            <a:r>
              <a:rPr lang="en-SG" dirty="0"/>
              <a:t> and select the </a:t>
            </a:r>
            <a:r>
              <a:rPr lang="en-SG" b="1" dirty="0"/>
              <a:t>KPI</a:t>
            </a:r>
            <a:r>
              <a:rPr lang="en-SG" dirty="0"/>
              <a:t> icon.</a:t>
            </a:r>
          </a:p>
          <a:p>
            <a:pPr lvl="0">
              <a:buFont typeface="+mj-lt"/>
              <a:buAutoNum type="arabicPeriod"/>
            </a:pPr>
            <a:r>
              <a:rPr lang="en-SG" dirty="0"/>
              <a:t>Drag and drop </a:t>
            </a:r>
            <a:r>
              <a:rPr lang="en-SG" b="1" dirty="0"/>
              <a:t>Customer ID</a:t>
            </a:r>
            <a:r>
              <a:rPr lang="en-SG" dirty="0"/>
              <a:t> from </a:t>
            </a:r>
            <a:r>
              <a:rPr lang="en-SG" b="1" dirty="0"/>
              <a:t>Fields</a:t>
            </a:r>
            <a:r>
              <a:rPr lang="en-SG" dirty="0"/>
              <a:t> pane into </a:t>
            </a:r>
            <a:r>
              <a:rPr lang="en-SG" b="1" dirty="0"/>
              <a:t>Indicator</a:t>
            </a:r>
            <a:r>
              <a:rPr lang="en-SG" dirty="0"/>
              <a:t> area (base).</a:t>
            </a:r>
            <a:endParaRPr lang="en-IE" dirty="0"/>
          </a:p>
          <a:p>
            <a:pPr lvl="0">
              <a:buFont typeface="+mj-lt"/>
              <a:buAutoNum type="arabicPeriod"/>
            </a:pPr>
            <a:r>
              <a:rPr lang="en-SG" dirty="0"/>
              <a:t>Drag and drop </a:t>
            </a:r>
            <a:r>
              <a:rPr lang="en-SG" b="1" dirty="0"/>
              <a:t>Order Date</a:t>
            </a:r>
            <a:r>
              <a:rPr lang="en-SG" dirty="0"/>
              <a:t> from </a:t>
            </a:r>
            <a:r>
              <a:rPr lang="en-SG" b="1" dirty="0"/>
              <a:t>Fields</a:t>
            </a:r>
            <a:r>
              <a:rPr lang="en-SG" dirty="0"/>
              <a:t> pane into </a:t>
            </a:r>
            <a:r>
              <a:rPr lang="en-SG" b="1" dirty="0"/>
              <a:t>Trend axis</a:t>
            </a:r>
            <a:r>
              <a:rPr lang="en-SG" dirty="0"/>
              <a:t> area.</a:t>
            </a:r>
            <a:endParaRPr lang="en-IE" dirty="0"/>
          </a:p>
          <a:p>
            <a:pPr lvl="0">
              <a:buFont typeface="+mj-lt"/>
              <a:buAutoNum type="arabicPeriod"/>
            </a:pPr>
            <a:r>
              <a:rPr lang="en-SG" dirty="0"/>
              <a:t>Click </a:t>
            </a:r>
            <a:r>
              <a:rPr lang="en-SG" b="1" dirty="0"/>
              <a:t>Order Date</a:t>
            </a:r>
            <a:r>
              <a:rPr lang="en-SG" dirty="0"/>
              <a:t> drop down list in the </a:t>
            </a:r>
            <a:r>
              <a:rPr lang="en-SG" b="1" dirty="0"/>
              <a:t>Trend axis</a:t>
            </a:r>
            <a:r>
              <a:rPr lang="en-SG" dirty="0"/>
              <a:t> area and select </a:t>
            </a:r>
            <a:r>
              <a:rPr lang="en-SG" b="1" dirty="0"/>
              <a:t>Date Hierarchy</a:t>
            </a:r>
            <a:r>
              <a:rPr lang="en-SG" dirty="0"/>
              <a:t>.</a:t>
            </a:r>
            <a:endParaRPr lang="en-IE" dirty="0"/>
          </a:p>
          <a:p>
            <a:pPr lvl="0">
              <a:buFont typeface="+mj-lt"/>
              <a:buAutoNum type="arabicPeriod"/>
            </a:pPr>
            <a:r>
              <a:rPr lang="en-SG" dirty="0"/>
              <a:t>Drag and drop </a:t>
            </a:r>
            <a:r>
              <a:rPr lang="en-SG" b="1" dirty="0"/>
              <a:t>Customers Target</a:t>
            </a:r>
            <a:r>
              <a:rPr lang="en-SG" dirty="0"/>
              <a:t> from </a:t>
            </a:r>
            <a:r>
              <a:rPr lang="en-SG" b="1" dirty="0"/>
              <a:t>Fields</a:t>
            </a:r>
            <a:r>
              <a:rPr lang="en-SG" dirty="0"/>
              <a:t> pane into </a:t>
            </a:r>
            <a:r>
              <a:rPr lang="en-SG" b="1" dirty="0"/>
              <a:t>Target goals</a:t>
            </a:r>
            <a:r>
              <a:rPr lang="en-SG" dirty="0"/>
              <a:t> area (target).</a:t>
            </a:r>
          </a:p>
          <a:p>
            <a:pPr>
              <a:buFont typeface="+mj-lt"/>
              <a:buAutoNum type="arabicPeriod"/>
            </a:pPr>
            <a:r>
              <a:rPr lang="en-SG" dirty="0"/>
              <a:t>Click </a:t>
            </a:r>
            <a:r>
              <a:rPr lang="en-SG" b="1" dirty="0"/>
              <a:t>Count of Customer ID</a:t>
            </a:r>
            <a:r>
              <a:rPr lang="en-SG" dirty="0"/>
              <a:t> field in </a:t>
            </a:r>
            <a:r>
              <a:rPr lang="en-SG" b="1" dirty="0"/>
              <a:t>Indicator</a:t>
            </a:r>
            <a:r>
              <a:rPr lang="en-SG" dirty="0"/>
              <a:t> area, change aggregation to </a:t>
            </a:r>
            <a:r>
              <a:rPr lang="en-SG" b="1" dirty="0"/>
              <a:t>Count (Distinct)</a:t>
            </a:r>
            <a:r>
              <a:rPr lang="en-SG" dirty="0"/>
              <a:t>.</a:t>
            </a:r>
            <a:endParaRPr lang="en-IE" dirty="0"/>
          </a:p>
          <a:p>
            <a:pPr lvl="0">
              <a:buFont typeface="+mj-lt"/>
              <a:buAutoNum type="arabicPeriod"/>
            </a:pPr>
            <a:r>
              <a:rPr lang="en-SG" dirty="0"/>
              <a:t>Click the </a:t>
            </a:r>
            <a:r>
              <a:rPr lang="en-SG" b="1" dirty="0"/>
              <a:t>Format</a:t>
            </a:r>
            <a:r>
              <a:rPr lang="en-SG" dirty="0"/>
              <a:t> icon.</a:t>
            </a:r>
            <a:endParaRPr lang="en-IE" sz="1600" dirty="0"/>
          </a:p>
          <a:p>
            <a:pPr>
              <a:buFont typeface="+mj-lt"/>
              <a:buAutoNum type="arabicPeriod"/>
            </a:pPr>
            <a:r>
              <a:rPr lang="en-SG" dirty="0"/>
              <a:t>In </a:t>
            </a:r>
            <a:r>
              <a:rPr lang="en-SG" b="1" dirty="0"/>
              <a:t>Title</a:t>
            </a:r>
            <a:r>
              <a:rPr lang="en-SG" dirty="0"/>
              <a:t> section set </a:t>
            </a:r>
            <a:r>
              <a:rPr lang="en-SG" b="1" dirty="0"/>
              <a:t>Title Text </a:t>
            </a:r>
            <a:r>
              <a:rPr lang="en-SG" dirty="0"/>
              <a:t>to </a:t>
            </a:r>
            <a:r>
              <a:rPr lang="en-SG" b="1" dirty="0"/>
              <a:t>Customers KPI, Font colour </a:t>
            </a:r>
            <a:r>
              <a:rPr lang="en-SG" dirty="0"/>
              <a:t>to </a:t>
            </a:r>
            <a:r>
              <a:rPr lang="en-SG" b="1" dirty="0"/>
              <a:t>Black, Text size </a:t>
            </a:r>
            <a:r>
              <a:rPr lang="en-SG" dirty="0"/>
              <a:t>to</a:t>
            </a:r>
            <a:r>
              <a:rPr lang="en-SG" b="1" dirty="0"/>
              <a:t> 10</a:t>
            </a:r>
            <a:endParaRPr lang="en-IE" sz="1600" dirty="0"/>
          </a:p>
          <a:p>
            <a:pPr>
              <a:buFont typeface="+mj-lt"/>
              <a:buAutoNum type="arabicPeriod"/>
            </a:pPr>
            <a:r>
              <a:rPr lang="en-SG" dirty="0"/>
              <a:t>Slide </a:t>
            </a:r>
            <a:r>
              <a:rPr lang="en-SG" b="1" dirty="0"/>
              <a:t>Border</a:t>
            </a:r>
            <a:r>
              <a:rPr lang="en-SG" dirty="0"/>
              <a:t> to </a:t>
            </a:r>
            <a:r>
              <a:rPr lang="en-SG" b="1" dirty="0"/>
              <a:t>On</a:t>
            </a:r>
            <a:r>
              <a:rPr lang="en-SG" dirty="0"/>
              <a:t>.</a:t>
            </a:r>
            <a:endParaRPr lang="en-IE" dirty="0"/>
          </a:p>
          <a:p>
            <a:pPr>
              <a:buFont typeface="+mj-lt"/>
              <a:buAutoNum type="arabicPeriod"/>
            </a:pPr>
            <a:r>
              <a:rPr lang="en-SG" dirty="0"/>
              <a:t>Position the KPI to the right of the bubble map and resize it as necessary.</a:t>
            </a:r>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4932" y="1268760"/>
            <a:ext cx="588830" cy="588830"/>
          </a:xfrm>
          <a:prstGeom prst="rect">
            <a:avLst/>
          </a:prstGeom>
        </p:spPr>
      </p:pic>
      <p:grpSp>
        <p:nvGrpSpPr>
          <p:cNvPr id="11" name="Group 10">
            <a:extLst>
              <a:ext uri="{FF2B5EF4-FFF2-40B4-BE49-F238E27FC236}">
                <a16:creationId xmlns:a16="http://schemas.microsoft.com/office/drawing/2014/main" id="{7CA216B7-8758-4534-A9BE-C44D548153AB}"/>
              </a:ext>
            </a:extLst>
          </p:cNvPr>
          <p:cNvGrpSpPr/>
          <p:nvPr/>
        </p:nvGrpSpPr>
        <p:grpSpPr>
          <a:xfrm>
            <a:off x="7480683" y="2204864"/>
            <a:ext cx="1493084" cy="1418289"/>
            <a:chOff x="0" y="0"/>
            <a:chExt cx="2297430" cy="2192020"/>
          </a:xfrm>
        </p:grpSpPr>
        <p:pic>
          <p:nvPicPr>
            <p:cNvPr id="13" name="Picture 12">
              <a:extLst>
                <a:ext uri="{FF2B5EF4-FFF2-40B4-BE49-F238E27FC236}">
                  <a16:creationId xmlns:a16="http://schemas.microsoft.com/office/drawing/2014/main" id="{EC4BC691-EDFD-481C-978E-DB574D5D11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297430" cy="2192020"/>
            </a:xfrm>
            <a:prstGeom prst="rect">
              <a:avLst/>
            </a:prstGeom>
          </p:spPr>
        </p:pic>
        <p:sp>
          <p:nvSpPr>
            <p:cNvPr id="14" name="Rectangle 13">
              <a:extLst>
                <a:ext uri="{FF2B5EF4-FFF2-40B4-BE49-F238E27FC236}">
                  <a16:creationId xmlns:a16="http://schemas.microsoft.com/office/drawing/2014/main" id="{73F044BD-BF43-488F-BB0A-3F7AE68747E5}"/>
                </a:ext>
              </a:extLst>
            </p:cNvPr>
            <p:cNvSpPr/>
            <p:nvPr/>
          </p:nvSpPr>
          <p:spPr>
            <a:xfrm>
              <a:off x="1841500" y="1498600"/>
              <a:ext cx="420063" cy="35546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2" name="Footer Placeholder 1">
            <a:extLst>
              <a:ext uri="{FF2B5EF4-FFF2-40B4-BE49-F238E27FC236}">
                <a16:creationId xmlns:a16="http://schemas.microsoft.com/office/drawing/2014/main" id="{F5A17B03-5A57-4417-ACA1-5D1631DDA745}"/>
              </a:ext>
            </a:extLst>
          </p:cNvPr>
          <p:cNvSpPr>
            <a:spLocks noGrp="1"/>
          </p:cNvSpPr>
          <p:nvPr>
            <p:ph type="ftr" sz="quarter" idx="11"/>
          </p:nvPr>
        </p:nvSpPr>
        <p:spPr/>
        <p:txBody>
          <a:bodyPr/>
          <a:lstStyle/>
          <a:p>
            <a:r>
              <a:rPr lang="en-IE"/>
              <a:t>Data Analytics - Foundation 1.0</a:t>
            </a:r>
            <a:endParaRPr lang="en-IE" dirty="0"/>
          </a:p>
        </p:txBody>
      </p:sp>
      <p:sp>
        <p:nvSpPr>
          <p:cNvPr id="12" name="Title 1">
            <a:extLst>
              <a:ext uri="{FF2B5EF4-FFF2-40B4-BE49-F238E27FC236}">
                <a16:creationId xmlns:a16="http://schemas.microsoft.com/office/drawing/2014/main" id="{DA992B89-0538-41EE-9C53-A213B2B09967}"/>
              </a:ext>
            </a:extLst>
          </p:cNvPr>
          <p:cNvSpPr>
            <a:spLocks noGrp="1"/>
          </p:cNvSpPr>
          <p:nvPr>
            <p:ph type="title"/>
          </p:nvPr>
        </p:nvSpPr>
        <p:spPr>
          <a:xfrm>
            <a:off x="0" y="0"/>
            <a:ext cx="9396536" cy="1143000"/>
          </a:xfrm>
        </p:spPr>
        <p:txBody>
          <a:bodyPr/>
          <a:lstStyle/>
          <a:p>
            <a:r>
              <a:rPr lang="en-IE" dirty="0"/>
              <a:t> 12 – Creating Additional Data Visualizations</a:t>
            </a:r>
          </a:p>
        </p:txBody>
      </p:sp>
    </p:spTree>
    <p:extLst>
      <p:ext uri="{BB962C8B-B14F-4D97-AF65-F5344CB8AC3E}">
        <p14:creationId xmlns:p14="http://schemas.microsoft.com/office/powerpoint/2010/main" val="24657388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Creating Visualizations to Measure Progress.</a:t>
            </a:r>
          </a:p>
          <a:p>
            <a:pPr marL="0" indent="0">
              <a:buNone/>
            </a:pPr>
            <a:endParaRPr lang="en-GB" sz="2000" b="1" dirty="0">
              <a:solidFill>
                <a:srgbClr val="00B0F0"/>
              </a:solidFill>
            </a:endParaRPr>
          </a:p>
          <a:p>
            <a:pPr marL="0" indent="0">
              <a:buNone/>
            </a:pPr>
            <a:r>
              <a:rPr lang="en-IE" sz="2000" b="1" dirty="0"/>
              <a:t>Example: </a:t>
            </a:r>
            <a:r>
              <a:rPr lang="en-SG" sz="2000" dirty="0"/>
              <a:t>Create </a:t>
            </a:r>
            <a:r>
              <a:rPr lang="en-SG" sz="2000" b="1" dirty="0"/>
              <a:t>a KPI </a:t>
            </a:r>
            <a:r>
              <a:rPr lang="en-SG" sz="2000" dirty="0"/>
              <a:t>to measure progress of a</a:t>
            </a:r>
            <a:r>
              <a:rPr lang="en-SG" sz="2000" b="1" dirty="0"/>
              <a:t> goal of 1800 customers</a:t>
            </a:r>
            <a:r>
              <a:rPr lang="en-SG" sz="2000" dirty="0"/>
              <a:t> this year.</a:t>
            </a:r>
            <a:endParaRPr lang="en-IE" sz="2000" dirty="0"/>
          </a:p>
          <a:p>
            <a:pPr marL="0" indent="0">
              <a:buNone/>
            </a:pPr>
            <a:endParaRPr lang="en-IE" sz="2000" b="1" dirty="0"/>
          </a:p>
          <a:p>
            <a:pPr marL="0" indent="0">
              <a:buNone/>
            </a:pPr>
            <a:r>
              <a:rPr lang="en-IE" sz="2000" b="1" dirty="0"/>
              <a:t>Result: </a:t>
            </a:r>
            <a:r>
              <a:rPr lang="en-SG" sz="2000" dirty="0"/>
              <a:t>The Customers KPI is updated on the report canvas – showing a negative KPI.</a:t>
            </a:r>
            <a:endParaRPr lang="en-IE" sz="2000" dirty="0"/>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346552AA-0F08-453B-93BA-66B8765D8CC5}"/>
              </a:ext>
            </a:extLst>
          </p:cNvPr>
          <p:cNvSpPr/>
          <p:nvPr/>
        </p:nvSpPr>
        <p:spPr>
          <a:xfrm>
            <a:off x="1979712" y="5234259"/>
            <a:ext cx="4880823" cy="324128"/>
          </a:xfrm>
          <a:prstGeom prst="rect">
            <a:avLst/>
          </a:prstGeom>
        </p:spPr>
        <p:txBody>
          <a:bodyPr wrap="non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Formatted KPI with unique customer IDs counted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13" name="Picture 12">
            <a:extLst>
              <a:ext uri="{FF2B5EF4-FFF2-40B4-BE49-F238E27FC236}">
                <a16:creationId xmlns:a16="http://schemas.microsoft.com/office/drawing/2014/main" id="{90E8203D-1CBB-4477-A843-EB3B0F44F84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733060"/>
            <a:ext cx="3312368" cy="1496140"/>
          </a:xfrm>
          <a:prstGeom prst="rect">
            <a:avLst/>
          </a:prstGeom>
          <a:noFill/>
          <a:ln>
            <a:noFill/>
          </a:ln>
        </p:spPr>
      </p:pic>
      <p:sp>
        <p:nvSpPr>
          <p:cNvPr id="3" name="Footer Placeholder 2">
            <a:extLst>
              <a:ext uri="{FF2B5EF4-FFF2-40B4-BE49-F238E27FC236}">
                <a16:creationId xmlns:a16="http://schemas.microsoft.com/office/drawing/2014/main" id="{B975D047-9054-4392-81A6-E19C6EA5C3AE}"/>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089884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225982"/>
            <a:ext cx="7903697" cy="544337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a:t>
            </a:r>
            <a:r>
              <a:rPr lang="en-IE" sz="2200" b="1" dirty="0">
                <a:solidFill>
                  <a:srgbClr val="009FE9"/>
                </a:solidFill>
              </a:rPr>
              <a:t>Creating Visualizations to Measure Progress.</a:t>
            </a:r>
          </a:p>
          <a:p>
            <a:pPr marL="0" indent="0">
              <a:buNone/>
            </a:pPr>
            <a:endParaRPr lang="en-GB" sz="2200" b="1" dirty="0">
              <a:solidFill>
                <a:srgbClr val="00B0F0"/>
              </a:solidFill>
            </a:endParaRPr>
          </a:p>
          <a:p>
            <a:pPr marL="0" indent="0">
              <a:buNone/>
            </a:pPr>
            <a:r>
              <a:rPr lang="en-IE" sz="2200" b="1" dirty="0"/>
              <a:t>Example: </a:t>
            </a:r>
            <a:r>
              <a:rPr lang="en-SG" sz="2200" dirty="0"/>
              <a:t>Create </a:t>
            </a:r>
            <a:r>
              <a:rPr lang="en-SG" sz="2200" b="1" dirty="0"/>
              <a:t>a KPI</a:t>
            </a:r>
            <a:r>
              <a:rPr lang="en-SG" sz="2200" dirty="0"/>
              <a:t> to measure progress of a </a:t>
            </a:r>
            <a:r>
              <a:rPr lang="en-SG" sz="2200" b="1" dirty="0"/>
              <a:t>goal of 1300 orders</a:t>
            </a:r>
            <a:r>
              <a:rPr lang="en-SG" sz="2200" dirty="0"/>
              <a:t>.</a:t>
            </a:r>
            <a:endParaRPr lang="en-IE" sz="2200" dirty="0"/>
          </a:p>
          <a:p>
            <a:pPr marL="0" indent="0">
              <a:buNone/>
            </a:pPr>
            <a:endParaRPr lang="en-SG" sz="2200" b="1" dirty="0"/>
          </a:p>
          <a:p>
            <a:pPr marL="0" indent="0">
              <a:buNone/>
            </a:pPr>
            <a:r>
              <a:rPr lang="en-IE" sz="2200" b="1" dirty="0"/>
              <a:t>Steps:</a:t>
            </a:r>
          </a:p>
          <a:p>
            <a:pPr lvl="0">
              <a:buFont typeface="+mj-lt"/>
              <a:buAutoNum type="arabicPeriod"/>
            </a:pPr>
            <a:r>
              <a:rPr lang="en-SG" sz="2200" dirty="0"/>
              <a:t>In the </a:t>
            </a:r>
            <a:r>
              <a:rPr lang="en-SG" sz="2200" b="1" dirty="0"/>
              <a:t>KPI Power BI file </a:t>
            </a:r>
            <a:r>
              <a:rPr lang="en-SG" sz="2200" dirty="0"/>
              <a:t>make a copy of </a:t>
            </a:r>
            <a:r>
              <a:rPr lang="en-SG" sz="2200" b="1" dirty="0"/>
              <a:t>Customers KPI</a:t>
            </a:r>
            <a:r>
              <a:rPr lang="en-SG" sz="2200" dirty="0"/>
              <a:t> below the original Customers KPI.</a:t>
            </a:r>
            <a:endParaRPr lang="en-IE" sz="2200" dirty="0"/>
          </a:p>
          <a:p>
            <a:pPr lvl="0">
              <a:buFont typeface="+mj-lt"/>
              <a:buAutoNum type="arabicPeriod"/>
            </a:pPr>
            <a:r>
              <a:rPr lang="en-SG" sz="2200" dirty="0"/>
              <a:t>To set the target, create a new measure </a:t>
            </a:r>
            <a:r>
              <a:rPr lang="en-SG" sz="2200" b="1" dirty="0"/>
              <a:t>Orders Target</a:t>
            </a:r>
            <a:r>
              <a:rPr lang="en-SG" sz="2200" dirty="0"/>
              <a:t> with a value of </a:t>
            </a:r>
            <a:r>
              <a:rPr lang="en-SG" sz="2200" b="1" dirty="0"/>
              <a:t>1300</a:t>
            </a:r>
            <a:r>
              <a:rPr lang="en-SG" sz="2200" dirty="0"/>
              <a:t>.</a:t>
            </a:r>
            <a:endParaRPr lang="en-IE" sz="2200" dirty="0"/>
          </a:p>
          <a:p>
            <a:pPr lvl="0">
              <a:buFont typeface="+mj-lt"/>
              <a:buAutoNum type="arabicPeriod"/>
            </a:pPr>
            <a:r>
              <a:rPr lang="en-SG" sz="2200" dirty="0"/>
              <a:t>Select the copied KPI and set these options in the </a:t>
            </a:r>
            <a:r>
              <a:rPr lang="en-SG" sz="2200" b="1" dirty="0"/>
              <a:t>Visualizations</a:t>
            </a:r>
            <a:r>
              <a:rPr lang="en-SG" sz="2200" dirty="0"/>
              <a:t> pane:</a:t>
            </a:r>
            <a:endParaRPr lang="en-IE" sz="2200" dirty="0"/>
          </a:p>
          <a:p>
            <a:pPr lvl="1"/>
            <a:r>
              <a:rPr lang="en-SG" sz="2200" b="1" dirty="0"/>
              <a:t>Indicator</a:t>
            </a:r>
            <a:r>
              <a:rPr lang="en-SG" sz="2200" dirty="0"/>
              <a:t>: </a:t>
            </a:r>
            <a:r>
              <a:rPr lang="en-SG" sz="2200" b="1" dirty="0"/>
              <a:t>Order ID</a:t>
            </a:r>
            <a:endParaRPr lang="en-IE" sz="2200" dirty="0"/>
          </a:p>
          <a:p>
            <a:pPr lvl="1"/>
            <a:r>
              <a:rPr lang="en-SG" sz="2200" b="1" dirty="0"/>
              <a:t>Aggregation method:</a:t>
            </a:r>
            <a:r>
              <a:rPr lang="en-SG" sz="2200" dirty="0"/>
              <a:t> </a:t>
            </a:r>
            <a:r>
              <a:rPr lang="en-SG" sz="2200" b="1" dirty="0"/>
              <a:t>Count (Distinct)</a:t>
            </a:r>
            <a:endParaRPr lang="en-IE" sz="2200" dirty="0"/>
          </a:p>
          <a:p>
            <a:pPr lvl="1"/>
            <a:r>
              <a:rPr lang="en-SG" sz="2200" b="1" dirty="0"/>
              <a:t>Trend Axis: Order Date</a:t>
            </a:r>
            <a:endParaRPr lang="en-IE" sz="2200" dirty="0"/>
          </a:p>
          <a:p>
            <a:pPr lvl="1"/>
            <a:r>
              <a:rPr lang="en-SG" sz="2200" b="1" dirty="0"/>
              <a:t>Order Date Hierarchy: Year</a:t>
            </a:r>
            <a:endParaRPr lang="en-IE" sz="2200" dirty="0"/>
          </a:p>
          <a:p>
            <a:pPr lvl="1"/>
            <a:r>
              <a:rPr lang="en-SG" sz="2200" b="1" dirty="0"/>
              <a:t>Target goals</a:t>
            </a:r>
            <a:r>
              <a:rPr lang="en-SG" sz="2200" dirty="0"/>
              <a:t>: </a:t>
            </a:r>
            <a:r>
              <a:rPr lang="en-SG" sz="2200" b="1" dirty="0"/>
              <a:t>Orders Target</a:t>
            </a:r>
            <a:endParaRPr lang="en-IE" sz="2200" dirty="0"/>
          </a:p>
          <a:p>
            <a:pPr lvl="1"/>
            <a:r>
              <a:rPr lang="en-SG" sz="2200" b="1" dirty="0"/>
              <a:t>Title: Orders KPI</a:t>
            </a:r>
            <a:endParaRPr lang="en-IE" sz="2200"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Footer Placeholder 1">
            <a:extLst>
              <a:ext uri="{FF2B5EF4-FFF2-40B4-BE49-F238E27FC236}">
                <a16:creationId xmlns:a16="http://schemas.microsoft.com/office/drawing/2014/main" id="{34F567DC-11AD-41CF-97FD-1B1EB538962A}"/>
              </a:ext>
            </a:extLst>
          </p:cNvPr>
          <p:cNvSpPr>
            <a:spLocks noGrp="1"/>
          </p:cNvSpPr>
          <p:nvPr>
            <p:ph type="ftr" sz="quarter" idx="11"/>
          </p:nvPr>
        </p:nvSpPr>
        <p:spPr/>
        <p:txBody>
          <a:bodyPr/>
          <a:lstStyle/>
          <a:p>
            <a:r>
              <a:rPr lang="en-IE"/>
              <a:t>Data Analytics - Foundation 1.0</a:t>
            </a:r>
            <a:endParaRPr lang="en-IE" dirty="0"/>
          </a:p>
        </p:txBody>
      </p:sp>
      <p:sp>
        <p:nvSpPr>
          <p:cNvPr id="6" name="Title 1">
            <a:extLst>
              <a:ext uri="{FF2B5EF4-FFF2-40B4-BE49-F238E27FC236}">
                <a16:creationId xmlns:a16="http://schemas.microsoft.com/office/drawing/2014/main" id="{EED8E47A-699C-4D6B-B196-5BCD969CEBAE}"/>
              </a:ext>
            </a:extLst>
          </p:cNvPr>
          <p:cNvSpPr>
            <a:spLocks noGrp="1"/>
          </p:cNvSpPr>
          <p:nvPr>
            <p:ph type="title"/>
          </p:nvPr>
        </p:nvSpPr>
        <p:spPr>
          <a:xfrm>
            <a:off x="0" y="0"/>
            <a:ext cx="9396536" cy="1143000"/>
          </a:xfrm>
        </p:spPr>
        <p:txBody>
          <a:bodyPr/>
          <a:lstStyle/>
          <a:p>
            <a:r>
              <a:rPr lang="en-IE" dirty="0"/>
              <a:t> 12 – Creating Additional Data Visualizations</a:t>
            </a:r>
          </a:p>
        </p:txBody>
      </p:sp>
    </p:spTree>
    <p:extLst>
      <p:ext uri="{BB962C8B-B14F-4D97-AF65-F5344CB8AC3E}">
        <p14:creationId xmlns:p14="http://schemas.microsoft.com/office/powerpoint/2010/main" val="16508718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247274"/>
            <a:ext cx="7990501" cy="556610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a:t>
            </a:r>
            <a:r>
              <a:rPr lang="en-IE" sz="2200" b="1" dirty="0">
                <a:solidFill>
                  <a:srgbClr val="009FE9"/>
                </a:solidFill>
              </a:rPr>
              <a:t>Creating Visualizations to Measure Progress.</a:t>
            </a:r>
          </a:p>
          <a:p>
            <a:pPr marL="0" indent="0">
              <a:buNone/>
            </a:pPr>
            <a:endParaRPr lang="en-GB" sz="2200" b="1" dirty="0">
              <a:solidFill>
                <a:srgbClr val="00B0F0"/>
              </a:solidFill>
            </a:endParaRPr>
          </a:p>
          <a:p>
            <a:pPr marL="0" indent="0">
              <a:buNone/>
            </a:pPr>
            <a:r>
              <a:rPr lang="en-IE" sz="2200" b="1" dirty="0"/>
              <a:t>Example: </a:t>
            </a:r>
            <a:r>
              <a:rPr lang="en-SG" sz="2200" dirty="0"/>
              <a:t>Create </a:t>
            </a:r>
            <a:r>
              <a:rPr lang="en-SG" sz="2200" b="1" dirty="0"/>
              <a:t>a KPI </a:t>
            </a:r>
            <a:r>
              <a:rPr lang="en-SG" sz="2200" dirty="0"/>
              <a:t>to measure progress of a </a:t>
            </a:r>
            <a:r>
              <a:rPr lang="en-SG" sz="2200" b="1" dirty="0"/>
              <a:t>goal of 1300 orders</a:t>
            </a:r>
            <a:r>
              <a:rPr lang="en-SG" sz="2200" dirty="0"/>
              <a:t>.</a:t>
            </a:r>
            <a:endParaRPr lang="en-IE" sz="2200" dirty="0"/>
          </a:p>
          <a:p>
            <a:pPr marL="0" indent="0">
              <a:buNone/>
            </a:pPr>
            <a:endParaRPr lang="en-IE" sz="2200" b="1" dirty="0"/>
          </a:p>
          <a:p>
            <a:pPr marL="0" indent="0">
              <a:buNone/>
            </a:pPr>
            <a:r>
              <a:rPr lang="en-IE" sz="2200" b="1" dirty="0"/>
              <a:t>Result: </a:t>
            </a:r>
            <a:r>
              <a:rPr lang="en-SG" sz="2200" dirty="0"/>
              <a:t>The Orders KPI is updated on the report canvas – showing a positive KPI.</a:t>
            </a: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br>
              <a:rPr lang="en-SG" sz="2200" dirty="0">
                <a:ea typeface="Calibri" panose="020F0502020204030204" pitchFamily="34" charset="0"/>
                <a:cs typeface="Times New Roman" panose="02020603050405020304" pitchFamily="18" charset="0"/>
              </a:rPr>
            </a:br>
            <a:endParaRPr lang="en-IE" dirty="0"/>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346552AA-0F08-453B-93BA-66B8765D8CC5}"/>
              </a:ext>
            </a:extLst>
          </p:cNvPr>
          <p:cNvSpPr/>
          <p:nvPr/>
        </p:nvSpPr>
        <p:spPr>
          <a:xfrm>
            <a:off x="2843808" y="5769168"/>
            <a:ext cx="4320480"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Customer and Order KPI added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8" name="Picture 7">
            <a:extLst>
              <a:ext uri="{FF2B5EF4-FFF2-40B4-BE49-F238E27FC236}">
                <a16:creationId xmlns:a16="http://schemas.microsoft.com/office/drawing/2014/main" id="{E4A70577-C203-4669-84F8-9537BB86D59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23705" y="3443029"/>
            <a:ext cx="4680520" cy="2326139"/>
          </a:xfrm>
          <a:prstGeom prst="rect">
            <a:avLst/>
          </a:prstGeom>
          <a:noFill/>
          <a:ln>
            <a:solidFill>
              <a:schemeClr val="tx1"/>
            </a:solidFill>
          </a:ln>
        </p:spPr>
      </p:pic>
      <p:sp>
        <p:nvSpPr>
          <p:cNvPr id="3" name="Footer Placeholder 2">
            <a:extLst>
              <a:ext uri="{FF2B5EF4-FFF2-40B4-BE49-F238E27FC236}">
                <a16:creationId xmlns:a16="http://schemas.microsoft.com/office/drawing/2014/main" id="{A26C87F8-C9F3-4C95-8300-64A1E829F979}"/>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389168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6752"/>
            <a:ext cx="7903697" cy="561477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B0F0"/>
                </a:solidFill>
              </a:rPr>
              <a:t>Task: </a:t>
            </a:r>
            <a:r>
              <a:rPr lang="en-IE" sz="2200" b="1" dirty="0">
                <a:solidFill>
                  <a:srgbClr val="00B0F0"/>
                </a:solidFill>
              </a:rPr>
              <a:t>Creating Visualizations to Measure Progress.</a:t>
            </a:r>
          </a:p>
          <a:p>
            <a:pPr marL="0" indent="0">
              <a:buNone/>
            </a:pPr>
            <a:endParaRPr lang="en-GB" b="1" dirty="0">
              <a:solidFill>
                <a:srgbClr val="00B0F0"/>
              </a:solidFill>
            </a:endParaRPr>
          </a:p>
          <a:p>
            <a:pPr marL="0" indent="0">
              <a:buNone/>
            </a:pPr>
            <a:r>
              <a:rPr lang="en-IE" sz="2200" b="1" dirty="0"/>
              <a:t>Example: </a:t>
            </a:r>
            <a:r>
              <a:rPr lang="en-SG" sz="2200" dirty="0"/>
              <a:t>Create </a:t>
            </a:r>
            <a:r>
              <a:rPr lang="en-SG" sz="2200" b="1" dirty="0"/>
              <a:t>a gauge chart </a:t>
            </a:r>
            <a:r>
              <a:rPr lang="en-SG" sz="2200" dirty="0"/>
              <a:t>to measure progress of a </a:t>
            </a:r>
            <a:r>
              <a:rPr lang="en-SG" sz="2200" b="1" dirty="0"/>
              <a:t>goal of sales of 2500000</a:t>
            </a:r>
            <a:r>
              <a:rPr lang="en-SG" sz="2200" dirty="0"/>
              <a:t>.</a:t>
            </a:r>
            <a:endParaRPr lang="en-IE" sz="2200" dirty="0"/>
          </a:p>
          <a:p>
            <a:pPr marL="0" indent="0">
              <a:buNone/>
            </a:pPr>
            <a:endParaRPr lang="en-SG" sz="2200" b="1" dirty="0"/>
          </a:p>
          <a:p>
            <a:pPr marL="0" indent="0">
              <a:buNone/>
            </a:pPr>
            <a:r>
              <a:rPr lang="en-IE" sz="2200" b="1" dirty="0"/>
              <a:t>Steps:</a:t>
            </a:r>
          </a:p>
          <a:p>
            <a:pPr lvl="0">
              <a:buFont typeface="+mj-lt"/>
              <a:buAutoNum type="arabicPeriod"/>
            </a:pPr>
            <a:r>
              <a:rPr lang="en-SG" dirty="0"/>
              <a:t>Open the </a:t>
            </a:r>
            <a:r>
              <a:rPr lang="en-SG" b="1" dirty="0"/>
              <a:t>KPI Solution Power BI file</a:t>
            </a:r>
            <a:r>
              <a:rPr lang="en-SG" dirty="0"/>
              <a:t>.</a:t>
            </a:r>
            <a:endParaRPr lang="en-IE" dirty="0"/>
          </a:p>
          <a:p>
            <a:pPr lvl="0">
              <a:buFont typeface="+mj-lt"/>
              <a:buAutoNum type="arabicPeriod"/>
            </a:pPr>
            <a:r>
              <a:rPr lang="en-SG" dirty="0"/>
              <a:t>Select the </a:t>
            </a:r>
            <a:r>
              <a:rPr lang="en-SG" b="1" dirty="0"/>
              <a:t>Gauge</a:t>
            </a:r>
            <a:r>
              <a:rPr lang="en-SG" dirty="0"/>
              <a:t> icon in the </a:t>
            </a:r>
            <a:r>
              <a:rPr lang="en-SG" b="1" dirty="0"/>
              <a:t>Visualizations</a:t>
            </a:r>
            <a:r>
              <a:rPr lang="en-SG" dirty="0"/>
              <a:t> pane. </a:t>
            </a:r>
          </a:p>
          <a:p>
            <a:pPr lvl="0">
              <a:buFont typeface="+mj-lt"/>
              <a:buAutoNum type="arabicPeriod"/>
            </a:pPr>
            <a:r>
              <a:rPr lang="en-SG" dirty="0"/>
              <a:t>Create a new measure of </a:t>
            </a:r>
            <a:r>
              <a:rPr lang="en-SG" b="1" dirty="0"/>
              <a:t>Sales Target</a:t>
            </a:r>
            <a:r>
              <a:rPr lang="en-SG" dirty="0"/>
              <a:t> &amp; value </a:t>
            </a:r>
            <a:r>
              <a:rPr lang="en-SG" b="1" dirty="0"/>
              <a:t>2500000</a:t>
            </a:r>
            <a:r>
              <a:rPr lang="en-SG" dirty="0"/>
              <a:t>.</a:t>
            </a:r>
            <a:endParaRPr lang="en-IE" dirty="0"/>
          </a:p>
          <a:p>
            <a:pPr lvl="0">
              <a:buFont typeface="+mj-lt"/>
              <a:buAutoNum type="arabicPeriod"/>
            </a:pPr>
            <a:r>
              <a:rPr lang="en-SG" dirty="0"/>
              <a:t>Drag and drop the </a:t>
            </a:r>
            <a:r>
              <a:rPr lang="en-SG" b="1" dirty="0"/>
              <a:t>Sales</a:t>
            </a:r>
            <a:r>
              <a:rPr lang="en-SG" dirty="0"/>
              <a:t> field into the </a:t>
            </a:r>
            <a:r>
              <a:rPr lang="en-SG" b="1" dirty="0"/>
              <a:t>Value</a:t>
            </a:r>
            <a:r>
              <a:rPr lang="en-SG" dirty="0"/>
              <a:t> area.</a:t>
            </a:r>
            <a:endParaRPr lang="en-IE" dirty="0"/>
          </a:p>
          <a:p>
            <a:pPr lvl="0">
              <a:buFont typeface="+mj-lt"/>
              <a:buAutoNum type="arabicPeriod"/>
            </a:pPr>
            <a:r>
              <a:rPr lang="en-SG" dirty="0"/>
              <a:t>Drag and drop the field </a:t>
            </a:r>
            <a:r>
              <a:rPr lang="en-SG" b="1" dirty="0"/>
              <a:t>Sales Target</a:t>
            </a:r>
            <a:r>
              <a:rPr lang="en-SG" dirty="0"/>
              <a:t> into the </a:t>
            </a:r>
            <a:r>
              <a:rPr lang="en-SG" b="1" dirty="0"/>
              <a:t>Target value</a:t>
            </a:r>
            <a:r>
              <a:rPr lang="en-SG" dirty="0"/>
              <a:t> area.</a:t>
            </a:r>
          </a:p>
          <a:p>
            <a:pPr>
              <a:buFont typeface="+mj-lt"/>
              <a:buAutoNum type="arabicPeriod"/>
            </a:pPr>
            <a:r>
              <a:rPr lang="en-SG" dirty="0"/>
              <a:t>Click the </a:t>
            </a:r>
            <a:r>
              <a:rPr lang="en-SG" b="1" dirty="0"/>
              <a:t>Format</a:t>
            </a:r>
            <a:r>
              <a:rPr lang="en-SG" dirty="0"/>
              <a:t> icon.</a:t>
            </a:r>
          </a:p>
          <a:p>
            <a:pPr>
              <a:buFont typeface="+mj-lt"/>
              <a:buAutoNum type="arabicPeriod"/>
            </a:pPr>
            <a:r>
              <a:rPr lang="en-SG" dirty="0"/>
              <a:t>Expand the </a:t>
            </a:r>
            <a:r>
              <a:rPr lang="en-SG" b="1" dirty="0"/>
              <a:t>Gauge axis</a:t>
            </a:r>
            <a:r>
              <a:rPr lang="en-SG" dirty="0"/>
              <a:t> section and set </a:t>
            </a:r>
            <a:r>
              <a:rPr lang="en-SG" b="1" dirty="0"/>
              <a:t>Max</a:t>
            </a:r>
            <a:r>
              <a:rPr lang="en-SG" dirty="0"/>
              <a:t> to </a:t>
            </a:r>
            <a:r>
              <a:rPr lang="en-SG" b="1" dirty="0"/>
              <a:t>3000000</a:t>
            </a:r>
            <a:r>
              <a:rPr lang="en-SG" dirty="0"/>
              <a:t>.</a:t>
            </a:r>
          </a:p>
          <a:p>
            <a:pPr lvl="0">
              <a:buFont typeface="+mj-lt"/>
              <a:buAutoNum type="arabicPeriod"/>
            </a:pPr>
            <a:r>
              <a:rPr lang="en-SG" dirty="0"/>
              <a:t>Slide </a:t>
            </a:r>
            <a:r>
              <a:rPr lang="en-SG" b="1" dirty="0"/>
              <a:t>Border</a:t>
            </a:r>
            <a:r>
              <a:rPr lang="en-SG" dirty="0"/>
              <a:t> to </a:t>
            </a:r>
            <a:r>
              <a:rPr lang="en-SG" b="1" dirty="0"/>
              <a:t>On</a:t>
            </a:r>
            <a:r>
              <a:rPr lang="en-SG" dirty="0"/>
              <a:t>.</a:t>
            </a:r>
            <a:endParaRPr lang="en-IE" dirty="0"/>
          </a:p>
          <a:p>
            <a:pPr lvl="0">
              <a:buFont typeface="+mj-lt"/>
              <a:buAutoNum type="arabicPeriod"/>
            </a:pPr>
            <a:r>
              <a:rPr lang="en-SG" dirty="0"/>
              <a:t>In the </a:t>
            </a:r>
            <a:r>
              <a:rPr lang="en-SG" b="1" dirty="0"/>
              <a:t>Title</a:t>
            </a:r>
            <a:r>
              <a:rPr lang="en-SG" dirty="0"/>
              <a:t> section set the </a:t>
            </a:r>
            <a:r>
              <a:rPr lang="en-SG" b="1" dirty="0"/>
              <a:t>Title Text</a:t>
            </a:r>
            <a:r>
              <a:rPr lang="en-SG" dirty="0"/>
              <a:t> to </a:t>
            </a:r>
            <a:r>
              <a:rPr lang="en-SG" b="1" dirty="0"/>
              <a:t>Sales Target, Font colour </a:t>
            </a:r>
            <a:r>
              <a:rPr lang="en-SG" dirty="0"/>
              <a:t>to </a:t>
            </a:r>
            <a:r>
              <a:rPr lang="en-SG" b="1" dirty="0"/>
              <a:t>Black, and Text size </a:t>
            </a:r>
            <a:r>
              <a:rPr lang="en-SG" dirty="0"/>
              <a:t>to </a:t>
            </a:r>
            <a:r>
              <a:rPr lang="en-SG" b="1" dirty="0"/>
              <a:t>10. </a:t>
            </a:r>
            <a:endParaRPr lang="en-IE" dirty="0"/>
          </a:p>
          <a:p>
            <a:pPr lvl="0">
              <a:buFont typeface="+mj-lt"/>
              <a:buAutoNum type="arabicPeriod"/>
            </a:pPr>
            <a:r>
              <a:rPr lang="en-SG" dirty="0"/>
              <a:t>In the </a:t>
            </a:r>
            <a:r>
              <a:rPr lang="en-SG" b="1" dirty="0"/>
              <a:t>Target</a:t>
            </a:r>
            <a:r>
              <a:rPr lang="en-SG" dirty="0"/>
              <a:t> section, set to </a:t>
            </a:r>
            <a:r>
              <a:rPr lang="en-SG" b="1" dirty="0"/>
              <a:t>On</a:t>
            </a:r>
            <a:r>
              <a:rPr lang="en-SG" dirty="0"/>
              <a:t> and </a:t>
            </a:r>
            <a:r>
              <a:rPr lang="en-SG" b="1" dirty="0"/>
              <a:t>value decimal places </a:t>
            </a:r>
            <a:r>
              <a:rPr lang="en-SG" dirty="0"/>
              <a:t>to</a:t>
            </a:r>
            <a:r>
              <a:rPr lang="en-SG" b="1" dirty="0"/>
              <a:t> 2</a:t>
            </a:r>
            <a:r>
              <a:rPr lang="en-SG" dirty="0"/>
              <a:t>.</a:t>
            </a:r>
            <a:endParaRPr lang="en-IE" dirty="0"/>
          </a:p>
          <a:p>
            <a:pPr lvl="0">
              <a:buFont typeface="+mj-lt"/>
              <a:buAutoNum type="arabicPeriod"/>
            </a:pPr>
            <a:r>
              <a:rPr lang="en-SG" dirty="0"/>
              <a:t>Position gauge below </a:t>
            </a:r>
            <a:r>
              <a:rPr lang="en-SG" b="1" dirty="0"/>
              <a:t>Orders KPI</a:t>
            </a:r>
            <a:r>
              <a:rPr lang="en-SG" dirty="0"/>
              <a:t>.</a:t>
            </a:r>
            <a:endParaRPr lang="en-IE" dirty="0"/>
          </a:p>
          <a:p>
            <a:endParaRPr lang="en-IE"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5937" y="1268760"/>
            <a:ext cx="588830" cy="588830"/>
          </a:xfrm>
          <a:prstGeom prst="rect">
            <a:avLst/>
          </a:prstGeom>
        </p:spPr>
      </p:pic>
      <p:grpSp>
        <p:nvGrpSpPr>
          <p:cNvPr id="7" name="Group 6">
            <a:extLst>
              <a:ext uri="{FF2B5EF4-FFF2-40B4-BE49-F238E27FC236}">
                <a16:creationId xmlns:a16="http://schemas.microsoft.com/office/drawing/2014/main" id="{71892D21-0B4C-4998-B9D6-B3CDF113CE4E}"/>
              </a:ext>
            </a:extLst>
          </p:cNvPr>
          <p:cNvGrpSpPr/>
          <p:nvPr/>
        </p:nvGrpSpPr>
        <p:grpSpPr>
          <a:xfrm>
            <a:off x="6971060" y="2564904"/>
            <a:ext cx="2065436" cy="1584176"/>
            <a:chOff x="0" y="0"/>
            <a:chExt cx="2297430" cy="2192020"/>
          </a:xfrm>
        </p:grpSpPr>
        <p:pic>
          <p:nvPicPr>
            <p:cNvPr id="11" name="Picture 10">
              <a:extLst>
                <a:ext uri="{FF2B5EF4-FFF2-40B4-BE49-F238E27FC236}">
                  <a16:creationId xmlns:a16="http://schemas.microsoft.com/office/drawing/2014/main" id="{26437D83-C6BB-4D76-9DF2-DCF66E5CD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297430" cy="2192020"/>
            </a:xfrm>
            <a:prstGeom prst="rect">
              <a:avLst/>
            </a:prstGeom>
          </p:spPr>
        </p:pic>
        <p:sp>
          <p:nvSpPr>
            <p:cNvPr id="12" name="Rectangle 11">
              <a:extLst>
                <a:ext uri="{FF2B5EF4-FFF2-40B4-BE49-F238E27FC236}">
                  <a16:creationId xmlns:a16="http://schemas.microsoft.com/office/drawing/2014/main" id="{5BDD8DD4-9FA6-4727-8529-5F121518C636}"/>
                </a:ext>
              </a:extLst>
            </p:cNvPr>
            <p:cNvSpPr/>
            <p:nvPr/>
          </p:nvSpPr>
          <p:spPr>
            <a:xfrm>
              <a:off x="717550" y="1485900"/>
              <a:ext cx="420063" cy="35546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2" name="Footer Placeholder 1">
            <a:extLst>
              <a:ext uri="{FF2B5EF4-FFF2-40B4-BE49-F238E27FC236}">
                <a16:creationId xmlns:a16="http://schemas.microsoft.com/office/drawing/2014/main" id="{3A73321F-7C52-434E-9820-74A7B22A2D89}"/>
              </a:ext>
            </a:extLst>
          </p:cNvPr>
          <p:cNvSpPr>
            <a:spLocks noGrp="1"/>
          </p:cNvSpPr>
          <p:nvPr>
            <p:ph type="ftr" sz="quarter" idx="11"/>
          </p:nvPr>
        </p:nvSpPr>
        <p:spPr/>
        <p:txBody>
          <a:bodyPr/>
          <a:lstStyle/>
          <a:p>
            <a:r>
              <a:rPr lang="en-IE"/>
              <a:t>Data Analytics - Foundation 1.0</a:t>
            </a:r>
            <a:endParaRPr lang="en-IE" dirty="0"/>
          </a:p>
        </p:txBody>
      </p:sp>
      <p:sp>
        <p:nvSpPr>
          <p:cNvPr id="13" name="Title 1">
            <a:extLst>
              <a:ext uri="{FF2B5EF4-FFF2-40B4-BE49-F238E27FC236}">
                <a16:creationId xmlns:a16="http://schemas.microsoft.com/office/drawing/2014/main" id="{8059206F-112E-42CB-B20F-2556C277F898}"/>
              </a:ext>
            </a:extLst>
          </p:cNvPr>
          <p:cNvSpPr>
            <a:spLocks noGrp="1"/>
          </p:cNvSpPr>
          <p:nvPr>
            <p:ph type="title"/>
          </p:nvPr>
        </p:nvSpPr>
        <p:spPr>
          <a:xfrm>
            <a:off x="0" y="0"/>
            <a:ext cx="9396536" cy="1143000"/>
          </a:xfrm>
        </p:spPr>
        <p:txBody>
          <a:bodyPr/>
          <a:lstStyle/>
          <a:p>
            <a:r>
              <a:rPr lang="en-IE" dirty="0"/>
              <a:t> 12 – Creating Additional Data Visualizations</a:t>
            </a:r>
          </a:p>
        </p:txBody>
      </p:sp>
    </p:spTree>
    <p:extLst>
      <p:ext uri="{BB962C8B-B14F-4D97-AF65-F5344CB8AC3E}">
        <p14:creationId xmlns:p14="http://schemas.microsoft.com/office/powerpoint/2010/main" val="558433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24744"/>
            <a:ext cx="7990501" cy="47020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en-GB" sz="2000" b="1" dirty="0">
                <a:solidFill>
                  <a:srgbClr val="00B0F0"/>
                </a:solidFill>
              </a:rPr>
              <a:t>Task: </a:t>
            </a:r>
            <a:r>
              <a:rPr lang="en-IE" sz="2000" b="1" dirty="0">
                <a:solidFill>
                  <a:srgbClr val="00B0F0"/>
                </a:solidFill>
              </a:rPr>
              <a:t>Creating Visualizations to Measure Progress.</a:t>
            </a:r>
          </a:p>
          <a:p>
            <a:pPr marL="0" indent="0">
              <a:lnSpc>
                <a:spcPct val="120000"/>
              </a:lnSpc>
              <a:buNone/>
            </a:pPr>
            <a:endParaRPr lang="en-GB" sz="2000" b="1" dirty="0">
              <a:solidFill>
                <a:srgbClr val="00B0F0"/>
              </a:solidFill>
            </a:endParaRPr>
          </a:p>
          <a:p>
            <a:pPr marL="0" indent="0">
              <a:lnSpc>
                <a:spcPct val="120000"/>
              </a:lnSpc>
              <a:buNone/>
            </a:pPr>
            <a:r>
              <a:rPr lang="en-IE" sz="2000" b="1" dirty="0"/>
              <a:t>Example: </a:t>
            </a:r>
            <a:r>
              <a:rPr lang="en-SG" sz="2000" dirty="0"/>
              <a:t>Create </a:t>
            </a:r>
            <a:r>
              <a:rPr lang="en-SG" sz="2000" b="1" dirty="0"/>
              <a:t>a gauge chart </a:t>
            </a:r>
            <a:r>
              <a:rPr lang="en-SG" sz="2000" dirty="0"/>
              <a:t>to measure progress of </a:t>
            </a:r>
            <a:r>
              <a:rPr lang="en-SG" sz="2000" b="1" dirty="0"/>
              <a:t>a goal of sales of 2500000</a:t>
            </a:r>
            <a:r>
              <a:rPr lang="en-SG" sz="2000" dirty="0"/>
              <a:t>.</a:t>
            </a:r>
            <a:endParaRPr lang="en-IE" sz="2000" dirty="0"/>
          </a:p>
          <a:p>
            <a:pPr marL="0" indent="0">
              <a:lnSpc>
                <a:spcPct val="120000"/>
              </a:lnSpc>
              <a:buNone/>
            </a:pPr>
            <a:endParaRPr lang="en-IE" sz="2000" b="1" dirty="0"/>
          </a:p>
          <a:p>
            <a:pPr marL="0" indent="0">
              <a:lnSpc>
                <a:spcPct val="120000"/>
              </a:lnSpc>
              <a:buNone/>
            </a:pPr>
            <a:r>
              <a:rPr lang="en-IE" sz="2000" b="1" dirty="0"/>
              <a:t>Result: </a:t>
            </a:r>
            <a:r>
              <a:rPr lang="en-SG" sz="2000" dirty="0"/>
              <a:t>The Sales Gauge chart is updated on the report canvas – showing the goal hasn’t been met yet.</a:t>
            </a:r>
          </a:p>
          <a:p>
            <a:pPr marL="0" indent="0">
              <a:lnSpc>
                <a:spcPct val="120000"/>
              </a:lnSpc>
              <a:buNone/>
            </a:pPr>
            <a:endParaRPr lang="en-SG" sz="2000" dirty="0">
              <a:ea typeface="Calibri" panose="020F0502020204030204" pitchFamily="34" charset="0"/>
              <a:cs typeface="Times New Roman" panose="02020603050405020304" pitchFamily="18" charset="0"/>
            </a:endParaRPr>
          </a:p>
          <a:p>
            <a:pPr marL="0" indent="0">
              <a:lnSpc>
                <a:spcPct val="120000"/>
              </a:lnSpc>
              <a:buNone/>
            </a:pPr>
            <a:endParaRPr lang="en-SG" sz="2000" dirty="0">
              <a:ea typeface="Calibri" panose="020F0502020204030204" pitchFamily="34" charset="0"/>
              <a:cs typeface="Times New Roman" panose="02020603050405020304" pitchFamily="18" charset="0"/>
            </a:endParaRPr>
          </a:p>
          <a:p>
            <a:pPr marL="0" indent="0">
              <a:lnSpc>
                <a:spcPct val="120000"/>
              </a:lnSpc>
              <a:buNone/>
            </a:pPr>
            <a:endParaRPr lang="en-SG" sz="2000" dirty="0">
              <a:ea typeface="Calibri" panose="020F0502020204030204" pitchFamily="34" charset="0"/>
              <a:cs typeface="Times New Roman" panose="02020603050405020304" pitchFamily="18" charset="0"/>
            </a:endParaRPr>
          </a:p>
          <a:p>
            <a:pPr marL="0" indent="0">
              <a:lnSpc>
                <a:spcPct val="120000"/>
              </a:lnSpc>
              <a:buNone/>
            </a:pPr>
            <a:endParaRPr lang="en-SG" sz="2000" dirty="0">
              <a:ea typeface="Calibri" panose="020F0502020204030204" pitchFamily="34" charset="0"/>
              <a:cs typeface="Times New Roman" panose="02020603050405020304" pitchFamily="18" charset="0"/>
            </a:endParaRPr>
          </a:p>
          <a:p>
            <a:pPr marL="0" indent="0">
              <a:lnSpc>
                <a:spcPct val="120000"/>
              </a:lnSpc>
              <a:buNone/>
            </a:pPr>
            <a:endParaRPr lang="en-SG" sz="2000" dirty="0">
              <a:ea typeface="Calibri" panose="020F0502020204030204" pitchFamily="34" charset="0"/>
              <a:cs typeface="Times New Roman" panose="02020603050405020304" pitchFamily="18" charset="0"/>
            </a:endParaRPr>
          </a:p>
          <a:p>
            <a:pPr marL="0" indent="0">
              <a:lnSpc>
                <a:spcPct val="120000"/>
              </a:lnSpc>
              <a:buNone/>
            </a:pPr>
            <a:endParaRPr lang="en-SG" sz="2000" dirty="0">
              <a:ea typeface="Calibri" panose="020F0502020204030204" pitchFamily="34" charset="0"/>
              <a:cs typeface="Times New Roman" panose="02020603050405020304" pitchFamily="18" charset="0"/>
            </a:endParaRPr>
          </a:p>
          <a:p>
            <a:pPr marL="0" indent="0">
              <a:lnSpc>
                <a:spcPct val="120000"/>
              </a:lnSpc>
              <a:buNone/>
            </a:pPr>
            <a:endParaRPr lang="en-SG" sz="2000" dirty="0">
              <a:ea typeface="Calibri" panose="020F0502020204030204" pitchFamily="34" charset="0"/>
              <a:cs typeface="Times New Roman" panose="02020603050405020304" pitchFamily="18" charset="0"/>
            </a:endParaRPr>
          </a:p>
          <a:p>
            <a:pPr marL="0" indent="0">
              <a:lnSpc>
                <a:spcPct val="120000"/>
              </a:lnSpc>
              <a:buNone/>
            </a:pPr>
            <a:endParaRPr lang="en-SG" sz="2000" dirty="0">
              <a:ea typeface="Calibri" panose="020F0502020204030204" pitchFamily="34" charset="0"/>
              <a:cs typeface="Times New Roman" panose="02020603050405020304" pitchFamily="18" charset="0"/>
            </a:endParaRPr>
          </a:p>
          <a:p>
            <a:pPr marL="0" indent="0">
              <a:lnSpc>
                <a:spcPct val="120000"/>
              </a:lnSpc>
              <a:buNone/>
            </a:pPr>
            <a:endParaRPr lang="en-IE" sz="2000" b="1" dirty="0"/>
          </a:p>
          <a:p>
            <a:pPr marL="0" indent="0">
              <a:lnSpc>
                <a:spcPct val="120000"/>
              </a:lnSpc>
              <a:buNone/>
            </a:pPr>
            <a:r>
              <a:rPr lang="en-IE" sz="2000" b="1" dirty="0"/>
              <a:t>Steps:</a:t>
            </a:r>
          </a:p>
          <a:p>
            <a:pPr>
              <a:lnSpc>
                <a:spcPct val="120000"/>
              </a:lnSpc>
              <a:buFont typeface="+mj-lt"/>
              <a:buAutoNum type="arabicPeriod"/>
            </a:pPr>
            <a:r>
              <a:rPr lang="en-SG" sz="2000" dirty="0">
                <a:ea typeface="Calibri" panose="020F0502020204030204" pitchFamily="34" charset="0"/>
                <a:cs typeface="Times New Roman" panose="02020603050405020304" pitchFamily="18" charset="0"/>
              </a:rPr>
              <a:t>Save the file as </a:t>
            </a:r>
            <a:r>
              <a:rPr lang="en-SG" sz="2000" b="1" dirty="0"/>
              <a:t>Gauge added </a:t>
            </a:r>
            <a:r>
              <a:rPr lang="en-SG" sz="2000" dirty="0"/>
              <a:t>Power BI file </a:t>
            </a:r>
          </a:p>
          <a:p>
            <a:pPr marL="0" indent="0">
              <a:lnSpc>
                <a:spcPct val="120000"/>
              </a:lnSpc>
              <a:buNone/>
            </a:pPr>
            <a:br>
              <a:rPr lang="en-SG" sz="2000" i="1" dirty="0">
                <a:ea typeface="Calibri" panose="020F0502020204030204" pitchFamily="34" charset="0"/>
                <a:cs typeface="Times New Roman" panose="02020603050405020304" pitchFamily="18" charset="0"/>
              </a:rPr>
            </a:br>
            <a:endParaRPr lang="en-IE" sz="2000" i="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endParaRPr lang="en-IE" sz="2000" dirty="0"/>
          </a:p>
          <a:p>
            <a:pPr marL="0" indent="0">
              <a:lnSpc>
                <a:spcPct val="120000"/>
              </a:lnSpc>
              <a:buNone/>
            </a:pPr>
            <a:endParaRPr lang="en-IE" sz="2000" dirty="0"/>
          </a:p>
          <a:p>
            <a:pPr marL="0" indent="0">
              <a:lnSpc>
                <a:spcPct val="120000"/>
              </a:lnSpc>
              <a:buNone/>
            </a:pPr>
            <a:endParaRPr lang="en-SG" sz="2000" b="1" dirty="0"/>
          </a:p>
          <a:p>
            <a:pPr marL="0" indent="0">
              <a:lnSpc>
                <a:spcPct val="120000"/>
              </a:lnSpc>
              <a:buNone/>
            </a:pPr>
            <a:endParaRPr lang="en-IE" sz="2000" b="1" dirty="0"/>
          </a:p>
          <a:p>
            <a:pPr lvl="0">
              <a:lnSpc>
                <a:spcPct val="120000"/>
              </a:lnSpc>
              <a:buFont typeface="+mj-lt"/>
              <a:buAutoNum type="arabicPeriod"/>
            </a:pPr>
            <a:endParaRPr lang="en-IE" sz="2000" dirty="0"/>
          </a:p>
          <a:p>
            <a:pPr>
              <a:lnSpc>
                <a:spcPct val="120000"/>
              </a:lnSpc>
              <a:buFont typeface="+mj-lt"/>
              <a:buAutoNum type="arabicPeriod"/>
            </a:pPr>
            <a:endParaRPr lang="en-IE" sz="2000" dirty="0"/>
          </a:p>
          <a:p>
            <a:pPr>
              <a:lnSpc>
                <a:spcPct val="120000"/>
              </a:lnSpc>
              <a:buFont typeface="+mj-lt"/>
              <a:buAutoNum type="arabicPeriod"/>
            </a:pPr>
            <a:endParaRPr lang="en-IE" sz="2000" dirty="0"/>
          </a:p>
          <a:p>
            <a:pPr>
              <a:lnSpc>
                <a:spcPct val="120000"/>
              </a:lnSpc>
              <a:buFont typeface="+mj-lt"/>
              <a:buAutoNum type="arabicPeriod"/>
            </a:pPr>
            <a:endParaRPr lang="en-IE" sz="2000" dirty="0"/>
          </a:p>
          <a:p>
            <a:pPr>
              <a:lnSpc>
                <a:spcPct val="120000"/>
              </a:lnSpc>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80779" y="1268760"/>
            <a:ext cx="588830" cy="588830"/>
          </a:xfrm>
          <a:prstGeom prst="rect">
            <a:avLst/>
          </a:prstGeom>
        </p:spPr>
      </p:pic>
      <p:sp>
        <p:nvSpPr>
          <p:cNvPr id="2" name="Rectangle 1">
            <a:extLst>
              <a:ext uri="{FF2B5EF4-FFF2-40B4-BE49-F238E27FC236}">
                <a16:creationId xmlns:a16="http://schemas.microsoft.com/office/drawing/2014/main" id="{346552AA-0F08-453B-93BA-66B8765D8CC5}"/>
              </a:ext>
            </a:extLst>
          </p:cNvPr>
          <p:cNvSpPr/>
          <p:nvPr/>
        </p:nvSpPr>
        <p:spPr>
          <a:xfrm>
            <a:off x="2699792" y="6273224"/>
            <a:ext cx="4320480"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Gauge chart added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12" name="Picture 11">
            <a:extLst>
              <a:ext uri="{FF2B5EF4-FFF2-40B4-BE49-F238E27FC236}">
                <a16:creationId xmlns:a16="http://schemas.microsoft.com/office/drawing/2014/main" id="{F5168131-5F18-4D8C-BAC7-4B88B256272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59832" y="4203040"/>
            <a:ext cx="3744416" cy="2070184"/>
          </a:xfrm>
          <a:prstGeom prst="rect">
            <a:avLst/>
          </a:prstGeom>
          <a:noFill/>
          <a:ln>
            <a:noFill/>
          </a:ln>
        </p:spPr>
      </p:pic>
      <p:sp>
        <p:nvSpPr>
          <p:cNvPr id="3" name="Footer Placeholder 2">
            <a:extLst>
              <a:ext uri="{FF2B5EF4-FFF2-40B4-BE49-F238E27FC236}">
                <a16:creationId xmlns:a16="http://schemas.microsoft.com/office/drawing/2014/main" id="{359DC149-9891-4736-AD92-A0001E2A145C}"/>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993768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B0F0"/>
                </a:solidFill>
              </a:rPr>
              <a:t>Concepts: </a:t>
            </a:r>
            <a:r>
              <a:rPr lang="en-SG" sz="2000" b="1" dirty="0">
                <a:solidFill>
                  <a:srgbClr val="00B0F0"/>
                </a:solidFill>
              </a:rPr>
              <a:t>Creating Card Visualizations</a:t>
            </a:r>
            <a:endParaRPr lang="en-IE" sz="2000" b="1" dirty="0">
              <a:solidFill>
                <a:srgbClr val="00B0F0"/>
              </a:solidFill>
            </a:endParaRPr>
          </a:p>
          <a:p>
            <a:pPr marL="0" indent="0">
              <a:buNone/>
            </a:pPr>
            <a:endParaRPr lang="en-IE" sz="2000" b="1" dirty="0"/>
          </a:p>
          <a:p>
            <a:r>
              <a:rPr lang="en-SG" sz="2000" dirty="0"/>
              <a:t>You may want to show single summary values in a report such as</a:t>
            </a:r>
          </a:p>
          <a:p>
            <a:pPr lvl="1"/>
            <a:r>
              <a:rPr lang="en-SG" sz="2000" dirty="0"/>
              <a:t>Total number of orders</a:t>
            </a:r>
          </a:p>
          <a:p>
            <a:pPr lvl="1"/>
            <a:r>
              <a:rPr lang="en-SG" sz="2000" dirty="0"/>
              <a:t>Total number of customers</a:t>
            </a:r>
          </a:p>
          <a:p>
            <a:pPr lvl="1"/>
            <a:r>
              <a:rPr lang="en-SG" sz="2000" dirty="0"/>
              <a:t>Total value of orders</a:t>
            </a:r>
          </a:p>
          <a:p>
            <a:r>
              <a:rPr lang="en-SG" sz="2000" dirty="0"/>
              <a:t>You can use the </a:t>
            </a:r>
            <a:r>
              <a:rPr lang="en-SG" sz="2000" b="1" dirty="0"/>
              <a:t>Card visualization </a:t>
            </a:r>
            <a:r>
              <a:rPr lang="en-SG" sz="2000" dirty="0"/>
              <a:t>for showing single values. </a:t>
            </a:r>
            <a:endParaRPr lang="en-IE" sz="2000" dirty="0"/>
          </a:p>
          <a:p>
            <a:endParaRPr lang="en-IE" dirty="0"/>
          </a:p>
          <a:p>
            <a:endParaRPr lang="en-IE" dirty="0"/>
          </a:p>
          <a:p>
            <a:endParaRPr lang="en-IE"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367" y="1270881"/>
            <a:ext cx="590400" cy="590400"/>
          </a:xfrm>
          <a:prstGeom prst="rect">
            <a:avLst/>
          </a:prstGeom>
          <a:noFill/>
          <a:ln>
            <a:noFill/>
          </a:ln>
        </p:spPr>
      </p:pic>
      <p:pic>
        <p:nvPicPr>
          <p:cNvPr id="10" name="Picture 9">
            <a:extLst>
              <a:ext uri="{FF2B5EF4-FFF2-40B4-BE49-F238E27FC236}">
                <a16:creationId xmlns:a16="http://schemas.microsoft.com/office/drawing/2014/main" id="{FAC2BC64-09C6-4E26-B122-FD39F29EF0A4}"/>
              </a:ext>
            </a:extLst>
          </p:cNvPr>
          <p:cNvPicPr/>
          <p:nvPr/>
        </p:nvPicPr>
        <p:blipFill rotWithShape="1">
          <a:blip r:embed="rId4">
            <a:extLst>
              <a:ext uri="{28A0092B-C50C-407E-A947-70E740481C1C}">
                <a14:useLocalDpi xmlns:a14="http://schemas.microsoft.com/office/drawing/2010/main" val="0"/>
              </a:ext>
            </a:extLst>
          </a:blip>
          <a:srcRect t="55023"/>
          <a:stretch/>
        </p:blipFill>
        <p:spPr bwMode="auto">
          <a:xfrm>
            <a:off x="1082008" y="4507273"/>
            <a:ext cx="7200800" cy="1296144"/>
          </a:xfrm>
          <a:prstGeom prst="rect">
            <a:avLst/>
          </a:prstGeom>
          <a:noFill/>
          <a:ln>
            <a:solidFill>
              <a:schemeClr val="accent1"/>
            </a:solidFill>
          </a:ln>
        </p:spPr>
      </p:pic>
      <p:pic>
        <p:nvPicPr>
          <p:cNvPr id="3" name="Graphic 2" descr="Magnifying glass">
            <a:extLst>
              <a:ext uri="{FF2B5EF4-FFF2-40B4-BE49-F238E27FC236}">
                <a16:creationId xmlns:a16="http://schemas.microsoft.com/office/drawing/2014/main" id="{79288C14-34D4-4DB0-9113-DE3B2708FC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941644">
            <a:off x="307772" y="3793401"/>
            <a:ext cx="3064188" cy="3064188"/>
          </a:xfrm>
          <a:prstGeom prst="rect">
            <a:avLst/>
          </a:prstGeom>
        </p:spPr>
      </p:pic>
      <p:sp>
        <p:nvSpPr>
          <p:cNvPr id="2" name="Footer Placeholder 1">
            <a:extLst>
              <a:ext uri="{FF2B5EF4-FFF2-40B4-BE49-F238E27FC236}">
                <a16:creationId xmlns:a16="http://schemas.microsoft.com/office/drawing/2014/main" id="{F8342900-56E0-459A-A591-DA23F77DFC98}"/>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9542943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903697" cy="547076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Creating Card Visualizations.</a:t>
            </a:r>
          </a:p>
          <a:p>
            <a:pPr marL="0" indent="0">
              <a:buNone/>
            </a:pPr>
            <a:endParaRPr lang="en-GB" sz="2000" b="1" dirty="0">
              <a:solidFill>
                <a:srgbClr val="00B0F0"/>
              </a:solidFill>
            </a:endParaRPr>
          </a:p>
          <a:p>
            <a:pPr marL="0" indent="0">
              <a:buNone/>
            </a:pPr>
            <a:r>
              <a:rPr lang="en-IE" sz="2000" b="1" dirty="0"/>
              <a:t>Example: </a:t>
            </a:r>
            <a:r>
              <a:rPr lang="en-IE" sz="2000" dirty="0"/>
              <a:t>C</a:t>
            </a:r>
            <a:r>
              <a:rPr lang="en-SG" sz="2000" dirty="0" err="1"/>
              <a:t>reate</a:t>
            </a:r>
            <a:r>
              <a:rPr lang="en-SG" sz="2000" dirty="0"/>
              <a:t> </a:t>
            </a:r>
            <a:r>
              <a:rPr lang="en-SG" sz="2000" b="1" dirty="0"/>
              <a:t>a card </a:t>
            </a:r>
            <a:r>
              <a:rPr lang="en-SG" sz="2000" dirty="0"/>
              <a:t>to display the </a:t>
            </a:r>
            <a:r>
              <a:rPr lang="en-SG" sz="2000" b="1" dirty="0"/>
              <a:t>number of orders</a:t>
            </a:r>
            <a:r>
              <a:rPr lang="en-SG" sz="2000" dirty="0"/>
              <a:t>.</a:t>
            </a:r>
            <a:endParaRPr lang="en-IE" sz="2000" dirty="0"/>
          </a:p>
          <a:p>
            <a:pPr marL="0" indent="0">
              <a:buNone/>
            </a:pPr>
            <a:endParaRPr lang="en-SG" sz="2000" b="1" dirty="0"/>
          </a:p>
          <a:p>
            <a:pPr marL="0" indent="0">
              <a:buNone/>
            </a:pPr>
            <a:r>
              <a:rPr lang="en-IE" sz="2000" b="1" dirty="0"/>
              <a:t>Steps:</a:t>
            </a:r>
          </a:p>
          <a:p>
            <a:pPr lvl="0">
              <a:buFont typeface="+mj-lt"/>
              <a:buAutoNum type="arabicPeriod"/>
            </a:pPr>
            <a:r>
              <a:rPr lang="en-SG" sz="2000" dirty="0"/>
              <a:t>Open the </a:t>
            </a:r>
            <a:r>
              <a:rPr lang="en-SG" sz="2000" b="1" dirty="0"/>
              <a:t>Orders Card Power BI </a:t>
            </a:r>
            <a:r>
              <a:rPr lang="en-SG" sz="2000" dirty="0"/>
              <a:t>file.</a:t>
            </a:r>
            <a:endParaRPr lang="en-IE" sz="2000" dirty="0"/>
          </a:p>
          <a:p>
            <a:pPr lvl="0">
              <a:buFont typeface="+mj-lt"/>
              <a:buAutoNum type="arabicPeriod"/>
            </a:pPr>
            <a:r>
              <a:rPr lang="en-SG" sz="2000" dirty="0"/>
              <a:t>In the </a:t>
            </a:r>
            <a:r>
              <a:rPr lang="en-SG" sz="2000" b="1" dirty="0"/>
              <a:t>Report </a:t>
            </a:r>
            <a:r>
              <a:rPr lang="en-SG" sz="2000" dirty="0"/>
              <a:t>view, select the </a:t>
            </a:r>
            <a:r>
              <a:rPr lang="en-SG" sz="2000" b="1" dirty="0"/>
              <a:t>Card</a:t>
            </a:r>
            <a:r>
              <a:rPr lang="en-SG" sz="2000" dirty="0"/>
              <a:t> icon. </a:t>
            </a:r>
            <a:endParaRPr lang="en-IE" sz="2000" dirty="0"/>
          </a:p>
          <a:p>
            <a:pPr lvl="0">
              <a:buFont typeface="+mj-lt"/>
              <a:buAutoNum type="arabicPeriod"/>
            </a:pPr>
            <a:r>
              <a:rPr lang="en-SG" sz="2000" dirty="0"/>
              <a:t>Select the </a:t>
            </a:r>
            <a:r>
              <a:rPr lang="en-SG" sz="2000" b="1" dirty="0"/>
              <a:t>Order ID</a:t>
            </a:r>
            <a:r>
              <a:rPr lang="en-SG" sz="2000" dirty="0"/>
              <a:t> field.</a:t>
            </a:r>
            <a:endParaRPr lang="en-IE" sz="2000" dirty="0"/>
          </a:p>
          <a:p>
            <a:pPr lvl="0">
              <a:buFont typeface="+mj-lt"/>
              <a:buAutoNum type="arabicPeriod"/>
            </a:pPr>
            <a:r>
              <a:rPr lang="en-SG" sz="2000" dirty="0"/>
              <a:t>Click </a:t>
            </a:r>
            <a:r>
              <a:rPr lang="en-SG" sz="2000" b="1" dirty="0"/>
              <a:t>First Order ID</a:t>
            </a:r>
            <a:r>
              <a:rPr lang="en-SG" sz="2000" dirty="0"/>
              <a:t> field’s down arrow, select </a:t>
            </a:r>
            <a:r>
              <a:rPr lang="en-SG" sz="2000" b="1" dirty="0"/>
              <a:t>Count (Distinct)</a:t>
            </a:r>
            <a:r>
              <a:rPr lang="en-SG" sz="2000" dirty="0"/>
              <a:t>.</a:t>
            </a:r>
            <a:endParaRPr lang="en-IE" sz="2000" dirty="0"/>
          </a:p>
          <a:p>
            <a:pPr lvl="0">
              <a:buFont typeface="+mj-lt"/>
              <a:buAutoNum type="arabicPeriod"/>
            </a:pPr>
            <a:r>
              <a:rPr lang="en-SG" sz="2000" dirty="0"/>
              <a:t>Click the </a:t>
            </a:r>
            <a:r>
              <a:rPr lang="en-SG" sz="2000" b="1" dirty="0"/>
              <a:t>Format</a:t>
            </a:r>
            <a:r>
              <a:rPr lang="en-SG" sz="2000" dirty="0"/>
              <a:t> icon.</a:t>
            </a:r>
            <a:endParaRPr lang="en-IE" sz="2000" dirty="0"/>
          </a:p>
          <a:p>
            <a:pPr lvl="0">
              <a:buFont typeface="+mj-lt"/>
              <a:buAutoNum type="arabicPeriod"/>
            </a:pPr>
            <a:r>
              <a:rPr lang="en-SG" sz="2000" dirty="0"/>
              <a:t>Slide the </a:t>
            </a:r>
            <a:r>
              <a:rPr lang="en-SG" sz="2000" b="1" dirty="0"/>
              <a:t>Category</a:t>
            </a:r>
            <a:r>
              <a:rPr lang="en-SG" sz="2000" dirty="0"/>
              <a:t> label option to </a:t>
            </a:r>
            <a:r>
              <a:rPr lang="en-SG" sz="2000" b="1" dirty="0"/>
              <a:t>Off</a:t>
            </a:r>
            <a:r>
              <a:rPr lang="en-SG" sz="2000" dirty="0"/>
              <a:t>.</a:t>
            </a:r>
            <a:endParaRPr lang="en-IE" sz="2000" dirty="0"/>
          </a:p>
          <a:p>
            <a:pPr lvl="0">
              <a:buFont typeface="+mj-lt"/>
              <a:buAutoNum type="arabicPeriod"/>
            </a:pPr>
            <a:r>
              <a:rPr lang="en-SG" sz="2000" dirty="0"/>
              <a:t>Slide the </a:t>
            </a:r>
            <a:r>
              <a:rPr lang="en-SG" sz="2000" b="1" dirty="0"/>
              <a:t>Border</a:t>
            </a:r>
            <a:r>
              <a:rPr lang="en-SG" sz="2000" dirty="0"/>
              <a:t> and </a:t>
            </a:r>
            <a:r>
              <a:rPr lang="en-SG" sz="2000" b="1" dirty="0"/>
              <a:t>Title</a:t>
            </a:r>
            <a:r>
              <a:rPr lang="en-SG" sz="2000" dirty="0"/>
              <a:t> options to </a:t>
            </a:r>
            <a:r>
              <a:rPr lang="en-SG" sz="2000" b="1" dirty="0"/>
              <a:t>On</a:t>
            </a:r>
            <a:r>
              <a:rPr lang="en-SG" sz="2000" dirty="0"/>
              <a:t>.</a:t>
            </a:r>
            <a:endParaRPr lang="en-IE" sz="2000" dirty="0"/>
          </a:p>
          <a:p>
            <a:pPr lvl="0">
              <a:buFont typeface="+mj-lt"/>
              <a:buAutoNum type="arabicPeriod"/>
            </a:pPr>
            <a:r>
              <a:rPr lang="en-SG" sz="2000" dirty="0"/>
              <a:t>In the </a:t>
            </a:r>
            <a:r>
              <a:rPr lang="en-SG" sz="2000" b="1" dirty="0"/>
              <a:t>Title</a:t>
            </a:r>
            <a:r>
              <a:rPr lang="en-SG" sz="2000" dirty="0"/>
              <a:t> section type </a:t>
            </a:r>
            <a:r>
              <a:rPr lang="en-SG" sz="2000" b="1" dirty="0"/>
              <a:t>Number of Orders</a:t>
            </a:r>
            <a:r>
              <a:rPr lang="en-SG" sz="2000" dirty="0"/>
              <a:t> in the </a:t>
            </a:r>
            <a:r>
              <a:rPr lang="en-SG" sz="2000" b="1" dirty="0"/>
              <a:t>Title Text</a:t>
            </a:r>
            <a:r>
              <a:rPr lang="en-SG" sz="2000" dirty="0"/>
              <a:t> box.</a:t>
            </a:r>
            <a:endParaRPr lang="en-IE" sz="2000" dirty="0"/>
          </a:p>
          <a:p>
            <a:pPr lvl="0">
              <a:buFont typeface="+mj-lt"/>
              <a:buAutoNum type="arabicPeriod"/>
            </a:pPr>
            <a:r>
              <a:rPr lang="en-SG" sz="2000" dirty="0"/>
              <a:t>Select a </a:t>
            </a:r>
            <a:r>
              <a:rPr lang="en-SG" sz="2000" b="1" dirty="0"/>
              <a:t>blue font</a:t>
            </a:r>
            <a:r>
              <a:rPr lang="en-SG" sz="2000" dirty="0"/>
              <a:t> colour, </a:t>
            </a:r>
            <a:r>
              <a:rPr lang="en-SG" sz="2000" b="1" dirty="0" err="1"/>
              <a:t>center</a:t>
            </a:r>
            <a:r>
              <a:rPr lang="en-SG" sz="2000" b="1" dirty="0"/>
              <a:t> align</a:t>
            </a:r>
            <a:r>
              <a:rPr lang="en-SG" sz="2000" dirty="0"/>
              <a:t> the </a:t>
            </a:r>
            <a:r>
              <a:rPr lang="en-SG" sz="2000" b="1" dirty="0"/>
              <a:t>title</a:t>
            </a:r>
            <a:r>
              <a:rPr lang="en-SG" sz="2000" dirty="0"/>
              <a:t> and set </a:t>
            </a:r>
            <a:r>
              <a:rPr lang="en-SG" sz="2000" b="1" dirty="0"/>
              <a:t>font size</a:t>
            </a:r>
            <a:r>
              <a:rPr lang="en-SG" sz="2000" dirty="0"/>
              <a:t> to </a:t>
            </a:r>
            <a:r>
              <a:rPr lang="en-SG" sz="2000" b="1" dirty="0"/>
              <a:t>14</a:t>
            </a:r>
            <a:r>
              <a:rPr lang="en-SG" sz="2000" dirty="0"/>
              <a:t>.</a:t>
            </a:r>
          </a:p>
          <a:p>
            <a:pPr>
              <a:buFont typeface="+mj-lt"/>
              <a:buAutoNum type="arabicPeriod"/>
            </a:pPr>
            <a:r>
              <a:rPr lang="en-SG" sz="2000" dirty="0"/>
              <a:t>Adjust the height to minimize white space.</a:t>
            </a:r>
            <a:endParaRPr lang="en-IE" sz="2000" dirty="0"/>
          </a:p>
          <a:p>
            <a:pPr>
              <a:buFont typeface="+mj-lt"/>
              <a:buAutoNum type="arabicPeriod"/>
            </a:pPr>
            <a:r>
              <a:rPr lang="en-SG" sz="2000" dirty="0"/>
              <a:t>In the </a:t>
            </a:r>
            <a:r>
              <a:rPr lang="en-SG" sz="2000" b="1" dirty="0"/>
              <a:t>Data label</a:t>
            </a:r>
            <a:r>
              <a:rPr lang="en-SG" sz="2000" dirty="0"/>
              <a:t> section, set the </a:t>
            </a:r>
            <a:r>
              <a:rPr lang="en-SG" sz="2000" b="1" dirty="0"/>
              <a:t>Text size</a:t>
            </a:r>
            <a:r>
              <a:rPr lang="en-SG" sz="2000" dirty="0"/>
              <a:t> to </a:t>
            </a:r>
            <a:r>
              <a:rPr lang="en-SG" sz="2000" b="1" dirty="0"/>
              <a:t>28</a:t>
            </a:r>
            <a:r>
              <a:rPr lang="en-SG" sz="2000" dirty="0"/>
              <a:t>.</a:t>
            </a:r>
            <a:endParaRPr lang="en-IE" sz="2000" dirty="0"/>
          </a:p>
          <a:p>
            <a:pPr lvl="0"/>
            <a:endParaRPr lang="en-IE" dirty="0"/>
          </a:p>
          <a:p>
            <a:endParaRPr lang="en-IE" dirty="0"/>
          </a:p>
          <a:p>
            <a:endParaRPr lang="en-IE"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68760"/>
            <a:ext cx="588830" cy="588830"/>
          </a:xfrm>
          <a:prstGeom prst="rect">
            <a:avLst/>
          </a:prstGeom>
        </p:spPr>
      </p:pic>
      <p:grpSp>
        <p:nvGrpSpPr>
          <p:cNvPr id="13" name="Group 12">
            <a:extLst>
              <a:ext uri="{FF2B5EF4-FFF2-40B4-BE49-F238E27FC236}">
                <a16:creationId xmlns:a16="http://schemas.microsoft.com/office/drawing/2014/main" id="{D82E7A96-6569-4705-A85F-D86917C86A41}"/>
              </a:ext>
            </a:extLst>
          </p:cNvPr>
          <p:cNvGrpSpPr/>
          <p:nvPr/>
        </p:nvGrpSpPr>
        <p:grpSpPr>
          <a:xfrm>
            <a:off x="7236296" y="1772816"/>
            <a:ext cx="1800200" cy="1584176"/>
            <a:chOff x="0" y="0"/>
            <a:chExt cx="1937385" cy="2258695"/>
          </a:xfrm>
        </p:grpSpPr>
        <p:pic>
          <p:nvPicPr>
            <p:cNvPr id="14" name="Picture 13">
              <a:extLst>
                <a:ext uri="{FF2B5EF4-FFF2-40B4-BE49-F238E27FC236}">
                  <a16:creationId xmlns:a16="http://schemas.microsoft.com/office/drawing/2014/main" id="{7451B315-E68A-4EE1-B46C-A9CD07C272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937385" cy="2258695"/>
            </a:xfrm>
            <a:prstGeom prst="rect">
              <a:avLst/>
            </a:prstGeom>
          </p:spPr>
        </p:pic>
        <p:sp>
          <p:nvSpPr>
            <p:cNvPr id="15" name="Rectangle 14">
              <a:extLst>
                <a:ext uri="{FF2B5EF4-FFF2-40B4-BE49-F238E27FC236}">
                  <a16:creationId xmlns:a16="http://schemas.microsoft.com/office/drawing/2014/main" id="{142C7F98-2733-4DEA-A41B-DF417D6CE7B2}"/>
                </a:ext>
              </a:extLst>
            </p:cNvPr>
            <p:cNvSpPr/>
            <p:nvPr/>
          </p:nvSpPr>
          <p:spPr>
            <a:xfrm>
              <a:off x="968991" y="1269241"/>
              <a:ext cx="272956" cy="24512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2" name="Footer Placeholder 1">
            <a:extLst>
              <a:ext uri="{FF2B5EF4-FFF2-40B4-BE49-F238E27FC236}">
                <a16:creationId xmlns:a16="http://schemas.microsoft.com/office/drawing/2014/main" id="{976A3DE7-9ADD-4D99-AA50-02768514A451}"/>
              </a:ext>
            </a:extLst>
          </p:cNvPr>
          <p:cNvSpPr>
            <a:spLocks noGrp="1"/>
          </p:cNvSpPr>
          <p:nvPr>
            <p:ph type="ftr" sz="quarter" idx="11"/>
          </p:nvPr>
        </p:nvSpPr>
        <p:spPr/>
        <p:txBody>
          <a:bodyPr/>
          <a:lstStyle/>
          <a:p>
            <a:r>
              <a:rPr lang="en-IE"/>
              <a:t>Data Analytics - Foundation 1.0</a:t>
            </a:r>
            <a:endParaRPr lang="en-IE" dirty="0"/>
          </a:p>
        </p:txBody>
      </p:sp>
      <p:sp>
        <p:nvSpPr>
          <p:cNvPr id="11" name="Title 1">
            <a:extLst>
              <a:ext uri="{FF2B5EF4-FFF2-40B4-BE49-F238E27FC236}">
                <a16:creationId xmlns:a16="http://schemas.microsoft.com/office/drawing/2014/main" id="{0F11DDD7-894C-40E7-B8FF-DF535E5C61BA}"/>
              </a:ext>
            </a:extLst>
          </p:cNvPr>
          <p:cNvSpPr>
            <a:spLocks noGrp="1"/>
          </p:cNvSpPr>
          <p:nvPr>
            <p:ph type="title"/>
          </p:nvPr>
        </p:nvSpPr>
        <p:spPr>
          <a:xfrm>
            <a:off x="0" y="0"/>
            <a:ext cx="9396536" cy="1143000"/>
          </a:xfrm>
        </p:spPr>
        <p:txBody>
          <a:bodyPr/>
          <a:lstStyle/>
          <a:p>
            <a:r>
              <a:rPr lang="en-IE" dirty="0"/>
              <a:t> 12 – Creating Additional Data Visualizations</a:t>
            </a:r>
          </a:p>
        </p:txBody>
      </p:sp>
    </p:spTree>
    <p:extLst>
      <p:ext uri="{BB962C8B-B14F-4D97-AF65-F5344CB8AC3E}">
        <p14:creationId xmlns:p14="http://schemas.microsoft.com/office/powerpoint/2010/main" val="212812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6752"/>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Understand the concept of data visualization using reports and dashboards.</a:t>
            </a:r>
            <a:endParaRPr lang="en-IE" sz="2000" b="1" dirty="0">
              <a:solidFill>
                <a:srgbClr val="009FE9"/>
              </a:solidFill>
            </a:endParaRPr>
          </a:p>
          <a:p>
            <a:pPr marL="0" indent="0">
              <a:buNone/>
            </a:pPr>
            <a:endParaRPr lang="en-IE" sz="2000" b="1" dirty="0"/>
          </a:p>
          <a:p>
            <a:pPr marL="0" lvl="0" indent="0">
              <a:buNone/>
            </a:pPr>
            <a:r>
              <a:rPr lang="en-GB" sz="2000" b="1" dirty="0"/>
              <a:t>Reports </a:t>
            </a:r>
          </a:p>
          <a:p>
            <a:r>
              <a:rPr lang="en-GB" sz="2000" dirty="0"/>
              <a:t>Include one or more pages of data visualizations. </a:t>
            </a:r>
          </a:p>
          <a:p>
            <a:r>
              <a:rPr lang="en-GB" sz="2000" dirty="0"/>
              <a:t>Used to share business intelligence and insights resulting from the data analytic process</a:t>
            </a:r>
          </a:p>
          <a:p>
            <a:r>
              <a:rPr lang="en-GB" sz="2000" dirty="0"/>
              <a:t>Can contain interactive features.  </a:t>
            </a:r>
          </a:p>
          <a:p>
            <a:endParaRPr lang="en-GB"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pic>
        <p:nvPicPr>
          <p:cNvPr id="7" name="Picture 6">
            <a:extLst>
              <a:ext uri="{FF2B5EF4-FFF2-40B4-BE49-F238E27FC236}">
                <a16:creationId xmlns:a16="http://schemas.microsoft.com/office/drawing/2014/main" id="{391235D5-E807-4D11-8834-8AB83D0F9CF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3553081"/>
            <a:ext cx="3024336" cy="2880321"/>
          </a:xfrm>
          <a:prstGeom prst="rect">
            <a:avLst/>
          </a:prstGeom>
          <a:noFill/>
        </p:spPr>
      </p:pic>
      <p:sp>
        <p:nvSpPr>
          <p:cNvPr id="2" name="Rectangle 1">
            <a:extLst>
              <a:ext uri="{FF2B5EF4-FFF2-40B4-BE49-F238E27FC236}">
                <a16:creationId xmlns:a16="http://schemas.microsoft.com/office/drawing/2014/main" id="{91425B6C-14B9-47ED-A1E9-2C70DDE11E6A}"/>
              </a:ext>
            </a:extLst>
          </p:cNvPr>
          <p:cNvSpPr/>
          <p:nvPr/>
        </p:nvSpPr>
        <p:spPr>
          <a:xfrm>
            <a:off x="2915816" y="5101675"/>
            <a:ext cx="2448272" cy="571888"/>
          </a:xfrm>
          <a:prstGeom prst="rect">
            <a:avLst/>
          </a:prstGeom>
        </p:spPr>
        <p:txBody>
          <a:bodyPr wrap="square">
            <a:spAutoFit/>
          </a:bodyPr>
          <a:lstStyle/>
          <a:p>
            <a:pPr marL="54038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A Report with Tabular Data and Charts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0BBBD5EE-0369-4F14-8CC0-A531395300CF}"/>
              </a:ext>
            </a:extLst>
          </p:cNvPr>
          <p:cNvSpPr>
            <a:spLocks noGrp="1"/>
          </p:cNvSpPr>
          <p:nvPr>
            <p:ph type="ftr" sz="quarter" idx="11"/>
          </p:nvPr>
        </p:nvSpPr>
        <p:spPr/>
        <p:txBody>
          <a:bodyPr/>
          <a:lstStyle/>
          <a:p>
            <a:r>
              <a:rPr lang="en-IE" dirty="0"/>
              <a:t>Data Analytics - Foundation 1.0</a:t>
            </a:r>
          </a:p>
        </p:txBody>
      </p:sp>
    </p:spTree>
    <p:extLst>
      <p:ext uri="{BB962C8B-B14F-4D97-AF65-F5344CB8AC3E}">
        <p14:creationId xmlns:p14="http://schemas.microsoft.com/office/powerpoint/2010/main" val="1720369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a:t>
            </a:r>
            <a:r>
              <a:rPr lang="en-IE" sz="2000" b="1" dirty="0">
                <a:solidFill>
                  <a:srgbClr val="009FE9"/>
                </a:solidFill>
              </a:rPr>
              <a:t>Creating Card Visualizations.</a:t>
            </a:r>
          </a:p>
          <a:p>
            <a:pPr marL="0" indent="0">
              <a:buNone/>
            </a:pPr>
            <a:endParaRPr lang="en-GB" sz="2000" b="1" dirty="0">
              <a:solidFill>
                <a:srgbClr val="00B0F0"/>
              </a:solidFill>
            </a:endParaRPr>
          </a:p>
          <a:p>
            <a:pPr marL="0" indent="0">
              <a:buNone/>
            </a:pPr>
            <a:r>
              <a:rPr lang="en-IE" sz="2000" b="1" dirty="0"/>
              <a:t>Example: </a:t>
            </a:r>
            <a:r>
              <a:rPr lang="en-IE" sz="2000" dirty="0"/>
              <a:t>C</a:t>
            </a:r>
            <a:r>
              <a:rPr lang="en-SG" sz="2000" dirty="0" err="1"/>
              <a:t>reate</a:t>
            </a:r>
            <a:r>
              <a:rPr lang="en-SG" sz="2000" dirty="0"/>
              <a:t> </a:t>
            </a:r>
            <a:r>
              <a:rPr lang="en-SG" sz="2000" b="1" dirty="0"/>
              <a:t>a card </a:t>
            </a:r>
            <a:r>
              <a:rPr lang="en-SG" sz="2000" dirty="0"/>
              <a:t>to display the </a:t>
            </a:r>
            <a:r>
              <a:rPr lang="en-SG" sz="2000" b="1" dirty="0"/>
              <a:t>number of orders</a:t>
            </a:r>
            <a:r>
              <a:rPr lang="en-SG" sz="2000" dirty="0"/>
              <a:t>.</a:t>
            </a:r>
            <a:endParaRPr lang="en-IE" sz="2000" dirty="0"/>
          </a:p>
          <a:p>
            <a:pPr marL="0" indent="0">
              <a:buNone/>
            </a:pPr>
            <a:endParaRPr lang="en-IE" sz="2000" b="1" dirty="0"/>
          </a:p>
          <a:p>
            <a:pPr marL="0" indent="0">
              <a:buNone/>
            </a:pPr>
            <a:r>
              <a:rPr lang="en-IE" sz="2000" b="1" dirty="0"/>
              <a:t>Result: </a:t>
            </a:r>
            <a:r>
              <a:rPr lang="en-SG" sz="2000" dirty="0"/>
              <a:t>The card is updated on the report canvas.</a:t>
            </a: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marL="0" indent="0">
              <a:buNone/>
            </a:pPr>
            <a:endParaRPr lang="en-IE"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91814" y="1268760"/>
            <a:ext cx="588830" cy="588830"/>
          </a:xfrm>
          <a:prstGeom prst="rect">
            <a:avLst/>
          </a:prstGeom>
        </p:spPr>
      </p:pic>
      <p:sp>
        <p:nvSpPr>
          <p:cNvPr id="2" name="Rectangle 1">
            <a:extLst>
              <a:ext uri="{FF2B5EF4-FFF2-40B4-BE49-F238E27FC236}">
                <a16:creationId xmlns:a16="http://schemas.microsoft.com/office/drawing/2014/main" id="{346552AA-0F08-453B-93BA-66B8765D8CC5}"/>
              </a:ext>
            </a:extLst>
          </p:cNvPr>
          <p:cNvSpPr/>
          <p:nvPr/>
        </p:nvSpPr>
        <p:spPr>
          <a:xfrm>
            <a:off x="2699792" y="5355168"/>
            <a:ext cx="4320480"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Card visualization added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8" name="Picture 7">
            <a:extLst>
              <a:ext uri="{FF2B5EF4-FFF2-40B4-BE49-F238E27FC236}">
                <a16:creationId xmlns:a16="http://schemas.microsoft.com/office/drawing/2014/main" id="{EFF6C549-C9E9-4610-B2C8-FB3F519DB19B}"/>
              </a:ext>
            </a:extLst>
          </p:cNvPr>
          <p:cNvPicPr/>
          <p:nvPr/>
        </p:nvPicPr>
        <p:blipFill rotWithShape="1">
          <a:blip r:embed="rId4">
            <a:extLst>
              <a:ext uri="{28A0092B-C50C-407E-A947-70E740481C1C}">
                <a14:useLocalDpi xmlns:a14="http://schemas.microsoft.com/office/drawing/2010/main" val="0"/>
              </a:ext>
            </a:extLst>
          </a:blip>
          <a:srcRect l="2501" t="4424" r="2054" b="5310"/>
          <a:stretch/>
        </p:blipFill>
        <p:spPr bwMode="auto">
          <a:xfrm>
            <a:off x="3131840" y="3495629"/>
            <a:ext cx="3991446" cy="1781919"/>
          </a:xfrm>
          <a:prstGeom prst="rect">
            <a:avLst/>
          </a:prstGeom>
          <a:noFill/>
          <a:ln w="9525" cap="flat" cmpd="sng" algn="ctr">
            <a:solidFill>
              <a:srgbClr val="5B9BD5"/>
            </a:solidFill>
            <a:prstDash val="solid"/>
            <a:round/>
            <a:headEnd type="none" w="med" len="med"/>
            <a:tailEnd type="none" w="med" len="med"/>
          </a:ln>
          <a:extLst>
            <a:ext uri="{53640926-AAD7-44D8-BBD7-CCE9431645EC}">
              <a14:shadowObscured xmlns:a14="http://schemas.microsoft.com/office/drawing/2010/main"/>
            </a:ext>
          </a:extLst>
        </p:spPr>
      </p:pic>
      <p:sp>
        <p:nvSpPr>
          <p:cNvPr id="3" name="Footer Placeholder 2">
            <a:extLst>
              <a:ext uri="{FF2B5EF4-FFF2-40B4-BE49-F238E27FC236}">
                <a16:creationId xmlns:a16="http://schemas.microsoft.com/office/drawing/2014/main" id="{D264237E-DC0E-45FC-A75F-81702E3479ED}"/>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9875669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270606"/>
            <a:ext cx="7903697" cy="561477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a:t>
            </a:r>
            <a:r>
              <a:rPr lang="en-IE" sz="2200" b="1" dirty="0">
                <a:solidFill>
                  <a:srgbClr val="009FE9"/>
                </a:solidFill>
              </a:rPr>
              <a:t>Creating Card Visualizations.</a:t>
            </a:r>
          </a:p>
          <a:p>
            <a:pPr marL="0" indent="0">
              <a:buNone/>
            </a:pPr>
            <a:endParaRPr lang="en-GB" b="1" dirty="0">
              <a:solidFill>
                <a:srgbClr val="00B0F0"/>
              </a:solidFill>
            </a:endParaRPr>
          </a:p>
          <a:p>
            <a:pPr marL="0" indent="0">
              <a:buNone/>
            </a:pPr>
            <a:r>
              <a:rPr lang="en-IE" sz="2200" b="1" dirty="0"/>
              <a:t>Example: </a:t>
            </a:r>
            <a:r>
              <a:rPr lang="en-IE" sz="2200" dirty="0"/>
              <a:t>C</a:t>
            </a:r>
            <a:r>
              <a:rPr lang="en-SG" sz="2200" dirty="0" err="1"/>
              <a:t>reate</a:t>
            </a:r>
            <a:r>
              <a:rPr lang="en-SG" sz="2200" dirty="0"/>
              <a:t> </a:t>
            </a:r>
            <a:r>
              <a:rPr lang="en-SG" sz="2200" b="1" dirty="0"/>
              <a:t>cards</a:t>
            </a:r>
            <a:r>
              <a:rPr lang="en-SG" sz="2200" dirty="0"/>
              <a:t> to display </a:t>
            </a:r>
            <a:r>
              <a:rPr lang="en-SG" sz="2200" b="1" dirty="0"/>
              <a:t>number of customers </a:t>
            </a:r>
            <a:r>
              <a:rPr lang="en-SG" sz="2200" dirty="0"/>
              <a:t>and </a:t>
            </a:r>
            <a:r>
              <a:rPr lang="en-SG" sz="2200" b="1" dirty="0"/>
              <a:t>total sales</a:t>
            </a:r>
            <a:r>
              <a:rPr lang="en-SG" sz="2200" dirty="0"/>
              <a:t>.</a:t>
            </a:r>
            <a:endParaRPr lang="en-IE" sz="2200" dirty="0"/>
          </a:p>
          <a:p>
            <a:pPr marL="0" indent="0">
              <a:buNone/>
            </a:pPr>
            <a:endParaRPr lang="en-SG" sz="2200" b="1" dirty="0"/>
          </a:p>
          <a:p>
            <a:pPr marL="0" indent="0">
              <a:buNone/>
            </a:pPr>
            <a:r>
              <a:rPr lang="en-IE" sz="2200" b="1" dirty="0"/>
              <a:t>Steps:</a:t>
            </a:r>
          </a:p>
          <a:p>
            <a:pPr lvl="0">
              <a:buFont typeface="+mj-lt"/>
              <a:buAutoNum type="arabicPeriod"/>
            </a:pPr>
            <a:r>
              <a:rPr lang="en-SG" dirty="0"/>
              <a:t>Copy the </a:t>
            </a:r>
            <a:r>
              <a:rPr lang="en-SG" b="1" dirty="0"/>
              <a:t>Number or orders</a:t>
            </a:r>
            <a:r>
              <a:rPr lang="en-SG" dirty="0"/>
              <a:t> card and paste it twice</a:t>
            </a:r>
            <a:r>
              <a:rPr lang="en-SG" b="1" dirty="0"/>
              <a:t> </a:t>
            </a:r>
            <a:r>
              <a:rPr lang="en-SG" dirty="0"/>
              <a:t>on the right.</a:t>
            </a:r>
            <a:endParaRPr lang="en-IE" dirty="0"/>
          </a:p>
          <a:p>
            <a:pPr>
              <a:buFont typeface="+mj-lt"/>
              <a:buAutoNum type="arabicPeriod"/>
            </a:pPr>
            <a:r>
              <a:rPr lang="en-SG" dirty="0"/>
              <a:t>Edit the 2 new cards as follows:</a:t>
            </a:r>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lvl="0">
              <a:buFont typeface="+mj-lt"/>
              <a:buAutoNum type="arabicPeriod"/>
            </a:pPr>
            <a:endParaRPr lang="en-SG" dirty="0"/>
          </a:p>
          <a:p>
            <a:pPr lvl="0">
              <a:buFont typeface="+mj-lt"/>
              <a:buAutoNum type="arabicPeriod"/>
            </a:pPr>
            <a:endParaRPr lang="en-SG" dirty="0"/>
          </a:p>
          <a:p>
            <a:pPr lvl="0">
              <a:buFont typeface="+mj-lt"/>
              <a:buAutoNum type="arabicPeriod"/>
            </a:pPr>
            <a:endParaRPr lang="en-SG" dirty="0"/>
          </a:p>
          <a:p>
            <a:pPr lvl="0">
              <a:buFont typeface="+mj-lt"/>
              <a:buAutoNum type="arabicPeriod"/>
            </a:pPr>
            <a:endParaRPr lang="en-SG" dirty="0"/>
          </a:p>
          <a:p>
            <a:pPr lvl="0">
              <a:buFont typeface="+mj-lt"/>
              <a:buAutoNum type="arabicPeriod"/>
            </a:pPr>
            <a:r>
              <a:rPr lang="en-SG" dirty="0"/>
              <a:t>Press </a:t>
            </a:r>
            <a:r>
              <a:rPr lang="en-SG" b="1" dirty="0"/>
              <a:t>CTRL</a:t>
            </a:r>
            <a:r>
              <a:rPr lang="en-SG" dirty="0"/>
              <a:t> and click to select each card.</a:t>
            </a:r>
            <a:endParaRPr lang="en-IE" dirty="0"/>
          </a:p>
          <a:p>
            <a:pPr lvl="0">
              <a:buFont typeface="+mj-lt"/>
              <a:buAutoNum type="arabicPeriod"/>
            </a:pPr>
            <a:r>
              <a:rPr lang="en-SG" dirty="0"/>
              <a:t>On the </a:t>
            </a:r>
            <a:r>
              <a:rPr lang="en-SG" b="1" dirty="0"/>
              <a:t>Format</a:t>
            </a:r>
            <a:r>
              <a:rPr lang="en-SG" dirty="0"/>
              <a:t> tab, choose </a:t>
            </a:r>
            <a:r>
              <a:rPr lang="en-SG" b="1" dirty="0"/>
              <a:t>Align</a:t>
            </a:r>
            <a:r>
              <a:rPr lang="en-SG" dirty="0"/>
              <a:t> in the </a:t>
            </a:r>
            <a:r>
              <a:rPr lang="en-SG" b="1" dirty="0"/>
              <a:t>Arrange</a:t>
            </a:r>
            <a:r>
              <a:rPr lang="en-SG" dirty="0"/>
              <a:t> group, and choose </a:t>
            </a:r>
            <a:r>
              <a:rPr lang="en-SG" b="1" dirty="0"/>
              <a:t>Align Top</a:t>
            </a:r>
            <a:r>
              <a:rPr lang="en-SG" dirty="0"/>
              <a:t>.</a:t>
            </a:r>
            <a:endParaRPr lang="en-IE" dirty="0"/>
          </a:p>
          <a:p>
            <a:pPr lvl="0">
              <a:buFont typeface="+mj-lt"/>
              <a:buAutoNum type="arabicPeriod"/>
            </a:pPr>
            <a:r>
              <a:rPr lang="en-SG" dirty="0"/>
              <a:t>Use </a:t>
            </a:r>
            <a:r>
              <a:rPr lang="en-SG" b="1" dirty="0"/>
              <a:t>Distribute</a:t>
            </a:r>
            <a:r>
              <a:rPr lang="en-SG" dirty="0"/>
              <a:t> in the </a:t>
            </a:r>
            <a:r>
              <a:rPr lang="en-SG" b="1" dirty="0"/>
              <a:t>Arrange</a:t>
            </a:r>
            <a:r>
              <a:rPr lang="en-SG" dirty="0"/>
              <a:t> group to distribute the cards equally.</a:t>
            </a:r>
            <a:endParaRPr lang="en-IE" dirty="0"/>
          </a:p>
          <a:p>
            <a:endParaRPr lang="en-IE"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77657"/>
            <a:ext cx="588830" cy="588830"/>
          </a:xfrm>
          <a:prstGeom prst="rect">
            <a:avLst/>
          </a:prstGeom>
        </p:spPr>
      </p:pic>
      <p:graphicFrame>
        <p:nvGraphicFramePr>
          <p:cNvPr id="4" name="Table 3">
            <a:extLst>
              <a:ext uri="{FF2B5EF4-FFF2-40B4-BE49-F238E27FC236}">
                <a16:creationId xmlns:a16="http://schemas.microsoft.com/office/drawing/2014/main" id="{956A93E6-59F7-4D57-976B-A14CB4047640}"/>
              </a:ext>
            </a:extLst>
          </p:cNvPr>
          <p:cNvGraphicFramePr>
            <a:graphicFrameLocks noGrp="1"/>
          </p:cNvGraphicFramePr>
          <p:nvPr>
            <p:extLst>
              <p:ext uri="{D42A27DB-BD31-4B8C-83A1-F6EECF244321}">
                <p14:modId xmlns:p14="http://schemas.microsoft.com/office/powerpoint/2010/main" val="1261445730"/>
              </p:ext>
            </p:extLst>
          </p:nvPr>
        </p:nvGraphicFramePr>
        <p:xfrm>
          <a:off x="1086842" y="3645024"/>
          <a:ext cx="6984000" cy="1800000"/>
        </p:xfrm>
        <a:graphic>
          <a:graphicData uri="http://schemas.openxmlformats.org/drawingml/2006/table">
            <a:tbl>
              <a:tblPr firstRow="1">
                <a:tableStyleId>{5C22544A-7EE6-4342-B048-85BDC9FD1C3A}</a:tableStyleId>
              </a:tblPr>
              <a:tblGrid>
                <a:gridCol w="2328000">
                  <a:extLst>
                    <a:ext uri="{9D8B030D-6E8A-4147-A177-3AD203B41FA5}">
                      <a16:colId xmlns:a16="http://schemas.microsoft.com/office/drawing/2014/main" val="1649110497"/>
                    </a:ext>
                  </a:extLst>
                </a:gridCol>
                <a:gridCol w="2328000">
                  <a:extLst>
                    <a:ext uri="{9D8B030D-6E8A-4147-A177-3AD203B41FA5}">
                      <a16:colId xmlns:a16="http://schemas.microsoft.com/office/drawing/2014/main" val="2080792485"/>
                    </a:ext>
                  </a:extLst>
                </a:gridCol>
                <a:gridCol w="2328000">
                  <a:extLst>
                    <a:ext uri="{9D8B030D-6E8A-4147-A177-3AD203B41FA5}">
                      <a16:colId xmlns:a16="http://schemas.microsoft.com/office/drawing/2014/main" val="2028628486"/>
                    </a:ext>
                  </a:extLst>
                </a:gridCol>
              </a:tblGrid>
              <a:tr h="450000">
                <a:tc>
                  <a:txBody>
                    <a:bodyPr/>
                    <a:lstStyle/>
                    <a:p>
                      <a:pPr marL="457200">
                        <a:lnSpc>
                          <a:spcPct val="115000"/>
                        </a:lnSpc>
                        <a:spcAft>
                          <a:spcPts val="0"/>
                        </a:spcAft>
                      </a:pPr>
                      <a:r>
                        <a:rPr lang="en-SG" sz="1400" dirty="0">
                          <a:effectLst/>
                        </a:rPr>
                        <a:t> </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SG" sz="1400" dirty="0">
                          <a:effectLst/>
                        </a:rPr>
                        <a:t>Number of Customers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0">
                        <a:lnSpc>
                          <a:spcPct val="115000"/>
                        </a:lnSpc>
                        <a:spcAft>
                          <a:spcPts val="0"/>
                        </a:spcAft>
                      </a:pPr>
                      <a:r>
                        <a:rPr lang="en-SG" sz="1400">
                          <a:effectLst/>
                        </a:rPr>
                        <a:t>Total Sales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8932162"/>
                  </a:ext>
                </a:extLst>
              </a:tr>
              <a:tr h="450000">
                <a:tc>
                  <a:txBody>
                    <a:bodyPr/>
                    <a:lstStyle/>
                    <a:p>
                      <a:pPr marL="457200">
                        <a:lnSpc>
                          <a:spcPct val="115000"/>
                        </a:lnSpc>
                        <a:spcAft>
                          <a:spcPts val="0"/>
                        </a:spcAft>
                      </a:pPr>
                      <a:r>
                        <a:rPr lang="en-SG" sz="1400" b="1" dirty="0">
                          <a:effectLst/>
                        </a:rPr>
                        <a:t>Field</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0" algn="l">
                        <a:lnSpc>
                          <a:spcPct val="115000"/>
                        </a:lnSpc>
                        <a:spcAft>
                          <a:spcPts val="0"/>
                        </a:spcAft>
                      </a:pPr>
                      <a:r>
                        <a:rPr lang="en-SG" sz="1400" b="1" dirty="0">
                          <a:effectLst/>
                        </a:rPr>
                        <a:t>Customer ID</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0">
                        <a:lnSpc>
                          <a:spcPct val="115000"/>
                        </a:lnSpc>
                        <a:spcAft>
                          <a:spcPts val="0"/>
                        </a:spcAft>
                      </a:pPr>
                      <a:r>
                        <a:rPr lang="en-SG" sz="1400" b="1" dirty="0">
                          <a:effectLst/>
                        </a:rPr>
                        <a:t>Sales</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02618298"/>
                  </a:ext>
                </a:extLst>
              </a:tr>
              <a:tr h="450000">
                <a:tc>
                  <a:txBody>
                    <a:bodyPr/>
                    <a:lstStyle/>
                    <a:p>
                      <a:pPr marL="457200">
                        <a:lnSpc>
                          <a:spcPct val="115000"/>
                        </a:lnSpc>
                        <a:spcAft>
                          <a:spcPts val="0"/>
                        </a:spcAft>
                      </a:pPr>
                      <a:r>
                        <a:rPr lang="en-SG" sz="1400" b="1" dirty="0">
                          <a:effectLst/>
                        </a:rPr>
                        <a:t>Aggregation Method</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0">
                        <a:lnSpc>
                          <a:spcPct val="115000"/>
                        </a:lnSpc>
                        <a:spcAft>
                          <a:spcPts val="0"/>
                        </a:spcAft>
                      </a:pPr>
                      <a:r>
                        <a:rPr lang="en-SG" sz="1400" b="1" dirty="0">
                          <a:effectLst/>
                        </a:rPr>
                        <a:t>Count (Distinct)</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0">
                        <a:lnSpc>
                          <a:spcPct val="115000"/>
                        </a:lnSpc>
                        <a:spcAft>
                          <a:spcPts val="0"/>
                        </a:spcAft>
                      </a:pPr>
                      <a:r>
                        <a:rPr lang="en-SG" sz="1400" b="1" dirty="0">
                          <a:effectLst/>
                        </a:rPr>
                        <a:t>Sum</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52352563"/>
                  </a:ext>
                </a:extLst>
              </a:tr>
              <a:tr h="450000">
                <a:tc>
                  <a:txBody>
                    <a:bodyPr/>
                    <a:lstStyle/>
                    <a:p>
                      <a:pPr marL="457200">
                        <a:lnSpc>
                          <a:spcPct val="115000"/>
                        </a:lnSpc>
                        <a:spcAft>
                          <a:spcPts val="0"/>
                        </a:spcAft>
                      </a:pPr>
                      <a:r>
                        <a:rPr lang="en-SG" sz="1400" b="1" dirty="0">
                          <a:effectLst/>
                        </a:rPr>
                        <a:t>Title</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0">
                        <a:lnSpc>
                          <a:spcPct val="115000"/>
                        </a:lnSpc>
                        <a:spcAft>
                          <a:spcPts val="0"/>
                        </a:spcAft>
                      </a:pPr>
                      <a:r>
                        <a:rPr lang="en-SG" sz="1400" b="1" dirty="0">
                          <a:effectLst/>
                        </a:rPr>
                        <a:t>Number of Customers</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0">
                        <a:lnSpc>
                          <a:spcPct val="115000"/>
                        </a:lnSpc>
                        <a:spcAft>
                          <a:spcPts val="0"/>
                        </a:spcAft>
                      </a:pPr>
                      <a:r>
                        <a:rPr lang="en-SG" sz="1400" b="1" dirty="0">
                          <a:effectLst/>
                        </a:rPr>
                        <a:t>Total Orders Value</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70972968"/>
                  </a:ext>
                </a:extLst>
              </a:tr>
            </a:tbl>
          </a:graphicData>
        </a:graphic>
      </p:graphicFrame>
      <p:sp>
        <p:nvSpPr>
          <p:cNvPr id="2" name="Footer Placeholder 1">
            <a:extLst>
              <a:ext uri="{FF2B5EF4-FFF2-40B4-BE49-F238E27FC236}">
                <a16:creationId xmlns:a16="http://schemas.microsoft.com/office/drawing/2014/main" id="{50700748-75BC-4B93-ACBD-B557C4EA13C0}"/>
              </a:ext>
            </a:extLst>
          </p:cNvPr>
          <p:cNvSpPr>
            <a:spLocks noGrp="1"/>
          </p:cNvSpPr>
          <p:nvPr>
            <p:ph type="ftr" sz="quarter" idx="11"/>
          </p:nvPr>
        </p:nvSpPr>
        <p:spPr/>
        <p:txBody>
          <a:bodyPr/>
          <a:lstStyle/>
          <a:p>
            <a:r>
              <a:rPr lang="en-IE"/>
              <a:t>Data Analytics - Foundation 1.0</a:t>
            </a:r>
            <a:endParaRPr lang="en-IE" dirty="0"/>
          </a:p>
        </p:txBody>
      </p:sp>
      <p:sp>
        <p:nvSpPr>
          <p:cNvPr id="7" name="Title 1">
            <a:extLst>
              <a:ext uri="{FF2B5EF4-FFF2-40B4-BE49-F238E27FC236}">
                <a16:creationId xmlns:a16="http://schemas.microsoft.com/office/drawing/2014/main" id="{E640267A-1018-4DDE-BF58-A176C08313DD}"/>
              </a:ext>
            </a:extLst>
          </p:cNvPr>
          <p:cNvSpPr>
            <a:spLocks noGrp="1"/>
          </p:cNvSpPr>
          <p:nvPr>
            <p:ph type="title"/>
          </p:nvPr>
        </p:nvSpPr>
        <p:spPr>
          <a:xfrm>
            <a:off x="0" y="0"/>
            <a:ext cx="9396536" cy="1143000"/>
          </a:xfrm>
        </p:spPr>
        <p:txBody>
          <a:bodyPr/>
          <a:lstStyle/>
          <a:p>
            <a:r>
              <a:rPr lang="en-IE" dirty="0"/>
              <a:t> 12 – Creating Additional Data Visualizations</a:t>
            </a:r>
          </a:p>
        </p:txBody>
      </p:sp>
    </p:spTree>
    <p:extLst>
      <p:ext uri="{BB962C8B-B14F-4D97-AF65-F5344CB8AC3E}">
        <p14:creationId xmlns:p14="http://schemas.microsoft.com/office/powerpoint/2010/main" val="41622057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233450"/>
            <a:ext cx="7990501" cy="53639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GB" sz="2000" b="1" dirty="0">
                <a:solidFill>
                  <a:srgbClr val="009FE9"/>
                </a:solidFill>
              </a:rPr>
              <a:t>Task: </a:t>
            </a:r>
            <a:r>
              <a:rPr lang="en-IE" sz="2000" b="1" dirty="0">
                <a:solidFill>
                  <a:srgbClr val="009FE9"/>
                </a:solidFill>
              </a:rPr>
              <a:t>Creating Card Visualizations.</a:t>
            </a:r>
          </a:p>
          <a:p>
            <a:pPr marL="0" indent="0">
              <a:lnSpc>
                <a:spcPct val="80000"/>
              </a:lnSpc>
              <a:buNone/>
            </a:pPr>
            <a:endParaRPr lang="en-IE" sz="2000" b="1" dirty="0">
              <a:solidFill>
                <a:srgbClr val="00B0F0"/>
              </a:solidFill>
            </a:endParaRPr>
          </a:p>
          <a:p>
            <a:pPr marL="0" indent="0">
              <a:lnSpc>
                <a:spcPct val="80000"/>
              </a:lnSpc>
              <a:buNone/>
            </a:pPr>
            <a:r>
              <a:rPr lang="en-IE" sz="2000" b="1" dirty="0"/>
              <a:t>Example: </a:t>
            </a:r>
            <a:r>
              <a:rPr lang="en-IE" sz="2000" dirty="0"/>
              <a:t>C</a:t>
            </a:r>
            <a:r>
              <a:rPr lang="en-SG" sz="2000" dirty="0" err="1"/>
              <a:t>reate</a:t>
            </a:r>
            <a:r>
              <a:rPr lang="en-SG" sz="2000" dirty="0"/>
              <a:t> </a:t>
            </a:r>
            <a:r>
              <a:rPr lang="en-SG" sz="2000" b="1" dirty="0"/>
              <a:t>cards</a:t>
            </a:r>
            <a:r>
              <a:rPr lang="en-SG" sz="2000" dirty="0"/>
              <a:t> to display </a:t>
            </a:r>
            <a:r>
              <a:rPr lang="en-SG" sz="2000" b="1" dirty="0"/>
              <a:t>number of customers </a:t>
            </a:r>
            <a:r>
              <a:rPr lang="en-SG" sz="2000" dirty="0"/>
              <a:t>and  </a:t>
            </a:r>
            <a:r>
              <a:rPr lang="en-SG" sz="2000" b="1" dirty="0"/>
              <a:t>total sales</a:t>
            </a:r>
            <a:r>
              <a:rPr lang="en-SG" sz="2000" dirty="0"/>
              <a:t>.</a:t>
            </a:r>
            <a:endParaRPr lang="en-IE" sz="2000" dirty="0"/>
          </a:p>
          <a:p>
            <a:pPr marL="0" indent="0">
              <a:lnSpc>
                <a:spcPct val="80000"/>
              </a:lnSpc>
              <a:buNone/>
            </a:pPr>
            <a:endParaRPr lang="en-IE" sz="2000" b="1" dirty="0"/>
          </a:p>
          <a:p>
            <a:pPr marL="0" indent="0">
              <a:lnSpc>
                <a:spcPct val="80000"/>
              </a:lnSpc>
              <a:buNone/>
            </a:pPr>
            <a:r>
              <a:rPr lang="en-IE" sz="2000" b="1" dirty="0"/>
              <a:t>Result: </a:t>
            </a:r>
            <a:r>
              <a:rPr lang="en-SG" sz="2000" dirty="0"/>
              <a:t>The cards are updated on the report canvas.</a:t>
            </a:r>
          </a:p>
          <a:p>
            <a:pPr marL="0" indent="0">
              <a:lnSpc>
                <a:spcPct val="80000"/>
              </a:lnSpc>
              <a:buNone/>
            </a:pPr>
            <a:endParaRPr lang="en-SG" sz="2000" dirty="0">
              <a:ea typeface="Calibri" panose="020F0502020204030204" pitchFamily="34" charset="0"/>
              <a:cs typeface="Times New Roman" panose="02020603050405020304" pitchFamily="18" charset="0"/>
            </a:endParaRPr>
          </a:p>
          <a:p>
            <a:pPr marL="0" indent="0">
              <a:lnSpc>
                <a:spcPct val="80000"/>
              </a:lnSpc>
              <a:buNone/>
            </a:pPr>
            <a:endParaRPr lang="en-SG" sz="2000" dirty="0">
              <a:ea typeface="Calibri" panose="020F0502020204030204" pitchFamily="34" charset="0"/>
              <a:cs typeface="Times New Roman" panose="02020603050405020304" pitchFamily="18" charset="0"/>
            </a:endParaRPr>
          </a:p>
          <a:p>
            <a:pPr marL="0" indent="0">
              <a:lnSpc>
                <a:spcPct val="80000"/>
              </a:lnSpc>
              <a:buNone/>
            </a:pPr>
            <a:endParaRPr lang="en-SG" sz="2000" dirty="0">
              <a:ea typeface="Calibri" panose="020F0502020204030204" pitchFamily="34" charset="0"/>
              <a:cs typeface="Times New Roman" panose="02020603050405020304" pitchFamily="18" charset="0"/>
            </a:endParaRPr>
          </a:p>
          <a:p>
            <a:pPr marL="0" indent="0">
              <a:lnSpc>
                <a:spcPct val="80000"/>
              </a:lnSpc>
              <a:buNone/>
            </a:pPr>
            <a:endParaRPr lang="en-SG" sz="2000" dirty="0">
              <a:ea typeface="Calibri" panose="020F0502020204030204" pitchFamily="34" charset="0"/>
              <a:cs typeface="Times New Roman" panose="02020603050405020304" pitchFamily="18" charset="0"/>
            </a:endParaRPr>
          </a:p>
          <a:p>
            <a:pPr marL="0" indent="0">
              <a:lnSpc>
                <a:spcPct val="80000"/>
              </a:lnSpc>
              <a:buNone/>
            </a:pPr>
            <a:endParaRPr lang="en-SG" sz="2000" dirty="0">
              <a:ea typeface="Calibri" panose="020F0502020204030204" pitchFamily="34" charset="0"/>
              <a:cs typeface="Times New Roman" panose="02020603050405020304" pitchFamily="18" charset="0"/>
            </a:endParaRPr>
          </a:p>
          <a:p>
            <a:pPr marL="0" indent="0">
              <a:lnSpc>
                <a:spcPct val="80000"/>
              </a:lnSpc>
              <a:buNone/>
            </a:pPr>
            <a:endParaRPr lang="en-SG" sz="2000" dirty="0">
              <a:ea typeface="Calibri" panose="020F0502020204030204" pitchFamily="34" charset="0"/>
              <a:cs typeface="Times New Roman" panose="02020603050405020304" pitchFamily="18" charset="0"/>
            </a:endParaRPr>
          </a:p>
          <a:p>
            <a:pPr marL="0" indent="0">
              <a:lnSpc>
                <a:spcPct val="80000"/>
              </a:lnSpc>
              <a:buNone/>
            </a:pPr>
            <a:endParaRPr lang="en-SG" sz="2000" dirty="0">
              <a:ea typeface="Calibri" panose="020F0502020204030204" pitchFamily="34" charset="0"/>
              <a:cs typeface="Times New Roman" panose="02020603050405020304" pitchFamily="18" charset="0"/>
            </a:endParaRPr>
          </a:p>
          <a:p>
            <a:pPr marL="0" indent="0">
              <a:lnSpc>
                <a:spcPct val="80000"/>
              </a:lnSpc>
              <a:buNone/>
            </a:pPr>
            <a:r>
              <a:rPr lang="en-SG" sz="2000" dirty="0"/>
              <a:t> </a:t>
            </a:r>
          </a:p>
          <a:p>
            <a:pPr marL="0" indent="0">
              <a:lnSpc>
                <a:spcPct val="80000"/>
              </a:lnSpc>
              <a:buNone/>
            </a:pPr>
            <a:endParaRPr lang="en-SG" sz="2000" b="1" dirty="0"/>
          </a:p>
          <a:p>
            <a:pPr marL="0" indent="0">
              <a:lnSpc>
                <a:spcPct val="80000"/>
              </a:lnSpc>
              <a:buNone/>
            </a:pPr>
            <a:endParaRPr lang="en-SG" sz="2000" b="1" dirty="0"/>
          </a:p>
          <a:p>
            <a:pPr>
              <a:lnSpc>
                <a:spcPct val="80000"/>
              </a:lnSpc>
              <a:buFont typeface="+mj-lt"/>
              <a:buAutoNum type="arabicPeriod"/>
            </a:pPr>
            <a:endParaRPr lang="en-SG" sz="2000" dirty="0">
              <a:ea typeface="Calibri" panose="020F0502020204030204" pitchFamily="34" charset="0"/>
              <a:cs typeface="Times New Roman" panose="02020603050405020304" pitchFamily="18" charset="0"/>
            </a:endParaRPr>
          </a:p>
          <a:p>
            <a:pPr>
              <a:lnSpc>
                <a:spcPct val="80000"/>
              </a:lnSpc>
              <a:buFont typeface="+mj-lt"/>
              <a:buAutoNum type="arabicPeriod"/>
            </a:pPr>
            <a:endParaRPr lang="en-SG" sz="2000" dirty="0">
              <a:ea typeface="Calibri" panose="020F0502020204030204" pitchFamily="34" charset="0"/>
              <a:cs typeface="Times New Roman" panose="02020603050405020304" pitchFamily="18" charset="0"/>
            </a:endParaRPr>
          </a:p>
          <a:p>
            <a:pPr marL="0" indent="0">
              <a:lnSpc>
                <a:spcPct val="80000"/>
              </a:lnSpc>
              <a:buNone/>
            </a:pPr>
            <a:endParaRPr lang="en-IE" sz="2000" dirty="0"/>
          </a:p>
          <a:p>
            <a:pPr marL="0" indent="0">
              <a:lnSpc>
                <a:spcPct val="80000"/>
              </a:lnSpc>
              <a:buNone/>
            </a:pPr>
            <a:endParaRPr lang="en-SG" sz="2000" b="1" dirty="0"/>
          </a:p>
          <a:p>
            <a:pPr marL="0" indent="0">
              <a:lnSpc>
                <a:spcPct val="80000"/>
              </a:lnSpc>
              <a:buNone/>
            </a:pPr>
            <a:endParaRPr lang="en-IE" sz="2000" b="1" dirty="0"/>
          </a:p>
          <a:p>
            <a:pPr lvl="0">
              <a:lnSpc>
                <a:spcPct val="80000"/>
              </a:lnSpc>
              <a:buFont typeface="+mj-lt"/>
              <a:buAutoNum type="arabicPeriod"/>
            </a:pPr>
            <a:endParaRPr lang="en-IE" sz="2000" dirty="0"/>
          </a:p>
          <a:p>
            <a:pPr>
              <a:lnSpc>
                <a:spcPct val="80000"/>
              </a:lnSpc>
              <a:buFont typeface="+mj-lt"/>
              <a:buAutoNum type="arabicPeriod"/>
            </a:pPr>
            <a:endParaRPr lang="en-IE" sz="2000" dirty="0"/>
          </a:p>
          <a:p>
            <a:pPr>
              <a:lnSpc>
                <a:spcPct val="80000"/>
              </a:lnSpc>
              <a:buFont typeface="+mj-lt"/>
              <a:buAutoNum type="arabicPeriod"/>
            </a:pPr>
            <a:endParaRPr lang="en-IE" sz="2000" dirty="0"/>
          </a:p>
          <a:p>
            <a:pPr>
              <a:lnSpc>
                <a:spcPct val="80000"/>
              </a:lnSpc>
              <a:buFont typeface="+mj-lt"/>
              <a:buAutoNum type="arabicPeriod"/>
            </a:pPr>
            <a:endParaRPr lang="en-IE" sz="2000" dirty="0"/>
          </a:p>
          <a:p>
            <a:pPr>
              <a:lnSpc>
                <a:spcPct val="80000"/>
              </a:lnSpc>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80779" y="1268760"/>
            <a:ext cx="588830" cy="588830"/>
          </a:xfrm>
          <a:prstGeom prst="rect">
            <a:avLst/>
          </a:prstGeom>
        </p:spPr>
      </p:pic>
      <p:sp>
        <p:nvSpPr>
          <p:cNvPr id="2" name="Rectangle 1">
            <a:extLst>
              <a:ext uri="{FF2B5EF4-FFF2-40B4-BE49-F238E27FC236}">
                <a16:creationId xmlns:a16="http://schemas.microsoft.com/office/drawing/2014/main" id="{346552AA-0F08-453B-93BA-66B8765D8CC5}"/>
              </a:ext>
            </a:extLst>
          </p:cNvPr>
          <p:cNvSpPr/>
          <p:nvPr/>
        </p:nvSpPr>
        <p:spPr>
          <a:xfrm>
            <a:off x="2699792" y="5355168"/>
            <a:ext cx="4320480"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Card visualizations added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12" name="Picture 11">
            <a:extLst>
              <a:ext uri="{FF2B5EF4-FFF2-40B4-BE49-F238E27FC236}">
                <a16:creationId xmlns:a16="http://schemas.microsoft.com/office/drawing/2014/main" id="{F75A35D3-F35A-406B-90BE-386312AFEAD6}"/>
              </a:ext>
            </a:extLst>
          </p:cNvPr>
          <p:cNvPicPr/>
          <p:nvPr/>
        </p:nvPicPr>
        <p:blipFill rotWithShape="1">
          <a:blip r:embed="rId4">
            <a:extLst>
              <a:ext uri="{28A0092B-C50C-407E-A947-70E740481C1C}">
                <a14:useLocalDpi xmlns:a14="http://schemas.microsoft.com/office/drawing/2010/main" val="0"/>
              </a:ext>
            </a:extLst>
          </a:blip>
          <a:srcRect t="46048"/>
          <a:stretch/>
        </p:blipFill>
        <p:spPr bwMode="auto">
          <a:xfrm>
            <a:off x="1871700" y="3789040"/>
            <a:ext cx="5976663" cy="1476164"/>
          </a:xfrm>
          <a:prstGeom prst="rect">
            <a:avLst/>
          </a:prstGeom>
          <a:noFill/>
          <a:ln>
            <a:solidFill>
              <a:schemeClr val="accent1"/>
            </a:solidFill>
          </a:ln>
        </p:spPr>
      </p:pic>
      <p:sp>
        <p:nvSpPr>
          <p:cNvPr id="3" name="Footer Placeholder 2">
            <a:extLst>
              <a:ext uri="{FF2B5EF4-FFF2-40B4-BE49-F238E27FC236}">
                <a16:creationId xmlns:a16="http://schemas.microsoft.com/office/drawing/2014/main" id="{ECAC7890-37BC-4C50-A2E4-F4FB6E7467C3}"/>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814739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SG" sz="2000" b="1" dirty="0">
                <a:solidFill>
                  <a:srgbClr val="009FE9"/>
                </a:solidFill>
              </a:rPr>
              <a:t>Creating Matrix Visualizations</a:t>
            </a:r>
            <a:endParaRPr lang="en-IE" sz="2000" b="1" dirty="0">
              <a:solidFill>
                <a:srgbClr val="009FE9"/>
              </a:solidFill>
            </a:endParaRPr>
          </a:p>
          <a:p>
            <a:pPr marL="0" indent="0">
              <a:buNone/>
            </a:pPr>
            <a:endParaRPr lang="en-IE" sz="2000" b="1" dirty="0"/>
          </a:p>
          <a:p>
            <a:r>
              <a:rPr lang="en-SG" sz="2000" dirty="0"/>
              <a:t>You may want to communicate summary information in a report. </a:t>
            </a:r>
            <a:endParaRPr lang="en-IE" sz="2000" dirty="0"/>
          </a:p>
          <a:p>
            <a:r>
              <a:rPr lang="en-SG" sz="2000" dirty="0"/>
              <a:t>You can use the </a:t>
            </a:r>
            <a:r>
              <a:rPr lang="en-SG" sz="2000" b="1" dirty="0"/>
              <a:t>Matrix visualization </a:t>
            </a:r>
            <a:r>
              <a:rPr lang="en-SG" sz="2000" dirty="0"/>
              <a:t>to do this. </a:t>
            </a:r>
            <a:endParaRPr lang="en-IE" sz="2000" dirty="0"/>
          </a:p>
          <a:p>
            <a:endParaRPr lang="en-IE" sz="2000" dirty="0"/>
          </a:p>
          <a:p>
            <a:endParaRPr lang="en-IE" sz="2000" dirty="0"/>
          </a:p>
          <a:p>
            <a:endParaRPr lang="en-IE" sz="2000"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54424"/>
            <a:ext cx="590400" cy="590400"/>
          </a:xfrm>
          <a:prstGeom prst="rect">
            <a:avLst/>
          </a:prstGeom>
          <a:noFill/>
          <a:ln>
            <a:noFill/>
          </a:ln>
        </p:spPr>
      </p:pic>
      <p:pic>
        <p:nvPicPr>
          <p:cNvPr id="8" name="Picture 7">
            <a:extLst>
              <a:ext uri="{FF2B5EF4-FFF2-40B4-BE49-F238E27FC236}">
                <a16:creationId xmlns:a16="http://schemas.microsoft.com/office/drawing/2014/main" id="{C69D4E69-4F0D-4F6E-941B-B60CA08BABB3}"/>
              </a:ext>
            </a:extLst>
          </p:cNvPr>
          <p:cNvPicPr/>
          <p:nvPr/>
        </p:nvPicPr>
        <p:blipFill rotWithShape="1">
          <a:blip r:embed="rId4">
            <a:extLst>
              <a:ext uri="{28A0092B-C50C-407E-A947-70E740481C1C}">
                <a14:useLocalDpi xmlns:a14="http://schemas.microsoft.com/office/drawing/2010/main" val="0"/>
              </a:ext>
            </a:extLst>
          </a:blip>
          <a:srcRect l="-633" t="41049" r="31363" b="8190"/>
          <a:stretch/>
        </p:blipFill>
        <p:spPr bwMode="auto">
          <a:xfrm>
            <a:off x="2915816" y="3616120"/>
            <a:ext cx="5184576" cy="2088232"/>
          </a:xfrm>
          <a:prstGeom prst="rect">
            <a:avLst/>
          </a:prstGeom>
          <a:noFill/>
          <a:ln>
            <a:solidFill>
              <a:schemeClr val="bg2"/>
            </a:solidFill>
          </a:ln>
        </p:spPr>
      </p:pic>
      <p:pic>
        <p:nvPicPr>
          <p:cNvPr id="3" name="Graphic 2" descr="Magnifying glass">
            <a:extLst>
              <a:ext uri="{FF2B5EF4-FFF2-40B4-BE49-F238E27FC236}">
                <a16:creationId xmlns:a16="http://schemas.microsoft.com/office/drawing/2014/main" id="{79288C14-34D4-4DB0-9113-DE3B2708FC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941644">
            <a:off x="287539" y="2617691"/>
            <a:ext cx="2966136" cy="2966136"/>
          </a:xfrm>
          <a:prstGeom prst="rect">
            <a:avLst/>
          </a:prstGeom>
        </p:spPr>
      </p:pic>
      <p:sp>
        <p:nvSpPr>
          <p:cNvPr id="2" name="Footer Placeholder 1">
            <a:extLst>
              <a:ext uri="{FF2B5EF4-FFF2-40B4-BE49-F238E27FC236}">
                <a16:creationId xmlns:a16="http://schemas.microsoft.com/office/drawing/2014/main" id="{9A69772C-F918-4AA6-9C0C-A7C3AF933A56}"/>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091343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270606"/>
            <a:ext cx="7903697" cy="547076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a:t>
            </a:r>
            <a:r>
              <a:rPr lang="en-SG" sz="2200" b="1" dirty="0">
                <a:solidFill>
                  <a:srgbClr val="009FE9"/>
                </a:solidFill>
              </a:rPr>
              <a:t>Creating Matrix Visualizations</a:t>
            </a:r>
          </a:p>
          <a:p>
            <a:pPr marL="0" indent="0">
              <a:buNone/>
            </a:pPr>
            <a:endParaRPr lang="en-GB" sz="2200" b="1" dirty="0">
              <a:solidFill>
                <a:srgbClr val="00B0F0"/>
              </a:solidFill>
            </a:endParaRPr>
          </a:p>
          <a:p>
            <a:pPr marL="0" indent="0">
              <a:buNone/>
            </a:pPr>
            <a:r>
              <a:rPr lang="en-IE" sz="2200" b="1" dirty="0"/>
              <a:t>Example: </a:t>
            </a:r>
            <a:r>
              <a:rPr lang="en-IE" sz="2200" dirty="0"/>
              <a:t>C</a:t>
            </a:r>
            <a:r>
              <a:rPr lang="en-SG" sz="2200" dirty="0" err="1"/>
              <a:t>reate</a:t>
            </a:r>
            <a:r>
              <a:rPr lang="en-SG" sz="2200" dirty="0"/>
              <a:t> </a:t>
            </a:r>
            <a:r>
              <a:rPr lang="en-SG" sz="2200" b="1" dirty="0"/>
              <a:t>a matrix</a:t>
            </a:r>
            <a:r>
              <a:rPr lang="en-SG" sz="2200" dirty="0"/>
              <a:t> to display </a:t>
            </a:r>
            <a:r>
              <a:rPr lang="en-SG" sz="2200" b="1" dirty="0"/>
              <a:t>total sales </a:t>
            </a:r>
            <a:r>
              <a:rPr lang="en-SG" sz="2200" dirty="0"/>
              <a:t>for </a:t>
            </a:r>
            <a:r>
              <a:rPr lang="en-SG" sz="2200" b="1" dirty="0"/>
              <a:t>customer type </a:t>
            </a:r>
            <a:r>
              <a:rPr lang="en-SG" sz="2200" dirty="0"/>
              <a:t>and </a:t>
            </a:r>
            <a:r>
              <a:rPr lang="en-SG" sz="2200" b="1" dirty="0"/>
              <a:t>product category</a:t>
            </a:r>
            <a:r>
              <a:rPr lang="en-SG" sz="2200" dirty="0"/>
              <a:t>.</a:t>
            </a:r>
            <a:endParaRPr lang="en-IE" sz="2200" dirty="0"/>
          </a:p>
          <a:p>
            <a:pPr marL="0" indent="0">
              <a:buNone/>
            </a:pPr>
            <a:endParaRPr lang="en-SG" sz="2200" b="1" dirty="0"/>
          </a:p>
          <a:p>
            <a:pPr marL="0" indent="0">
              <a:buNone/>
            </a:pPr>
            <a:r>
              <a:rPr lang="en-IE" sz="2200" b="1" dirty="0"/>
              <a:t>Steps:</a:t>
            </a:r>
          </a:p>
          <a:p>
            <a:pPr lvl="0">
              <a:buFont typeface="+mj-lt"/>
              <a:buAutoNum type="arabicPeriod"/>
            </a:pPr>
            <a:r>
              <a:rPr lang="en-SG" dirty="0"/>
              <a:t>Open </a:t>
            </a:r>
            <a:r>
              <a:rPr lang="en-SG" b="1" dirty="0"/>
              <a:t>Orders Card Solution Power BI file</a:t>
            </a:r>
            <a:r>
              <a:rPr lang="en-SG" dirty="0"/>
              <a:t> </a:t>
            </a:r>
          </a:p>
          <a:p>
            <a:pPr lvl="0">
              <a:buFont typeface="+mj-lt"/>
              <a:buAutoNum type="arabicPeriod"/>
            </a:pPr>
            <a:r>
              <a:rPr lang="en-SG" dirty="0"/>
              <a:t>Select the </a:t>
            </a:r>
            <a:r>
              <a:rPr lang="en-SG" b="1" dirty="0"/>
              <a:t>Matrix </a:t>
            </a:r>
            <a:r>
              <a:rPr lang="en-SG" dirty="0"/>
              <a:t>icon.</a:t>
            </a:r>
            <a:endParaRPr lang="en-IE" sz="1600" dirty="0"/>
          </a:p>
          <a:p>
            <a:pPr>
              <a:buFont typeface="+mj-lt"/>
              <a:buAutoNum type="arabicPeriod"/>
            </a:pPr>
            <a:r>
              <a:rPr lang="en-SG" dirty="0"/>
              <a:t>Drag and drop </a:t>
            </a:r>
            <a:r>
              <a:rPr lang="en-SG" b="1" dirty="0" err="1"/>
              <a:t>CustomerType</a:t>
            </a:r>
            <a:r>
              <a:rPr lang="en-SG" b="1" dirty="0"/>
              <a:t> </a:t>
            </a:r>
            <a:r>
              <a:rPr lang="en-SG" dirty="0"/>
              <a:t>to</a:t>
            </a:r>
            <a:r>
              <a:rPr lang="en-SG" b="1" dirty="0"/>
              <a:t> Rows</a:t>
            </a:r>
            <a:r>
              <a:rPr lang="en-SG" dirty="0"/>
              <a:t>,</a:t>
            </a:r>
            <a:br>
              <a:rPr lang="en-SG" b="1" dirty="0"/>
            </a:br>
            <a:r>
              <a:rPr lang="en-SG" b="1" dirty="0"/>
              <a:t>Product Category </a:t>
            </a:r>
            <a:r>
              <a:rPr lang="en-SG" dirty="0"/>
              <a:t>to</a:t>
            </a:r>
            <a:r>
              <a:rPr lang="en-SG" b="1" dirty="0"/>
              <a:t> Columns, Sales </a:t>
            </a:r>
            <a:r>
              <a:rPr lang="en-SG" dirty="0"/>
              <a:t>to</a:t>
            </a:r>
            <a:r>
              <a:rPr lang="en-SG" b="1" dirty="0"/>
              <a:t> Values</a:t>
            </a:r>
            <a:endParaRPr lang="en-IE" sz="1600" dirty="0"/>
          </a:p>
          <a:p>
            <a:pPr lvl="0">
              <a:buFont typeface="+mj-lt"/>
              <a:buAutoNum type="arabicPeriod"/>
            </a:pPr>
            <a:r>
              <a:rPr lang="en-SG" dirty="0"/>
              <a:t>Position the matrix below the first card.</a:t>
            </a:r>
            <a:endParaRPr lang="en-IE" dirty="0"/>
          </a:p>
          <a:p>
            <a:pPr>
              <a:buFont typeface="+mj-lt"/>
              <a:buAutoNum type="arabicPeriod"/>
            </a:pPr>
            <a:r>
              <a:rPr lang="en-SG" dirty="0"/>
              <a:t>Adjust the width so that it spans the width of the first two cards.</a:t>
            </a:r>
            <a:endParaRPr lang="en-IE" dirty="0"/>
          </a:p>
          <a:p>
            <a:pPr lvl="0">
              <a:buFont typeface="+mj-lt"/>
              <a:buAutoNum type="arabicPeriod"/>
            </a:pPr>
            <a:r>
              <a:rPr lang="en-SG" dirty="0"/>
              <a:t>Click the </a:t>
            </a:r>
            <a:r>
              <a:rPr lang="en-SG" b="1" dirty="0"/>
              <a:t>Format</a:t>
            </a:r>
            <a:r>
              <a:rPr lang="en-SG" dirty="0"/>
              <a:t> icon.</a:t>
            </a:r>
            <a:endParaRPr lang="en-IE" dirty="0"/>
          </a:p>
          <a:p>
            <a:pPr lvl="0">
              <a:buFont typeface="+mj-lt"/>
              <a:buAutoNum type="arabicPeriod"/>
            </a:pPr>
            <a:r>
              <a:rPr lang="en-SG" dirty="0"/>
              <a:t>In the </a:t>
            </a:r>
            <a:r>
              <a:rPr lang="en-SG" b="1" dirty="0"/>
              <a:t>Matrix style</a:t>
            </a:r>
            <a:r>
              <a:rPr lang="en-SG" dirty="0"/>
              <a:t> section set the style to </a:t>
            </a:r>
            <a:r>
              <a:rPr lang="en-SG" b="1" dirty="0"/>
              <a:t>Minimal</a:t>
            </a:r>
            <a:r>
              <a:rPr lang="en-SG" dirty="0"/>
              <a:t>.</a:t>
            </a:r>
            <a:endParaRPr lang="en-IE" dirty="0"/>
          </a:p>
          <a:p>
            <a:pPr lvl="0">
              <a:buFont typeface="+mj-lt"/>
              <a:buAutoNum type="arabicPeriod"/>
            </a:pPr>
            <a:r>
              <a:rPr lang="en-SG" dirty="0"/>
              <a:t>Expand the </a:t>
            </a:r>
            <a:r>
              <a:rPr lang="en-SG" b="1" dirty="0"/>
              <a:t>Grid</a:t>
            </a:r>
            <a:r>
              <a:rPr lang="en-SG" dirty="0"/>
              <a:t> section and set: </a:t>
            </a:r>
            <a:r>
              <a:rPr lang="en-SG" b="1" dirty="0"/>
              <a:t>Row padding</a:t>
            </a:r>
            <a:r>
              <a:rPr lang="en-SG" dirty="0"/>
              <a:t>: </a:t>
            </a:r>
            <a:r>
              <a:rPr lang="en-SG" b="1" dirty="0"/>
              <a:t>2, Outline weight</a:t>
            </a:r>
            <a:r>
              <a:rPr lang="en-SG" dirty="0"/>
              <a:t>: </a:t>
            </a:r>
            <a:r>
              <a:rPr lang="en-SG" b="1" dirty="0"/>
              <a:t>3, Text size</a:t>
            </a:r>
            <a:r>
              <a:rPr lang="en-SG" dirty="0"/>
              <a:t>: </a:t>
            </a:r>
            <a:r>
              <a:rPr lang="en-SG" b="1" dirty="0"/>
              <a:t>10</a:t>
            </a:r>
            <a:endParaRPr lang="en-IE" dirty="0"/>
          </a:p>
          <a:p>
            <a:pPr lvl="0">
              <a:buFont typeface="+mj-lt"/>
              <a:buAutoNum type="arabicPeriod"/>
            </a:pPr>
            <a:r>
              <a:rPr lang="en-SG" dirty="0"/>
              <a:t>In the </a:t>
            </a:r>
            <a:r>
              <a:rPr lang="en-SG" b="1" dirty="0"/>
              <a:t>Conditional formatting</a:t>
            </a:r>
            <a:r>
              <a:rPr lang="en-SG" dirty="0"/>
              <a:t> section slide the </a:t>
            </a:r>
            <a:r>
              <a:rPr lang="en-SG" b="1" dirty="0"/>
              <a:t>Data bars</a:t>
            </a:r>
            <a:r>
              <a:rPr lang="en-SG" dirty="0"/>
              <a:t> to </a:t>
            </a:r>
            <a:r>
              <a:rPr lang="en-SG" b="1" dirty="0"/>
              <a:t>On</a:t>
            </a:r>
            <a:r>
              <a:rPr lang="en-SG" dirty="0"/>
              <a:t>.</a:t>
            </a:r>
            <a:endParaRPr lang="en-IE" dirty="0"/>
          </a:p>
          <a:p>
            <a:pPr lvl="0">
              <a:buFont typeface="+mj-lt"/>
              <a:buAutoNum type="arabicPeriod"/>
            </a:pPr>
            <a:r>
              <a:rPr lang="en-SG" dirty="0"/>
              <a:t>Slide </a:t>
            </a:r>
            <a:r>
              <a:rPr lang="en-SG" b="1" dirty="0"/>
              <a:t>Border</a:t>
            </a:r>
            <a:r>
              <a:rPr lang="en-SG" dirty="0"/>
              <a:t> to </a:t>
            </a:r>
            <a:r>
              <a:rPr lang="en-SG" b="1" dirty="0"/>
              <a:t>On</a:t>
            </a:r>
            <a:r>
              <a:rPr lang="en-SG" dirty="0"/>
              <a:t>.</a:t>
            </a:r>
            <a:endParaRPr lang="en-IE" dirty="0"/>
          </a:p>
          <a:p>
            <a:pPr lvl="0">
              <a:buFont typeface="+mj-lt"/>
              <a:buAutoNum type="arabicPeriod"/>
            </a:pPr>
            <a:r>
              <a:rPr lang="en-SG" dirty="0"/>
              <a:t>Adjust the matrix so all values are visible without scrollbars.</a:t>
            </a:r>
            <a:endParaRPr lang="en-IE" dirty="0"/>
          </a:p>
          <a:p>
            <a:pPr lvl="0"/>
            <a:endParaRPr lang="en-IE" dirty="0"/>
          </a:p>
          <a:p>
            <a:endParaRPr lang="en-IE" dirty="0"/>
          </a:p>
          <a:p>
            <a:endParaRPr lang="en-IE"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5937" y="1268760"/>
            <a:ext cx="588830" cy="588830"/>
          </a:xfrm>
          <a:prstGeom prst="rect">
            <a:avLst/>
          </a:prstGeom>
        </p:spPr>
      </p:pic>
      <p:grpSp>
        <p:nvGrpSpPr>
          <p:cNvPr id="11" name="Group 10">
            <a:extLst>
              <a:ext uri="{FF2B5EF4-FFF2-40B4-BE49-F238E27FC236}">
                <a16:creationId xmlns:a16="http://schemas.microsoft.com/office/drawing/2014/main" id="{6B1FE492-9C44-4A44-BB8A-005AF09126B1}"/>
              </a:ext>
            </a:extLst>
          </p:cNvPr>
          <p:cNvGrpSpPr/>
          <p:nvPr/>
        </p:nvGrpSpPr>
        <p:grpSpPr>
          <a:xfrm>
            <a:off x="7020272" y="2204864"/>
            <a:ext cx="1685521" cy="2016224"/>
            <a:chOff x="0" y="0"/>
            <a:chExt cx="1937385" cy="2258695"/>
          </a:xfrm>
        </p:grpSpPr>
        <p:pic>
          <p:nvPicPr>
            <p:cNvPr id="12" name="Picture 11">
              <a:extLst>
                <a:ext uri="{FF2B5EF4-FFF2-40B4-BE49-F238E27FC236}">
                  <a16:creationId xmlns:a16="http://schemas.microsoft.com/office/drawing/2014/main" id="{29476BE1-6D66-4E0A-935A-DBAD73475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937385" cy="2258695"/>
            </a:xfrm>
            <a:prstGeom prst="rect">
              <a:avLst/>
            </a:prstGeom>
          </p:spPr>
        </p:pic>
        <p:sp>
          <p:nvSpPr>
            <p:cNvPr id="16" name="Rectangle 15">
              <a:extLst>
                <a:ext uri="{FF2B5EF4-FFF2-40B4-BE49-F238E27FC236}">
                  <a16:creationId xmlns:a16="http://schemas.microsoft.com/office/drawing/2014/main" id="{9D30C26E-CDD7-43A6-889B-47C2A4169869}"/>
                </a:ext>
              </a:extLst>
            </p:cNvPr>
            <p:cNvSpPr/>
            <p:nvPr/>
          </p:nvSpPr>
          <p:spPr>
            <a:xfrm>
              <a:off x="655093" y="1535373"/>
              <a:ext cx="327546" cy="25930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2" name="Footer Placeholder 1">
            <a:extLst>
              <a:ext uri="{FF2B5EF4-FFF2-40B4-BE49-F238E27FC236}">
                <a16:creationId xmlns:a16="http://schemas.microsoft.com/office/drawing/2014/main" id="{08B862F3-44A1-4161-A8F5-6319E503BD55}"/>
              </a:ext>
            </a:extLst>
          </p:cNvPr>
          <p:cNvSpPr>
            <a:spLocks noGrp="1"/>
          </p:cNvSpPr>
          <p:nvPr>
            <p:ph type="ftr" sz="quarter" idx="11"/>
          </p:nvPr>
        </p:nvSpPr>
        <p:spPr/>
        <p:txBody>
          <a:bodyPr/>
          <a:lstStyle/>
          <a:p>
            <a:r>
              <a:rPr lang="en-IE" dirty="0"/>
              <a:t>Data Analytics - Foundation 1.0</a:t>
            </a:r>
          </a:p>
        </p:txBody>
      </p:sp>
      <p:sp>
        <p:nvSpPr>
          <p:cNvPr id="13" name="Title 1">
            <a:extLst>
              <a:ext uri="{FF2B5EF4-FFF2-40B4-BE49-F238E27FC236}">
                <a16:creationId xmlns:a16="http://schemas.microsoft.com/office/drawing/2014/main" id="{D42CEF6E-0618-46E0-AC84-9EFBC8F6B5F8}"/>
              </a:ext>
            </a:extLst>
          </p:cNvPr>
          <p:cNvSpPr>
            <a:spLocks noGrp="1"/>
          </p:cNvSpPr>
          <p:nvPr>
            <p:ph type="title"/>
          </p:nvPr>
        </p:nvSpPr>
        <p:spPr>
          <a:xfrm>
            <a:off x="0" y="0"/>
            <a:ext cx="9396536" cy="1143000"/>
          </a:xfrm>
        </p:spPr>
        <p:txBody>
          <a:bodyPr/>
          <a:lstStyle/>
          <a:p>
            <a:r>
              <a:rPr lang="en-IE" dirty="0"/>
              <a:t> 12 – Creating Additional Data Visualizations</a:t>
            </a:r>
          </a:p>
        </p:txBody>
      </p:sp>
    </p:spTree>
    <p:extLst>
      <p:ext uri="{BB962C8B-B14F-4D97-AF65-F5344CB8AC3E}">
        <p14:creationId xmlns:p14="http://schemas.microsoft.com/office/powerpoint/2010/main" val="12217811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81522" y="1239395"/>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a:t>
            </a:r>
            <a:r>
              <a:rPr lang="en-SG" sz="2200" b="1" dirty="0">
                <a:solidFill>
                  <a:srgbClr val="009FE9"/>
                </a:solidFill>
              </a:rPr>
              <a:t>Creating Matrix Visualizations</a:t>
            </a:r>
          </a:p>
          <a:p>
            <a:pPr marL="0" indent="0">
              <a:buNone/>
            </a:pPr>
            <a:endParaRPr lang="en-GB" sz="2200" b="1" dirty="0">
              <a:solidFill>
                <a:srgbClr val="00B0F0"/>
              </a:solidFill>
            </a:endParaRPr>
          </a:p>
          <a:p>
            <a:pPr marL="0" indent="0">
              <a:buNone/>
            </a:pPr>
            <a:r>
              <a:rPr lang="en-IE" sz="2200" b="1" dirty="0"/>
              <a:t>Example: </a:t>
            </a:r>
            <a:r>
              <a:rPr lang="en-IE" sz="2200" dirty="0"/>
              <a:t>C</a:t>
            </a:r>
            <a:r>
              <a:rPr lang="en-SG" sz="2200" dirty="0" err="1"/>
              <a:t>reate</a:t>
            </a:r>
            <a:r>
              <a:rPr lang="en-SG" sz="2200" dirty="0"/>
              <a:t> </a:t>
            </a:r>
            <a:r>
              <a:rPr lang="en-SG" sz="2200" b="1" dirty="0"/>
              <a:t>a matrix </a:t>
            </a:r>
            <a:r>
              <a:rPr lang="en-SG" sz="2200" dirty="0"/>
              <a:t>to display </a:t>
            </a:r>
            <a:r>
              <a:rPr lang="en-SG" sz="2200" b="1" dirty="0"/>
              <a:t>total sales </a:t>
            </a:r>
            <a:r>
              <a:rPr lang="en-SG" sz="2200" dirty="0"/>
              <a:t>for </a:t>
            </a:r>
            <a:r>
              <a:rPr lang="en-SG" sz="2200" b="1" dirty="0"/>
              <a:t>customer type</a:t>
            </a:r>
            <a:r>
              <a:rPr lang="en-SG" sz="2200" dirty="0"/>
              <a:t> and </a:t>
            </a:r>
            <a:r>
              <a:rPr lang="en-SG" sz="2200" b="1" dirty="0"/>
              <a:t>product category</a:t>
            </a:r>
            <a:r>
              <a:rPr lang="en-SG" sz="2200" dirty="0"/>
              <a:t>.</a:t>
            </a:r>
            <a:endParaRPr lang="en-IE" sz="2200" dirty="0"/>
          </a:p>
          <a:p>
            <a:pPr marL="0" indent="0">
              <a:buNone/>
            </a:pPr>
            <a:endParaRPr lang="en-IE" sz="2200" b="1" dirty="0"/>
          </a:p>
          <a:p>
            <a:pPr marL="0" indent="0">
              <a:buNone/>
            </a:pPr>
            <a:r>
              <a:rPr lang="en-IE" sz="2200" b="1" dirty="0"/>
              <a:t>Result: </a:t>
            </a:r>
            <a:r>
              <a:rPr lang="en-SG" sz="2200" dirty="0"/>
              <a:t>The matrix is updated on the report canvas.</a:t>
            </a: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marL="0" indent="0">
              <a:buNone/>
            </a:pPr>
            <a:endParaRPr lang="en-SG" sz="2200" dirty="0">
              <a:ea typeface="Calibri" panose="020F0502020204030204" pitchFamily="34" charset="0"/>
              <a:cs typeface="Times New Roman" panose="02020603050405020304" pitchFamily="18" charset="0"/>
            </a:endParaRPr>
          </a:p>
          <a:p>
            <a:pPr>
              <a:buFont typeface="+mj-lt"/>
              <a:buAutoNum type="arabicPeriod"/>
            </a:pPr>
            <a:endParaRPr lang="en-SG" sz="2200" dirty="0">
              <a:ea typeface="Calibri" panose="020F0502020204030204" pitchFamily="34" charset="0"/>
              <a:cs typeface="Times New Roman" panose="02020603050405020304" pitchFamily="18" charset="0"/>
            </a:endParaRPr>
          </a:p>
          <a:p>
            <a:pPr marL="0" indent="0">
              <a:buNone/>
            </a:pPr>
            <a:endParaRPr lang="en-IE" sz="2200" b="1" dirty="0"/>
          </a:p>
          <a:p>
            <a:pPr marL="0" indent="0">
              <a:buNone/>
            </a:pPr>
            <a:endParaRPr lang="en-IE" sz="2200" dirty="0"/>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346552AA-0F08-453B-93BA-66B8765D8CC5}"/>
              </a:ext>
            </a:extLst>
          </p:cNvPr>
          <p:cNvSpPr/>
          <p:nvPr/>
        </p:nvSpPr>
        <p:spPr>
          <a:xfrm>
            <a:off x="2411760" y="6129208"/>
            <a:ext cx="4320480"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Matrix visualization added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12" name="Picture 11">
            <a:extLst>
              <a:ext uri="{FF2B5EF4-FFF2-40B4-BE49-F238E27FC236}">
                <a16:creationId xmlns:a16="http://schemas.microsoft.com/office/drawing/2014/main" id="{76C5F0CB-6260-454A-B34E-412F9395957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55776" y="3754732"/>
            <a:ext cx="4824536" cy="2374476"/>
          </a:xfrm>
          <a:prstGeom prst="rect">
            <a:avLst/>
          </a:prstGeom>
          <a:noFill/>
          <a:ln>
            <a:solidFill>
              <a:schemeClr val="tx1"/>
            </a:solidFill>
          </a:ln>
        </p:spPr>
      </p:pic>
      <p:sp>
        <p:nvSpPr>
          <p:cNvPr id="3" name="Footer Placeholder 2">
            <a:extLst>
              <a:ext uri="{FF2B5EF4-FFF2-40B4-BE49-F238E27FC236}">
                <a16:creationId xmlns:a16="http://schemas.microsoft.com/office/drawing/2014/main" id="{A6F502B6-5BF4-4819-B50F-0375FCE02ED3}"/>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9956469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25814" y="1173589"/>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SG" sz="2000" b="1" dirty="0">
                <a:solidFill>
                  <a:srgbClr val="009FE9"/>
                </a:solidFill>
              </a:rPr>
              <a:t>Adding Interactivity Using Slicers</a:t>
            </a:r>
            <a:endParaRPr lang="en-IE" sz="2000" b="1" dirty="0">
              <a:solidFill>
                <a:srgbClr val="009FE9"/>
              </a:solidFill>
            </a:endParaRPr>
          </a:p>
          <a:p>
            <a:pPr marL="0" indent="0">
              <a:buNone/>
            </a:pPr>
            <a:endParaRPr lang="en-IE" sz="2000" b="1" dirty="0"/>
          </a:p>
          <a:p>
            <a:r>
              <a:rPr lang="en-SG" sz="2000" dirty="0"/>
              <a:t>You may want to add interactivity to a report to allow users </a:t>
            </a:r>
          </a:p>
          <a:p>
            <a:pPr lvl="1"/>
            <a:r>
              <a:rPr lang="en-SG" sz="2000" dirty="0"/>
              <a:t>view different aspects of the data </a:t>
            </a:r>
          </a:p>
          <a:p>
            <a:pPr lvl="1"/>
            <a:r>
              <a:rPr lang="en-SG" sz="2000" dirty="0"/>
              <a:t>get additional insights</a:t>
            </a:r>
          </a:p>
          <a:p>
            <a:r>
              <a:rPr lang="en-SG" sz="2000" dirty="0"/>
              <a:t>You can include slicers (similar to Excel Pivot Table slicers) to filter the report  such as</a:t>
            </a:r>
            <a:endParaRPr lang="en-IE" sz="2000" dirty="0"/>
          </a:p>
          <a:p>
            <a:pPr lvl="1"/>
            <a:r>
              <a:rPr lang="en-SG" sz="2000" b="1" dirty="0"/>
              <a:t>Field slicers </a:t>
            </a:r>
          </a:p>
          <a:p>
            <a:pPr lvl="1"/>
            <a:r>
              <a:rPr lang="en-SG" sz="2000" b="1" dirty="0"/>
              <a:t>Date slicers </a:t>
            </a:r>
            <a:endParaRPr lang="en-IE" sz="2000" b="1" dirty="0"/>
          </a:p>
          <a:p>
            <a:endParaRPr lang="en-IE" dirty="0"/>
          </a:p>
          <a:p>
            <a:endParaRPr lang="en-IE" dirty="0"/>
          </a:p>
          <a:p>
            <a:endParaRPr lang="en-IE" dirty="0"/>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498" y="1268760"/>
            <a:ext cx="590400" cy="590400"/>
          </a:xfrm>
          <a:prstGeom prst="rect">
            <a:avLst/>
          </a:prstGeom>
          <a:noFill/>
          <a:ln>
            <a:noFill/>
          </a:ln>
        </p:spPr>
      </p:pic>
      <p:pic>
        <p:nvPicPr>
          <p:cNvPr id="3" name="Graphic 2" descr="Table">
            <a:extLst>
              <a:ext uri="{FF2B5EF4-FFF2-40B4-BE49-F238E27FC236}">
                <a16:creationId xmlns:a16="http://schemas.microsoft.com/office/drawing/2014/main" id="{6791F9D4-69AB-47B2-BD15-853A7A201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1640" y="4303297"/>
            <a:ext cx="1944216" cy="1944216"/>
          </a:xfrm>
          <a:prstGeom prst="rect">
            <a:avLst/>
          </a:prstGeom>
        </p:spPr>
      </p:pic>
      <p:pic>
        <p:nvPicPr>
          <p:cNvPr id="5" name="Graphic 4" descr="Filter">
            <a:extLst>
              <a:ext uri="{FF2B5EF4-FFF2-40B4-BE49-F238E27FC236}">
                <a16:creationId xmlns:a16="http://schemas.microsoft.com/office/drawing/2014/main" id="{63B81B08-5E2D-48F5-83C8-3E747AAB10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6311" y="5069191"/>
            <a:ext cx="1387481" cy="1387481"/>
          </a:xfrm>
          <a:prstGeom prst="rect">
            <a:avLst/>
          </a:prstGeom>
        </p:spPr>
      </p:pic>
      <p:grpSp>
        <p:nvGrpSpPr>
          <p:cNvPr id="10" name="Group 9">
            <a:extLst>
              <a:ext uri="{FF2B5EF4-FFF2-40B4-BE49-F238E27FC236}">
                <a16:creationId xmlns:a16="http://schemas.microsoft.com/office/drawing/2014/main" id="{93597150-D0A4-425C-82FE-B84F53234E4C}"/>
              </a:ext>
            </a:extLst>
          </p:cNvPr>
          <p:cNvGrpSpPr/>
          <p:nvPr/>
        </p:nvGrpSpPr>
        <p:grpSpPr>
          <a:xfrm>
            <a:off x="5580321" y="3988818"/>
            <a:ext cx="1937385" cy="2258695"/>
            <a:chOff x="0" y="0"/>
            <a:chExt cx="1937385" cy="2258695"/>
          </a:xfrm>
        </p:grpSpPr>
        <p:pic>
          <p:nvPicPr>
            <p:cNvPr id="11" name="Picture 10">
              <a:extLst>
                <a:ext uri="{FF2B5EF4-FFF2-40B4-BE49-F238E27FC236}">
                  <a16:creationId xmlns:a16="http://schemas.microsoft.com/office/drawing/2014/main" id="{9E20EEAB-9A70-4953-8367-936E176822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937385" cy="2258695"/>
            </a:xfrm>
            <a:prstGeom prst="rect">
              <a:avLst/>
            </a:prstGeom>
          </p:spPr>
        </p:pic>
        <p:sp>
          <p:nvSpPr>
            <p:cNvPr id="13" name="Rectangle 12">
              <a:extLst>
                <a:ext uri="{FF2B5EF4-FFF2-40B4-BE49-F238E27FC236}">
                  <a16:creationId xmlns:a16="http://schemas.microsoft.com/office/drawing/2014/main" id="{A9C7A023-031C-4C7B-BBD0-2B51E5524A69}"/>
                </a:ext>
              </a:extLst>
            </p:cNvPr>
            <p:cNvSpPr/>
            <p:nvPr/>
          </p:nvSpPr>
          <p:spPr>
            <a:xfrm>
              <a:off x="25400" y="1536700"/>
              <a:ext cx="327546" cy="25930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2" name="Footer Placeholder 1">
            <a:extLst>
              <a:ext uri="{FF2B5EF4-FFF2-40B4-BE49-F238E27FC236}">
                <a16:creationId xmlns:a16="http://schemas.microsoft.com/office/drawing/2014/main" id="{DE000BB1-2981-4DB7-87E3-A424BD14ECE6}"/>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3551354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6752"/>
            <a:ext cx="7903697" cy="561477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Inserting Slicers to add interactivity to reports</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Insert</a:t>
            </a:r>
            <a:r>
              <a:rPr lang="en-SG" sz="2000" dirty="0"/>
              <a:t> </a:t>
            </a:r>
            <a:r>
              <a:rPr lang="en-SG" sz="2000" b="1" dirty="0"/>
              <a:t>a slicer </a:t>
            </a:r>
            <a:r>
              <a:rPr lang="en-SG" sz="2000" dirty="0"/>
              <a:t>to enable filtering by </a:t>
            </a:r>
            <a:r>
              <a:rPr lang="en-SG" sz="2000" b="1" dirty="0"/>
              <a:t>Region</a:t>
            </a:r>
            <a:r>
              <a:rPr lang="en-SG" sz="2000" dirty="0"/>
              <a:t> in the </a:t>
            </a:r>
            <a:r>
              <a:rPr lang="en-SG" sz="2000" b="1" dirty="0"/>
              <a:t>Sales Summary</a:t>
            </a:r>
            <a:r>
              <a:rPr lang="en-SG" sz="2000" dirty="0"/>
              <a:t> report.</a:t>
            </a:r>
            <a:endParaRPr lang="en-IE" sz="2000" dirty="0"/>
          </a:p>
          <a:p>
            <a:pPr marL="0" indent="0">
              <a:buNone/>
            </a:pPr>
            <a:endParaRPr lang="en-SG" sz="2000" b="1" dirty="0"/>
          </a:p>
          <a:p>
            <a:pPr marL="0" indent="0">
              <a:buNone/>
            </a:pPr>
            <a:r>
              <a:rPr lang="en-IE" sz="2000" b="1" dirty="0"/>
              <a:t>Steps:</a:t>
            </a:r>
          </a:p>
          <a:p>
            <a:pPr lvl="0">
              <a:buFont typeface="+mj-lt"/>
              <a:buAutoNum type="arabicPeriod"/>
            </a:pPr>
            <a:r>
              <a:rPr lang="en-SG" sz="2000" dirty="0"/>
              <a:t>Open the </a:t>
            </a:r>
            <a:r>
              <a:rPr lang="en-SG" sz="2000" b="1" dirty="0"/>
              <a:t>Sales Summary </a:t>
            </a:r>
            <a:r>
              <a:rPr lang="en-SG" sz="2000" dirty="0"/>
              <a:t>Power BI file.</a:t>
            </a:r>
            <a:endParaRPr lang="en-IE" sz="2000" dirty="0"/>
          </a:p>
          <a:p>
            <a:pPr>
              <a:buFont typeface="+mj-lt"/>
              <a:buAutoNum type="arabicPeriod"/>
            </a:pPr>
            <a:r>
              <a:rPr lang="en-SG" sz="2000" dirty="0"/>
              <a:t>Select the </a:t>
            </a:r>
            <a:r>
              <a:rPr lang="en-SG" sz="2000" b="1" dirty="0"/>
              <a:t>Slicer</a:t>
            </a:r>
            <a:r>
              <a:rPr lang="en-SG" sz="2000" dirty="0"/>
              <a:t> icon in the </a:t>
            </a:r>
            <a:r>
              <a:rPr lang="en-SG" sz="2000" b="1" dirty="0"/>
              <a:t>Visualizations</a:t>
            </a:r>
            <a:r>
              <a:rPr lang="en-SG" sz="2000" dirty="0"/>
              <a:t> pane. </a:t>
            </a:r>
            <a:endParaRPr lang="en-IE" sz="2000" dirty="0"/>
          </a:p>
          <a:p>
            <a:pPr>
              <a:buFont typeface="+mj-lt"/>
              <a:buAutoNum type="arabicPeriod"/>
            </a:pPr>
            <a:r>
              <a:rPr lang="en-SG" sz="2000" dirty="0"/>
              <a:t>Drag and drop the </a:t>
            </a:r>
            <a:r>
              <a:rPr lang="en-SG" sz="2000" b="1" dirty="0"/>
              <a:t>Region</a:t>
            </a:r>
            <a:r>
              <a:rPr lang="en-SG" sz="2000" dirty="0"/>
              <a:t> field into the </a:t>
            </a:r>
            <a:r>
              <a:rPr lang="en-SG" sz="2000" b="1" dirty="0"/>
              <a:t>Field</a:t>
            </a:r>
            <a:r>
              <a:rPr lang="en-SG" sz="2000" dirty="0"/>
              <a:t> area.</a:t>
            </a:r>
            <a:endParaRPr lang="en-IE" sz="2000" dirty="0"/>
          </a:p>
          <a:p>
            <a:pPr lvl="0">
              <a:buFont typeface="+mj-lt"/>
              <a:buAutoNum type="arabicPeriod"/>
            </a:pPr>
            <a:r>
              <a:rPr lang="en-SG" sz="2000" dirty="0"/>
              <a:t>Position the slicer next to the matrix and resize as necessary.</a:t>
            </a:r>
          </a:p>
          <a:p>
            <a:pPr lvl="0">
              <a:buFont typeface="+mj-lt"/>
              <a:buAutoNum type="arabicPeriod"/>
            </a:pPr>
            <a:r>
              <a:rPr lang="en-SG" sz="2000" dirty="0"/>
              <a:t>Click the </a:t>
            </a:r>
            <a:r>
              <a:rPr lang="en-SG" sz="2000" b="1" dirty="0"/>
              <a:t>Format</a:t>
            </a:r>
            <a:r>
              <a:rPr lang="en-SG" sz="2000" dirty="0"/>
              <a:t> icon.</a:t>
            </a:r>
            <a:endParaRPr lang="en-IE" sz="2000" dirty="0"/>
          </a:p>
          <a:p>
            <a:pPr lvl="0">
              <a:buFont typeface="+mj-lt"/>
              <a:buAutoNum type="arabicPeriod"/>
            </a:pPr>
            <a:r>
              <a:rPr lang="en-SG" sz="2000" dirty="0"/>
              <a:t>In the </a:t>
            </a:r>
            <a:r>
              <a:rPr lang="en-SG" sz="2000" b="1" dirty="0"/>
              <a:t>Selection Controls</a:t>
            </a:r>
            <a:r>
              <a:rPr lang="en-SG" sz="2000" dirty="0"/>
              <a:t> section slide </a:t>
            </a:r>
            <a:r>
              <a:rPr lang="en-SG" sz="2000" b="1" dirty="0"/>
              <a:t>Show “Select all” </a:t>
            </a:r>
            <a:r>
              <a:rPr lang="en-SG" sz="2000" dirty="0"/>
              <a:t>to </a:t>
            </a:r>
            <a:r>
              <a:rPr lang="en-SG" sz="2000" b="1" dirty="0"/>
              <a:t>On</a:t>
            </a:r>
            <a:r>
              <a:rPr lang="en-SG" sz="2000" dirty="0"/>
              <a:t>.</a:t>
            </a:r>
            <a:endParaRPr lang="en-IE" sz="2000" dirty="0"/>
          </a:p>
          <a:p>
            <a:pPr lvl="0">
              <a:buFont typeface="+mj-lt"/>
              <a:buAutoNum type="arabicPeriod"/>
            </a:pPr>
            <a:r>
              <a:rPr lang="en-SG" sz="2000" dirty="0"/>
              <a:t>Slide the </a:t>
            </a:r>
            <a:r>
              <a:rPr lang="en-SG" sz="2000" b="1" dirty="0"/>
              <a:t>Slicer header</a:t>
            </a:r>
            <a:r>
              <a:rPr lang="en-SG" sz="2000" dirty="0"/>
              <a:t> to </a:t>
            </a:r>
            <a:r>
              <a:rPr lang="en-SG" sz="2000" b="1" dirty="0"/>
              <a:t>Off</a:t>
            </a:r>
            <a:r>
              <a:rPr lang="en-SG" sz="2000" dirty="0"/>
              <a:t>.</a:t>
            </a:r>
            <a:endParaRPr lang="en-IE" sz="2000" dirty="0"/>
          </a:p>
          <a:p>
            <a:pPr lvl="0">
              <a:buFont typeface="+mj-lt"/>
              <a:buAutoNum type="arabicPeriod"/>
            </a:pPr>
            <a:r>
              <a:rPr lang="en-SG" sz="2000" dirty="0"/>
              <a:t>Slide the </a:t>
            </a:r>
            <a:r>
              <a:rPr lang="en-SG" sz="2000" b="1" dirty="0"/>
              <a:t>Title</a:t>
            </a:r>
            <a:r>
              <a:rPr lang="en-SG" sz="2000" dirty="0"/>
              <a:t> to </a:t>
            </a:r>
            <a:r>
              <a:rPr lang="en-SG" sz="2000" b="1" dirty="0"/>
              <a:t>On</a:t>
            </a:r>
            <a:r>
              <a:rPr lang="en-SG" sz="2000" dirty="0"/>
              <a:t> and set the following </a:t>
            </a:r>
            <a:r>
              <a:rPr lang="en-SG" sz="2000" dirty="0" err="1"/>
              <a:t>options:</a:t>
            </a:r>
            <a:r>
              <a:rPr lang="en-SG" sz="2000" b="1" dirty="0" err="1"/>
              <a:t>Title</a:t>
            </a:r>
            <a:r>
              <a:rPr lang="en-SG" sz="2000" b="1" dirty="0"/>
              <a:t> Text</a:t>
            </a:r>
            <a:r>
              <a:rPr lang="en-SG" sz="2000" dirty="0"/>
              <a:t>: </a:t>
            </a:r>
            <a:r>
              <a:rPr lang="en-SG" sz="2000" b="1" dirty="0"/>
              <a:t>View by region:, Font </a:t>
            </a:r>
            <a:r>
              <a:rPr lang="en-SG" sz="2000" b="1" dirty="0" err="1"/>
              <a:t>color</a:t>
            </a:r>
            <a:r>
              <a:rPr lang="en-SG" sz="2000" dirty="0"/>
              <a:t>: </a:t>
            </a:r>
            <a:r>
              <a:rPr lang="en-SG" sz="2000" b="1" dirty="0"/>
              <a:t>Black, Text size</a:t>
            </a:r>
            <a:r>
              <a:rPr lang="en-SG" sz="2000" dirty="0"/>
              <a:t>: </a:t>
            </a:r>
            <a:r>
              <a:rPr lang="en-SG" sz="2000" b="1" dirty="0"/>
              <a:t>10</a:t>
            </a:r>
            <a:endParaRPr lang="en-IE" sz="2000" dirty="0"/>
          </a:p>
          <a:p>
            <a:pPr lvl="0">
              <a:buFont typeface="+mj-lt"/>
              <a:buAutoNum type="arabicPeriod"/>
            </a:pPr>
            <a:r>
              <a:rPr lang="en-SG" sz="2000" dirty="0"/>
              <a:t>Resize the slicer as necessary.</a:t>
            </a:r>
            <a:endParaRPr lang="en-IE" sz="2000" dirty="0"/>
          </a:p>
          <a:p>
            <a:endParaRPr lang="en-IE" dirty="0"/>
          </a:p>
          <a:p>
            <a:endParaRPr lang="en-IE" dirty="0"/>
          </a:p>
          <a:p>
            <a:endParaRPr lang="en-IE"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5937" y="1268760"/>
            <a:ext cx="588830" cy="588830"/>
          </a:xfrm>
          <a:prstGeom prst="rect">
            <a:avLst/>
          </a:prstGeom>
        </p:spPr>
      </p:pic>
      <p:sp>
        <p:nvSpPr>
          <p:cNvPr id="2" name="Footer Placeholder 1">
            <a:extLst>
              <a:ext uri="{FF2B5EF4-FFF2-40B4-BE49-F238E27FC236}">
                <a16:creationId xmlns:a16="http://schemas.microsoft.com/office/drawing/2014/main" id="{B24F1E7E-7AA7-4129-B8F6-AF25B4C11025}"/>
              </a:ext>
            </a:extLst>
          </p:cNvPr>
          <p:cNvSpPr>
            <a:spLocks noGrp="1"/>
          </p:cNvSpPr>
          <p:nvPr>
            <p:ph type="ftr" sz="quarter" idx="11"/>
          </p:nvPr>
        </p:nvSpPr>
        <p:spPr/>
        <p:txBody>
          <a:bodyPr/>
          <a:lstStyle/>
          <a:p>
            <a:r>
              <a:rPr lang="en-IE"/>
              <a:t>Data Analytics - Foundation 1.0</a:t>
            </a:r>
            <a:endParaRPr lang="en-IE" dirty="0"/>
          </a:p>
        </p:txBody>
      </p:sp>
      <p:sp>
        <p:nvSpPr>
          <p:cNvPr id="6" name="Title 1">
            <a:extLst>
              <a:ext uri="{FF2B5EF4-FFF2-40B4-BE49-F238E27FC236}">
                <a16:creationId xmlns:a16="http://schemas.microsoft.com/office/drawing/2014/main" id="{041A6E73-6E9D-4BE7-B801-81B62FB14699}"/>
              </a:ext>
            </a:extLst>
          </p:cNvPr>
          <p:cNvSpPr>
            <a:spLocks noGrp="1"/>
          </p:cNvSpPr>
          <p:nvPr>
            <p:ph type="title"/>
          </p:nvPr>
        </p:nvSpPr>
        <p:spPr>
          <a:xfrm>
            <a:off x="0" y="0"/>
            <a:ext cx="9396536" cy="1143000"/>
          </a:xfrm>
        </p:spPr>
        <p:txBody>
          <a:bodyPr/>
          <a:lstStyle/>
          <a:p>
            <a:r>
              <a:rPr lang="en-IE" dirty="0"/>
              <a:t> 12 – Creating Additional Data Visualizations</a:t>
            </a:r>
          </a:p>
        </p:txBody>
      </p:sp>
    </p:spTree>
    <p:extLst>
      <p:ext uri="{BB962C8B-B14F-4D97-AF65-F5344CB8AC3E}">
        <p14:creationId xmlns:p14="http://schemas.microsoft.com/office/powerpoint/2010/main" val="2113218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6750"/>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Inserting Slicers to add interactivity to reports</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Insert</a:t>
            </a:r>
            <a:r>
              <a:rPr lang="en-SG" sz="2000" dirty="0"/>
              <a:t> </a:t>
            </a:r>
            <a:r>
              <a:rPr lang="en-SG" sz="2000" b="1" dirty="0"/>
              <a:t>a slicer </a:t>
            </a:r>
            <a:r>
              <a:rPr lang="en-SG" sz="2000" dirty="0"/>
              <a:t>to enable filtering by </a:t>
            </a:r>
            <a:r>
              <a:rPr lang="en-SG" sz="2000" b="1" dirty="0"/>
              <a:t>Region</a:t>
            </a:r>
            <a:r>
              <a:rPr lang="en-SG" sz="2000" dirty="0"/>
              <a:t> in the </a:t>
            </a:r>
            <a:r>
              <a:rPr lang="en-SG" sz="2000" b="1" dirty="0"/>
              <a:t>Sales Summary </a:t>
            </a:r>
            <a:r>
              <a:rPr lang="en-SG" sz="2000" dirty="0"/>
              <a:t>report.</a:t>
            </a:r>
            <a:endParaRPr lang="en-IE" sz="2000" dirty="0"/>
          </a:p>
          <a:p>
            <a:pPr marL="0" indent="0">
              <a:buNone/>
            </a:pPr>
            <a:endParaRPr lang="en-IE" sz="2000" b="1" dirty="0"/>
          </a:p>
          <a:p>
            <a:pPr marL="0" indent="0">
              <a:buNone/>
            </a:pPr>
            <a:r>
              <a:rPr lang="en-IE" sz="2000" b="1" dirty="0"/>
              <a:t>Result: </a:t>
            </a:r>
            <a:r>
              <a:rPr lang="en-SG" sz="2000" dirty="0"/>
              <a:t>The slicer is updated on the report canvas.</a:t>
            </a: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83890" y="1268760"/>
            <a:ext cx="588830" cy="588830"/>
          </a:xfrm>
          <a:prstGeom prst="rect">
            <a:avLst/>
          </a:prstGeom>
        </p:spPr>
      </p:pic>
      <p:sp>
        <p:nvSpPr>
          <p:cNvPr id="2" name="Rectangle 1">
            <a:extLst>
              <a:ext uri="{FF2B5EF4-FFF2-40B4-BE49-F238E27FC236}">
                <a16:creationId xmlns:a16="http://schemas.microsoft.com/office/drawing/2014/main" id="{346552AA-0F08-453B-93BA-66B8765D8CC5}"/>
              </a:ext>
            </a:extLst>
          </p:cNvPr>
          <p:cNvSpPr/>
          <p:nvPr/>
        </p:nvSpPr>
        <p:spPr>
          <a:xfrm>
            <a:off x="2411760" y="6201216"/>
            <a:ext cx="4320480"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Slicer added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12 – Creating Additional Data Visualizations</a:t>
            </a:r>
          </a:p>
        </p:txBody>
      </p:sp>
      <p:grpSp>
        <p:nvGrpSpPr>
          <p:cNvPr id="3" name="Group 2">
            <a:extLst>
              <a:ext uri="{FF2B5EF4-FFF2-40B4-BE49-F238E27FC236}">
                <a16:creationId xmlns:a16="http://schemas.microsoft.com/office/drawing/2014/main" id="{8BD60DA6-36BD-4F8E-9E93-699A3F07FDEE}"/>
              </a:ext>
            </a:extLst>
          </p:cNvPr>
          <p:cNvGrpSpPr/>
          <p:nvPr/>
        </p:nvGrpSpPr>
        <p:grpSpPr>
          <a:xfrm>
            <a:off x="1835696" y="3650145"/>
            <a:ext cx="5904656" cy="2551072"/>
            <a:chOff x="1835696" y="3362113"/>
            <a:chExt cx="5904656" cy="2551072"/>
          </a:xfrm>
        </p:grpSpPr>
        <p:pic>
          <p:nvPicPr>
            <p:cNvPr id="8" name="Picture 7">
              <a:extLst>
                <a:ext uri="{FF2B5EF4-FFF2-40B4-BE49-F238E27FC236}">
                  <a16:creationId xmlns:a16="http://schemas.microsoft.com/office/drawing/2014/main" id="{6D4CF1A7-BB72-49CC-8B13-39039B3C2B2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362113"/>
              <a:ext cx="5904656" cy="2551072"/>
            </a:xfrm>
            <a:prstGeom prst="rect">
              <a:avLst/>
            </a:prstGeom>
            <a:noFill/>
            <a:ln>
              <a:solidFill>
                <a:schemeClr val="tx1"/>
              </a:solidFill>
            </a:ln>
          </p:spPr>
        </p:pic>
        <p:sp>
          <p:nvSpPr>
            <p:cNvPr id="13" name="Rectangle 12">
              <a:extLst>
                <a:ext uri="{FF2B5EF4-FFF2-40B4-BE49-F238E27FC236}">
                  <a16:creationId xmlns:a16="http://schemas.microsoft.com/office/drawing/2014/main" id="{D1782E8D-5E22-4CD8-952D-90B4249438DE}"/>
                </a:ext>
              </a:extLst>
            </p:cNvPr>
            <p:cNvSpPr/>
            <p:nvPr/>
          </p:nvSpPr>
          <p:spPr>
            <a:xfrm>
              <a:off x="4932040" y="4410468"/>
              <a:ext cx="864096" cy="1214684"/>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4" name="Footer Placeholder 3">
            <a:extLst>
              <a:ext uri="{FF2B5EF4-FFF2-40B4-BE49-F238E27FC236}">
                <a16:creationId xmlns:a16="http://schemas.microsoft.com/office/drawing/2014/main" id="{DF496B6F-A9DF-49AD-9199-F4E1B1874690}"/>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0080008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6752"/>
            <a:ext cx="7992888" cy="561477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Inserting Slicers to add interactivity to reports</a:t>
            </a:r>
            <a:endParaRPr lang="en-SG" sz="2200" b="1" dirty="0">
              <a:solidFill>
                <a:srgbClr val="009FE9"/>
              </a:solidFill>
            </a:endParaRPr>
          </a:p>
          <a:p>
            <a:pPr marL="0" indent="0">
              <a:buNone/>
            </a:pPr>
            <a:endParaRPr lang="en-GB" sz="2200" b="1" dirty="0">
              <a:solidFill>
                <a:srgbClr val="00B0F0"/>
              </a:solidFill>
            </a:endParaRPr>
          </a:p>
          <a:p>
            <a:pPr marL="0" indent="0">
              <a:buNone/>
            </a:pPr>
            <a:r>
              <a:rPr lang="en-IE" sz="2200" b="1" dirty="0"/>
              <a:t>Example: </a:t>
            </a:r>
            <a:r>
              <a:rPr lang="en-IE" sz="2200" dirty="0"/>
              <a:t>I</a:t>
            </a:r>
            <a:r>
              <a:rPr lang="en-SG" sz="2200" dirty="0" err="1"/>
              <a:t>nsert</a:t>
            </a:r>
            <a:r>
              <a:rPr lang="en-SG" sz="2200" dirty="0"/>
              <a:t> </a:t>
            </a:r>
            <a:r>
              <a:rPr lang="en-SG" sz="2200" b="1" dirty="0"/>
              <a:t>a date slicer </a:t>
            </a:r>
            <a:r>
              <a:rPr lang="en-SG" sz="2200" dirty="0"/>
              <a:t>in the report.</a:t>
            </a:r>
            <a:endParaRPr lang="en-IE" sz="2200" dirty="0"/>
          </a:p>
          <a:p>
            <a:pPr marL="0" indent="0">
              <a:buNone/>
            </a:pPr>
            <a:endParaRPr lang="en-SG" sz="2200" b="1" dirty="0"/>
          </a:p>
          <a:p>
            <a:pPr marL="0" indent="0">
              <a:buNone/>
            </a:pPr>
            <a:r>
              <a:rPr lang="en-IE" sz="2200" b="1" dirty="0"/>
              <a:t>Steps:</a:t>
            </a:r>
          </a:p>
          <a:p>
            <a:pPr lvl="0">
              <a:buFont typeface="+mj-lt"/>
              <a:buAutoNum type="arabicPeriod"/>
            </a:pPr>
            <a:r>
              <a:rPr lang="en-SG" dirty="0"/>
              <a:t>In </a:t>
            </a:r>
            <a:r>
              <a:rPr lang="en-SG" b="1" dirty="0"/>
              <a:t>Sales </a:t>
            </a:r>
            <a:r>
              <a:rPr lang="en-SG" b="1" dirty="0" err="1"/>
              <a:t>Summary.pbxi</a:t>
            </a:r>
            <a:r>
              <a:rPr lang="en-SG" b="1" dirty="0"/>
              <a:t> </a:t>
            </a:r>
            <a:r>
              <a:rPr lang="en-SG" dirty="0"/>
              <a:t>drag and drop </a:t>
            </a:r>
            <a:r>
              <a:rPr lang="en-SG" b="1" dirty="0"/>
              <a:t>Order Date</a:t>
            </a:r>
            <a:r>
              <a:rPr lang="en-SG" dirty="0"/>
              <a:t> field to the report canvas.</a:t>
            </a:r>
            <a:endParaRPr lang="en-IE" dirty="0"/>
          </a:p>
          <a:p>
            <a:pPr lvl="0">
              <a:buFont typeface="+mj-lt"/>
              <a:buAutoNum type="arabicPeriod"/>
            </a:pPr>
            <a:r>
              <a:rPr lang="en-SG" dirty="0"/>
              <a:t>Select the new visualization and select the </a:t>
            </a:r>
            <a:r>
              <a:rPr lang="en-SG" b="1" dirty="0"/>
              <a:t>Slicer</a:t>
            </a:r>
            <a:r>
              <a:rPr lang="en-SG" dirty="0"/>
              <a:t> icon in the </a:t>
            </a:r>
            <a:r>
              <a:rPr lang="en-SG" b="1" dirty="0"/>
              <a:t>Visualizations</a:t>
            </a:r>
            <a:r>
              <a:rPr lang="en-SG" dirty="0"/>
              <a:t> pane to convert it to a slicer.</a:t>
            </a:r>
            <a:endParaRPr lang="en-IE" dirty="0"/>
          </a:p>
          <a:p>
            <a:pPr lvl="0">
              <a:buFont typeface="+mj-lt"/>
              <a:buAutoNum type="arabicPeriod"/>
            </a:pPr>
            <a:r>
              <a:rPr lang="en-SG" dirty="0"/>
              <a:t>Position the slicer next to the </a:t>
            </a:r>
            <a:r>
              <a:rPr lang="en-SG" b="1" dirty="0"/>
              <a:t>Region</a:t>
            </a:r>
            <a:r>
              <a:rPr lang="en-SG" dirty="0"/>
              <a:t> slicer and resize as required.</a:t>
            </a:r>
            <a:endParaRPr lang="en-IE" dirty="0"/>
          </a:p>
          <a:p>
            <a:pPr lvl="0">
              <a:buFont typeface="+mj-lt"/>
              <a:buAutoNum type="arabicPeriod"/>
            </a:pPr>
            <a:r>
              <a:rPr lang="en-SG" dirty="0"/>
              <a:t>Click the </a:t>
            </a:r>
            <a:r>
              <a:rPr lang="en-SG" b="1" dirty="0"/>
              <a:t>Format</a:t>
            </a:r>
            <a:r>
              <a:rPr lang="en-SG" dirty="0"/>
              <a:t> icon.</a:t>
            </a:r>
            <a:endParaRPr lang="en-IE" sz="1600" dirty="0"/>
          </a:p>
          <a:p>
            <a:pPr lvl="0">
              <a:buFont typeface="+mj-lt"/>
              <a:buAutoNum type="arabicPeriod"/>
            </a:pPr>
            <a:r>
              <a:rPr lang="en-SG" dirty="0"/>
              <a:t>Slide the </a:t>
            </a:r>
            <a:r>
              <a:rPr lang="en-SG" b="1" dirty="0"/>
              <a:t>Slicer Header</a:t>
            </a:r>
            <a:r>
              <a:rPr lang="en-SG" dirty="0"/>
              <a:t> to </a:t>
            </a:r>
            <a:r>
              <a:rPr lang="en-SG" b="1" dirty="0"/>
              <a:t>Off</a:t>
            </a:r>
            <a:r>
              <a:rPr lang="en-SG" dirty="0"/>
              <a:t>.</a:t>
            </a:r>
            <a:endParaRPr lang="en-IE" sz="1600" dirty="0"/>
          </a:p>
          <a:p>
            <a:pPr lvl="0">
              <a:buFont typeface="+mj-lt"/>
              <a:buAutoNum type="arabicPeriod"/>
            </a:pPr>
            <a:r>
              <a:rPr lang="en-SG" dirty="0"/>
              <a:t>Slide the </a:t>
            </a:r>
            <a:r>
              <a:rPr lang="en-SG" b="1" dirty="0"/>
              <a:t>Title</a:t>
            </a:r>
            <a:r>
              <a:rPr lang="en-SG" dirty="0"/>
              <a:t> to </a:t>
            </a:r>
            <a:r>
              <a:rPr lang="en-SG" b="1" dirty="0"/>
              <a:t>On</a:t>
            </a:r>
            <a:r>
              <a:rPr lang="en-SG" dirty="0"/>
              <a:t>, expand the section and set:</a:t>
            </a:r>
            <a:endParaRPr lang="en-IE" sz="1600" dirty="0"/>
          </a:p>
          <a:p>
            <a:pPr lvl="1"/>
            <a:r>
              <a:rPr lang="en-SG" b="1" dirty="0"/>
              <a:t>Title Text</a:t>
            </a:r>
            <a:r>
              <a:rPr lang="en-SG" dirty="0"/>
              <a:t>: </a:t>
            </a:r>
            <a:r>
              <a:rPr lang="en-SG" b="1" dirty="0"/>
              <a:t>Select order date range:</a:t>
            </a:r>
            <a:r>
              <a:rPr lang="en-SG" dirty="0"/>
              <a:t> 1 January to 30 June 2018 </a:t>
            </a:r>
            <a:endParaRPr lang="en-IE" sz="1600" dirty="0"/>
          </a:p>
          <a:p>
            <a:pPr lvl="1"/>
            <a:r>
              <a:rPr lang="en-SG" b="1" dirty="0"/>
              <a:t>Font </a:t>
            </a:r>
            <a:r>
              <a:rPr lang="en-SG" b="1" dirty="0" err="1"/>
              <a:t>color</a:t>
            </a:r>
            <a:r>
              <a:rPr lang="en-SG" dirty="0"/>
              <a:t>: </a:t>
            </a:r>
            <a:r>
              <a:rPr lang="en-SG" b="1" dirty="0"/>
              <a:t>Black</a:t>
            </a:r>
            <a:endParaRPr lang="en-IE" sz="1600" dirty="0"/>
          </a:p>
          <a:p>
            <a:pPr lvl="1"/>
            <a:r>
              <a:rPr lang="en-SG" b="1" dirty="0"/>
              <a:t>Text size</a:t>
            </a:r>
            <a:r>
              <a:rPr lang="en-SG" dirty="0"/>
              <a:t>: </a:t>
            </a:r>
            <a:r>
              <a:rPr lang="en-SG" b="1" dirty="0"/>
              <a:t>10</a:t>
            </a:r>
            <a:endParaRPr lang="en-IE" sz="1600" dirty="0"/>
          </a:p>
          <a:p>
            <a:pPr>
              <a:buFont typeface="+mj-lt"/>
              <a:buAutoNum type="arabicPeriod"/>
            </a:pPr>
            <a:r>
              <a:rPr lang="en-SG" dirty="0"/>
              <a:t>Select different date ranges with the slider, or select a date field to type in a value or pop up a calendar for more precise selection.</a:t>
            </a:r>
            <a:endParaRPr lang="en-IE" sz="1600" dirty="0"/>
          </a:p>
          <a:p>
            <a:pPr>
              <a:buFont typeface="+mj-lt"/>
              <a:buAutoNum type="arabicPeriod"/>
            </a:pPr>
            <a:r>
              <a:rPr lang="en-SG" dirty="0"/>
              <a:t>Save the report as </a:t>
            </a:r>
            <a:r>
              <a:rPr lang="en-SG" b="1" dirty="0"/>
              <a:t>Orders Report Final </a:t>
            </a:r>
            <a:r>
              <a:rPr lang="en-SG" dirty="0"/>
              <a:t>Power BI file. </a:t>
            </a:r>
            <a:endParaRPr lang="en-IE" dirty="0"/>
          </a:p>
          <a:p>
            <a:endParaRPr lang="en-IE" dirty="0"/>
          </a:p>
          <a:p>
            <a:endParaRPr lang="en-IE"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70606"/>
            <a:ext cx="588830" cy="588830"/>
          </a:xfrm>
          <a:prstGeom prst="rect">
            <a:avLst/>
          </a:prstGeom>
        </p:spPr>
      </p:pic>
      <p:sp>
        <p:nvSpPr>
          <p:cNvPr id="2" name="Footer Placeholder 1">
            <a:extLst>
              <a:ext uri="{FF2B5EF4-FFF2-40B4-BE49-F238E27FC236}">
                <a16:creationId xmlns:a16="http://schemas.microsoft.com/office/drawing/2014/main" id="{A38A461C-DD8F-41C8-B7A8-92187DBE1B1A}"/>
              </a:ext>
            </a:extLst>
          </p:cNvPr>
          <p:cNvSpPr>
            <a:spLocks noGrp="1"/>
          </p:cNvSpPr>
          <p:nvPr>
            <p:ph type="ftr" sz="quarter" idx="11"/>
          </p:nvPr>
        </p:nvSpPr>
        <p:spPr/>
        <p:txBody>
          <a:bodyPr/>
          <a:lstStyle/>
          <a:p>
            <a:r>
              <a:rPr lang="en-IE"/>
              <a:t>Data Analytics - Foundation 1.0</a:t>
            </a:r>
            <a:endParaRPr lang="en-IE" dirty="0"/>
          </a:p>
        </p:txBody>
      </p:sp>
      <p:sp>
        <p:nvSpPr>
          <p:cNvPr id="7" name="Title 1">
            <a:extLst>
              <a:ext uri="{FF2B5EF4-FFF2-40B4-BE49-F238E27FC236}">
                <a16:creationId xmlns:a16="http://schemas.microsoft.com/office/drawing/2014/main" id="{0E6A67B5-EB46-4171-A888-991B060F4630}"/>
              </a:ext>
            </a:extLst>
          </p:cNvPr>
          <p:cNvSpPr>
            <a:spLocks noGrp="1"/>
          </p:cNvSpPr>
          <p:nvPr>
            <p:ph type="title"/>
          </p:nvPr>
        </p:nvSpPr>
        <p:spPr>
          <a:xfrm>
            <a:off x="0" y="0"/>
            <a:ext cx="9396536" cy="1143000"/>
          </a:xfrm>
        </p:spPr>
        <p:txBody>
          <a:bodyPr/>
          <a:lstStyle/>
          <a:p>
            <a:r>
              <a:rPr lang="en-IE" dirty="0"/>
              <a:t> 12 – Creating Additional Data Visualizations</a:t>
            </a:r>
          </a:p>
        </p:txBody>
      </p:sp>
    </p:spTree>
    <p:extLst>
      <p:ext uri="{BB962C8B-B14F-4D97-AF65-F5344CB8AC3E}">
        <p14:creationId xmlns:p14="http://schemas.microsoft.com/office/powerpoint/2010/main" val="404184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6752"/>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Understand the concept of data visualization using reports and dashboards.</a:t>
            </a:r>
            <a:endParaRPr lang="en-IE" sz="2000" b="1" dirty="0">
              <a:solidFill>
                <a:srgbClr val="009FE9"/>
              </a:solidFill>
            </a:endParaRPr>
          </a:p>
          <a:p>
            <a:pPr marL="0" indent="0">
              <a:buNone/>
            </a:pPr>
            <a:endParaRPr lang="en-IE" sz="2000" b="1" dirty="0"/>
          </a:p>
          <a:p>
            <a:pPr marL="0" indent="0">
              <a:buNone/>
            </a:pPr>
            <a:r>
              <a:rPr lang="en-GB" sz="2000" b="1" dirty="0"/>
              <a:t>Dashboards </a:t>
            </a:r>
          </a:p>
          <a:p>
            <a:r>
              <a:rPr lang="en-GB" sz="2000" dirty="0"/>
              <a:t>Can include multiple visualizations pinned from reports.</a:t>
            </a:r>
            <a:endParaRPr lang="en-IE" sz="2000" dirty="0"/>
          </a:p>
          <a:p>
            <a:r>
              <a:rPr lang="en-GB" sz="2000" dirty="0"/>
              <a:t>Display key information and metrics on a single screen to be viewed at a glance. </a:t>
            </a:r>
          </a:p>
          <a:p>
            <a:r>
              <a:rPr lang="en-GB" sz="2000" dirty="0"/>
              <a:t>Useful for monitoring changes. </a:t>
            </a:r>
          </a:p>
          <a:p>
            <a:r>
              <a:rPr lang="en-GB" sz="2000" dirty="0"/>
              <a:t>Useful for gaining business insights in real-time. </a:t>
            </a:r>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367" y="1268760"/>
            <a:ext cx="590400" cy="590400"/>
          </a:xfrm>
          <a:prstGeom prst="rect">
            <a:avLst/>
          </a:prstGeom>
          <a:noFill/>
          <a:ln>
            <a:noFill/>
          </a:ln>
        </p:spPr>
      </p:pic>
      <p:pic>
        <p:nvPicPr>
          <p:cNvPr id="7" name="Picture 6">
            <a:extLst>
              <a:ext uri="{FF2B5EF4-FFF2-40B4-BE49-F238E27FC236}">
                <a16:creationId xmlns:a16="http://schemas.microsoft.com/office/drawing/2014/main" id="{F39BEFC8-B9F7-4508-AE52-68D6EF7C48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814646" y="4492181"/>
            <a:ext cx="3046794" cy="1965226"/>
          </a:xfrm>
          <a:prstGeom prst="rect">
            <a:avLst/>
          </a:prstGeom>
          <a:solidFill>
            <a:sysClr val="windowText" lastClr="000000"/>
          </a:solidFill>
          <a:ln w="3175">
            <a:solidFill>
              <a:sysClr val="windowText" lastClr="000000"/>
            </a:solidFill>
          </a:ln>
        </p:spPr>
      </p:pic>
      <p:sp>
        <p:nvSpPr>
          <p:cNvPr id="2" name="Rectangle 1">
            <a:extLst>
              <a:ext uri="{FF2B5EF4-FFF2-40B4-BE49-F238E27FC236}">
                <a16:creationId xmlns:a16="http://schemas.microsoft.com/office/drawing/2014/main" id="{0AA12C4A-85C0-4927-9458-8A48985E1EDD}"/>
              </a:ext>
            </a:extLst>
          </p:cNvPr>
          <p:cNvSpPr/>
          <p:nvPr/>
        </p:nvSpPr>
        <p:spPr>
          <a:xfrm>
            <a:off x="4995375" y="5157192"/>
            <a:ext cx="3219844" cy="819648"/>
          </a:xfrm>
          <a:prstGeom prst="rect">
            <a:avLst/>
          </a:prstGeom>
        </p:spPr>
        <p:txBody>
          <a:bodyPr wrap="squar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A Dashboard with Multiple Charts and Visual Elements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AFF7519F-105A-4847-ACAD-BE3CBB73B282}"/>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42211970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Inserting Slicers to add interactivity to reports</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I</a:t>
            </a:r>
            <a:r>
              <a:rPr lang="en-SG" sz="2000" dirty="0" err="1"/>
              <a:t>nsert</a:t>
            </a:r>
            <a:r>
              <a:rPr lang="en-SG" sz="2000" dirty="0"/>
              <a:t> </a:t>
            </a:r>
            <a:r>
              <a:rPr lang="en-SG" sz="2000" b="1" dirty="0"/>
              <a:t>a date slicer </a:t>
            </a:r>
            <a:r>
              <a:rPr lang="en-SG" sz="2000" dirty="0"/>
              <a:t>in the report.</a:t>
            </a:r>
            <a:endParaRPr lang="en-IE" sz="2000" dirty="0"/>
          </a:p>
          <a:p>
            <a:pPr marL="0" indent="0">
              <a:buNone/>
            </a:pPr>
            <a:endParaRPr lang="en-IE" sz="2000" b="1" dirty="0"/>
          </a:p>
          <a:p>
            <a:pPr marL="0" indent="0">
              <a:buNone/>
            </a:pPr>
            <a:r>
              <a:rPr lang="en-IE" sz="2000" b="1" dirty="0"/>
              <a:t>Result: </a:t>
            </a:r>
            <a:r>
              <a:rPr lang="en-SG" sz="2000" dirty="0"/>
              <a:t>The date slicer is updated on the report canvas and the report is saved as Orders Report </a:t>
            </a:r>
            <a:r>
              <a:rPr lang="en-SG" sz="2000" dirty="0" err="1"/>
              <a:t>Final.pbxi</a:t>
            </a:r>
            <a:r>
              <a:rPr lang="en-SG" sz="2000" dirty="0"/>
              <a:t>.</a:t>
            </a:r>
          </a:p>
          <a:p>
            <a:pPr marL="0" indent="0">
              <a:buNone/>
            </a:pPr>
            <a:endParaRPr lang="en-SG" sz="2000"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80490" y="1268760"/>
            <a:ext cx="588830" cy="588830"/>
          </a:xfrm>
          <a:prstGeom prst="rect">
            <a:avLst/>
          </a:prstGeom>
        </p:spPr>
      </p:pic>
      <p:sp>
        <p:nvSpPr>
          <p:cNvPr id="2" name="Rectangle 1">
            <a:extLst>
              <a:ext uri="{FF2B5EF4-FFF2-40B4-BE49-F238E27FC236}">
                <a16:creationId xmlns:a16="http://schemas.microsoft.com/office/drawing/2014/main" id="{346552AA-0F08-453B-93BA-66B8765D8CC5}"/>
              </a:ext>
            </a:extLst>
          </p:cNvPr>
          <p:cNvSpPr/>
          <p:nvPr/>
        </p:nvSpPr>
        <p:spPr>
          <a:xfrm>
            <a:off x="2411760" y="6129208"/>
            <a:ext cx="4320480"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Slicer added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12 – Creating Additional Data Visualizations</a:t>
            </a:r>
          </a:p>
        </p:txBody>
      </p:sp>
      <p:pic>
        <p:nvPicPr>
          <p:cNvPr id="12" name="Picture 11">
            <a:extLst>
              <a:ext uri="{FF2B5EF4-FFF2-40B4-BE49-F238E27FC236}">
                <a16:creationId xmlns:a16="http://schemas.microsoft.com/office/drawing/2014/main" id="{C6792D32-C413-4981-AFFD-8B851FF0F6B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27684" y="3358602"/>
            <a:ext cx="5688632" cy="2734694"/>
          </a:xfrm>
          <a:prstGeom prst="rect">
            <a:avLst/>
          </a:prstGeom>
          <a:noFill/>
          <a:ln>
            <a:solidFill>
              <a:schemeClr val="tx1"/>
            </a:solidFill>
          </a:ln>
        </p:spPr>
      </p:pic>
      <p:sp>
        <p:nvSpPr>
          <p:cNvPr id="3" name="Footer Placeholder 2">
            <a:extLst>
              <a:ext uri="{FF2B5EF4-FFF2-40B4-BE49-F238E27FC236}">
                <a16:creationId xmlns:a16="http://schemas.microsoft.com/office/drawing/2014/main" id="{FC40B24D-6418-4727-B4F4-87525E868151}"/>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0445941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12 – Creating Additional Data Visualizations</a:t>
            </a:r>
          </a:p>
        </p:txBody>
      </p:sp>
      <p:sp>
        <p:nvSpPr>
          <p:cNvPr id="3" name="Content Placeholder 2"/>
          <p:cNvSpPr>
            <a:spLocks noGrp="1"/>
          </p:cNvSpPr>
          <p:nvPr>
            <p:ph idx="1"/>
          </p:nvPr>
        </p:nvSpPr>
        <p:spPr>
          <a:xfrm>
            <a:off x="899592" y="1143000"/>
            <a:ext cx="7776864" cy="4565104"/>
          </a:xfrm>
        </p:spPr>
        <p:txBody>
          <a:bodyPr>
            <a:normAutofit/>
          </a:bodyPr>
          <a:lstStyle/>
          <a:p>
            <a:pPr marL="0" indent="0">
              <a:buNone/>
            </a:pPr>
            <a:r>
              <a:rPr lang="en-US" sz="3000" b="1" dirty="0">
                <a:solidFill>
                  <a:srgbClr val="009FE9"/>
                </a:solidFill>
              </a:rPr>
              <a:t>Learning Objectives Review</a:t>
            </a:r>
          </a:p>
          <a:p>
            <a:pPr marL="0" indent="0">
              <a:buNone/>
            </a:pPr>
            <a:endParaRPr lang="en-US" sz="2400" dirty="0"/>
          </a:p>
          <a:p>
            <a:pPr marL="0" indent="0">
              <a:buNone/>
            </a:pPr>
            <a:r>
              <a:rPr lang="en-US" sz="2200" dirty="0"/>
              <a:t>You should now be able to: </a:t>
            </a:r>
            <a:br>
              <a:rPr lang="en-US" sz="2200" dirty="0"/>
            </a:br>
            <a:endParaRPr lang="en-US" sz="2200" dirty="0"/>
          </a:p>
          <a:p>
            <a:pPr lvl="0">
              <a:buFont typeface="Wingdings" panose="05000000000000000000" pitchFamily="2" charset="2"/>
              <a:buChar char="ü"/>
            </a:pPr>
            <a:r>
              <a:rPr lang="en-IE" sz="2000" dirty="0"/>
              <a:t>Create KPI and gauge chart visualizations to measure progress</a:t>
            </a:r>
          </a:p>
          <a:p>
            <a:pPr lvl="0">
              <a:buFont typeface="Wingdings" panose="05000000000000000000" pitchFamily="2" charset="2"/>
              <a:buChar char="ü"/>
            </a:pPr>
            <a:r>
              <a:rPr lang="en-IE" sz="2000" dirty="0"/>
              <a:t>Create card visualizations </a:t>
            </a:r>
          </a:p>
          <a:p>
            <a:pPr lvl="0">
              <a:buFont typeface="Wingdings" panose="05000000000000000000" pitchFamily="2" charset="2"/>
              <a:buChar char="ü"/>
            </a:pPr>
            <a:r>
              <a:rPr lang="en-IE" sz="2000" dirty="0"/>
              <a:t>Create matrix visualizations</a:t>
            </a:r>
          </a:p>
          <a:p>
            <a:pPr lvl="0">
              <a:buFont typeface="Wingdings" panose="05000000000000000000" pitchFamily="2" charset="2"/>
              <a:buChar char="ü"/>
            </a:pPr>
            <a:r>
              <a:rPr lang="en-IE" sz="2000" dirty="0"/>
              <a:t>Add interactivity using slicers</a:t>
            </a:r>
          </a:p>
          <a:p>
            <a:pPr lvl="0">
              <a:buFont typeface="Wingdings" panose="05000000000000000000" pitchFamily="2" charset="2"/>
              <a:buChar char="ü"/>
            </a:pPr>
            <a:endParaRPr lang="en-GB" sz="2400" dirty="0"/>
          </a:p>
          <a:p>
            <a:pPr lvl="0"/>
            <a:endParaRPr lang="en-US" sz="2000" dirty="0"/>
          </a:p>
        </p:txBody>
      </p:sp>
      <p:sp>
        <p:nvSpPr>
          <p:cNvPr id="5" name="Footer Placeholder 4">
            <a:extLst>
              <a:ext uri="{FF2B5EF4-FFF2-40B4-BE49-F238E27FC236}">
                <a16:creationId xmlns:a16="http://schemas.microsoft.com/office/drawing/2014/main" id="{E86CD954-7238-4079-8BCB-D617A81ABD9C}"/>
              </a:ext>
            </a:extLst>
          </p:cNvPr>
          <p:cNvSpPr>
            <a:spLocks noGrp="1"/>
          </p:cNvSpPr>
          <p:nvPr>
            <p:ph type="ftr" sz="quarter" idx="11"/>
          </p:nvPr>
        </p:nvSpPr>
        <p:spPr/>
        <p:txBody>
          <a:bodyPr/>
          <a:lstStyle/>
          <a:p>
            <a:r>
              <a:rPr lang="en-IE"/>
              <a:t>Data Analytics - Foundation 1.0</a:t>
            </a:r>
            <a:endParaRPr lang="en-IE" dirty="0"/>
          </a:p>
        </p:txBody>
      </p:sp>
      <p:grpSp>
        <p:nvGrpSpPr>
          <p:cNvPr id="10" name="Group 9">
            <a:extLst>
              <a:ext uri="{FF2B5EF4-FFF2-40B4-BE49-F238E27FC236}">
                <a16:creationId xmlns:a16="http://schemas.microsoft.com/office/drawing/2014/main" id="{5C742AAE-A968-4FCA-B6B7-83BD40725A4C}"/>
              </a:ext>
            </a:extLst>
          </p:cNvPr>
          <p:cNvGrpSpPr/>
          <p:nvPr/>
        </p:nvGrpSpPr>
        <p:grpSpPr>
          <a:xfrm>
            <a:off x="124950" y="1178269"/>
            <a:ext cx="864096" cy="925850"/>
            <a:chOff x="6588224" y="1090993"/>
            <a:chExt cx="2036172" cy="2036172"/>
          </a:xfrm>
        </p:grpSpPr>
        <p:pic>
          <p:nvPicPr>
            <p:cNvPr id="11" name="Graphic 10" descr="Clipboard">
              <a:extLst>
                <a:ext uri="{FF2B5EF4-FFF2-40B4-BE49-F238E27FC236}">
                  <a16:creationId xmlns:a16="http://schemas.microsoft.com/office/drawing/2014/main" id="{76EE9E18-8C7D-45FF-B1B1-F1AE8773E8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8224" y="1090993"/>
              <a:ext cx="2036172" cy="2036172"/>
            </a:xfrm>
            <a:prstGeom prst="rect">
              <a:avLst/>
            </a:prstGeom>
          </p:spPr>
        </p:pic>
        <p:pic>
          <p:nvPicPr>
            <p:cNvPr id="12" name="Graphic 11" descr="Checklist">
              <a:extLst>
                <a:ext uri="{FF2B5EF4-FFF2-40B4-BE49-F238E27FC236}">
                  <a16:creationId xmlns:a16="http://schemas.microsoft.com/office/drawing/2014/main" id="{68C94BD2-8960-49D6-81B9-275FF40F4C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1311950"/>
              <a:ext cx="1772099" cy="1772099"/>
            </a:xfrm>
            <a:prstGeom prst="rect">
              <a:avLst/>
            </a:prstGeom>
          </p:spPr>
        </p:pic>
      </p:grpSp>
    </p:spTree>
    <p:extLst>
      <p:ext uri="{BB962C8B-B14F-4D97-AF65-F5344CB8AC3E}">
        <p14:creationId xmlns:p14="http://schemas.microsoft.com/office/powerpoint/2010/main" val="4515898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6534" y="1679317"/>
            <a:ext cx="5544616" cy="3477875"/>
          </a:xfrm>
          <a:prstGeom prst="rect">
            <a:avLst/>
          </a:prstGeom>
          <a:noFill/>
        </p:spPr>
        <p:txBody>
          <a:bodyPr wrap="square" lIns="91440" tIns="45720" rIns="91440" bIns="45720">
            <a:spAutoFit/>
          </a:bodyPr>
          <a:lstStyle/>
          <a:p>
            <a:pPr algn="ctr"/>
            <a:r>
              <a:rPr lang="en-US" sz="9600" dirty="0">
                <a:solidFill>
                  <a:srgbClr val="009FE9"/>
                </a:solidFill>
              </a:rPr>
              <a:t>Review Exercise</a:t>
            </a:r>
          </a:p>
          <a:p>
            <a:pPr algn="ctr"/>
            <a:endParaRPr lang="en-US" sz="2800" b="1" dirty="0">
              <a:ln w="9525">
                <a:solidFill>
                  <a:schemeClr val="bg1"/>
                </a:solidFill>
                <a:prstDash val="solid"/>
              </a:ln>
            </a:endParaRPr>
          </a:p>
        </p:txBody>
      </p:sp>
      <p:grpSp>
        <p:nvGrpSpPr>
          <p:cNvPr id="27" name="Group 26">
            <a:extLst>
              <a:ext uri="{FF2B5EF4-FFF2-40B4-BE49-F238E27FC236}">
                <a16:creationId xmlns:a16="http://schemas.microsoft.com/office/drawing/2014/main" id="{D9486C3E-8D2C-4AD5-97D0-500BE5E99090}"/>
              </a:ext>
            </a:extLst>
          </p:cNvPr>
          <p:cNvGrpSpPr/>
          <p:nvPr/>
        </p:nvGrpSpPr>
        <p:grpSpPr>
          <a:xfrm>
            <a:off x="206901" y="923829"/>
            <a:ext cx="1607996" cy="1793615"/>
            <a:chOff x="3275856" y="617676"/>
            <a:chExt cx="2088232" cy="1828628"/>
          </a:xfrm>
        </p:grpSpPr>
        <p:pic>
          <p:nvPicPr>
            <p:cNvPr id="23" name="Graphic 22" descr="Laptop">
              <a:extLst>
                <a:ext uri="{FF2B5EF4-FFF2-40B4-BE49-F238E27FC236}">
                  <a16:creationId xmlns:a16="http://schemas.microsoft.com/office/drawing/2014/main" id="{0487DA86-3297-456A-8DFB-71EFA42D8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5856" y="617676"/>
              <a:ext cx="2088232" cy="1828628"/>
            </a:xfrm>
            <a:prstGeom prst="rect">
              <a:avLst/>
            </a:prstGeom>
          </p:spPr>
        </p:pic>
        <p:pic>
          <p:nvPicPr>
            <p:cNvPr id="25" name="Graphic 24" descr="Blackboard">
              <a:extLst>
                <a:ext uri="{FF2B5EF4-FFF2-40B4-BE49-F238E27FC236}">
                  <a16:creationId xmlns:a16="http://schemas.microsoft.com/office/drawing/2014/main" id="{F397D74A-D662-4C5F-82DB-93E924B663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458" y="692696"/>
              <a:ext cx="1539598" cy="1466649"/>
            </a:xfrm>
            <a:prstGeom prst="rect">
              <a:avLst/>
            </a:prstGeom>
          </p:spPr>
        </p:pic>
      </p:grpSp>
      <p:sp>
        <p:nvSpPr>
          <p:cNvPr id="2" name="Footer Placeholder 1">
            <a:extLst>
              <a:ext uri="{FF2B5EF4-FFF2-40B4-BE49-F238E27FC236}">
                <a16:creationId xmlns:a16="http://schemas.microsoft.com/office/drawing/2014/main" id="{07A50F8F-E124-4E00-8003-615E974F4D8D}"/>
              </a:ext>
            </a:extLst>
          </p:cNvPr>
          <p:cNvSpPr>
            <a:spLocks noGrp="1"/>
          </p:cNvSpPr>
          <p:nvPr>
            <p:ph type="ftr" sz="quarter" idx="11"/>
          </p:nvPr>
        </p:nvSpPr>
        <p:spPr/>
        <p:txBody>
          <a:bodyPr/>
          <a:lstStyle/>
          <a:p>
            <a:r>
              <a:rPr lang="en-IE"/>
              <a:t>Data Analytics - Foundation 1.0</a:t>
            </a:r>
            <a:endParaRPr lang="en-IE" dirty="0"/>
          </a:p>
        </p:txBody>
      </p:sp>
      <p:sp>
        <p:nvSpPr>
          <p:cNvPr id="8" name="Title 1">
            <a:extLst>
              <a:ext uri="{FF2B5EF4-FFF2-40B4-BE49-F238E27FC236}">
                <a16:creationId xmlns:a16="http://schemas.microsoft.com/office/drawing/2014/main" id="{3FBD5F05-8A09-4108-8C94-4E4ACDCB37DF}"/>
              </a:ext>
            </a:extLst>
          </p:cNvPr>
          <p:cNvSpPr>
            <a:spLocks noGrp="1"/>
          </p:cNvSpPr>
          <p:nvPr>
            <p:ph type="title"/>
          </p:nvPr>
        </p:nvSpPr>
        <p:spPr>
          <a:xfrm>
            <a:off x="0" y="0"/>
            <a:ext cx="9396536" cy="1143000"/>
          </a:xfrm>
        </p:spPr>
        <p:txBody>
          <a:bodyPr/>
          <a:lstStyle/>
          <a:p>
            <a:r>
              <a:rPr lang="en-IE" dirty="0"/>
              <a:t> 12 – Creating Additional Data Visualizations</a:t>
            </a:r>
          </a:p>
        </p:txBody>
      </p:sp>
    </p:spTree>
    <p:extLst>
      <p:ext uri="{BB962C8B-B14F-4D97-AF65-F5344CB8AC3E}">
        <p14:creationId xmlns:p14="http://schemas.microsoft.com/office/powerpoint/2010/main" val="34938692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B2C8-BD30-4255-8BBB-0D9E19944C64}"/>
              </a:ext>
            </a:extLst>
          </p:cNvPr>
          <p:cNvSpPr>
            <a:spLocks noGrp="1"/>
          </p:cNvSpPr>
          <p:nvPr>
            <p:ph type="title"/>
          </p:nvPr>
        </p:nvSpPr>
        <p:spPr/>
        <p:txBody>
          <a:bodyPr/>
          <a:lstStyle/>
          <a:p>
            <a:r>
              <a:rPr lang="en-IE" dirty="0"/>
              <a:t>Publishing and Sharing</a:t>
            </a:r>
          </a:p>
        </p:txBody>
      </p:sp>
      <p:sp>
        <p:nvSpPr>
          <p:cNvPr id="3" name="Text Placeholder 2">
            <a:extLst>
              <a:ext uri="{FF2B5EF4-FFF2-40B4-BE49-F238E27FC236}">
                <a16:creationId xmlns:a16="http://schemas.microsoft.com/office/drawing/2014/main" id="{23873A79-98FB-42B2-A04F-15C196840989}"/>
              </a:ext>
            </a:extLst>
          </p:cNvPr>
          <p:cNvSpPr>
            <a:spLocks noGrp="1"/>
          </p:cNvSpPr>
          <p:nvPr>
            <p:ph type="body" idx="1"/>
          </p:nvPr>
        </p:nvSpPr>
        <p:spPr/>
        <p:txBody>
          <a:bodyPr/>
          <a:lstStyle/>
          <a:p>
            <a:r>
              <a:rPr lang="en-IE" dirty="0"/>
              <a:t>Lesson 13</a:t>
            </a:r>
          </a:p>
        </p:txBody>
      </p:sp>
      <p:sp>
        <p:nvSpPr>
          <p:cNvPr id="4" name="Footer Placeholder 3">
            <a:extLst>
              <a:ext uri="{FF2B5EF4-FFF2-40B4-BE49-F238E27FC236}">
                <a16:creationId xmlns:a16="http://schemas.microsoft.com/office/drawing/2014/main" id="{7537BDDB-1B9A-4427-8FC4-3A621328BE5B}"/>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1605884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6536" cy="1143000"/>
          </a:xfrm>
        </p:spPr>
        <p:txBody>
          <a:bodyPr/>
          <a:lstStyle/>
          <a:p>
            <a:r>
              <a:rPr lang="en-IE" dirty="0"/>
              <a:t> 13 – Publishing and Sharing</a:t>
            </a:r>
          </a:p>
        </p:txBody>
      </p:sp>
      <p:sp>
        <p:nvSpPr>
          <p:cNvPr id="3" name="Content Placeholder 2"/>
          <p:cNvSpPr>
            <a:spLocks noGrp="1"/>
          </p:cNvSpPr>
          <p:nvPr>
            <p:ph idx="1"/>
          </p:nvPr>
        </p:nvSpPr>
        <p:spPr>
          <a:xfrm>
            <a:off x="899592" y="1152000"/>
            <a:ext cx="7776864" cy="4565104"/>
          </a:xfrm>
        </p:spPr>
        <p:txBody>
          <a:bodyPr>
            <a:normAutofit fontScale="92500" lnSpcReduction="10000"/>
          </a:bodyPr>
          <a:lstStyle/>
          <a:p>
            <a:pPr marL="0" indent="0">
              <a:buNone/>
            </a:pPr>
            <a:r>
              <a:rPr lang="en-US" sz="3200" b="1" dirty="0">
                <a:solidFill>
                  <a:srgbClr val="009FE9"/>
                </a:solidFill>
              </a:rPr>
              <a:t>Learning Objectives</a:t>
            </a:r>
          </a:p>
          <a:p>
            <a:pPr marL="0" indent="0">
              <a:buNone/>
            </a:pPr>
            <a:endParaRPr lang="en-US" sz="2400" dirty="0"/>
          </a:p>
          <a:p>
            <a:pPr marL="0" indent="0">
              <a:buNone/>
            </a:pPr>
            <a:r>
              <a:rPr lang="en-US" sz="2400" dirty="0"/>
              <a:t>After completing this lesson, you should be able to:</a:t>
            </a:r>
            <a:br>
              <a:rPr lang="en-US" sz="2400" dirty="0"/>
            </a:br>
            <a:endParaRPr lang="en-US" sz="2400" dirty="0"/>
          </a:p>
          <a:p>
            <a:pPr marL="457200" lvl="0" indent="-457200">
              <a:buFont typeface="+mj-lt"/>
              <a:buAutoNum type="arabicPeriod"/>
            </a:pPr>
            <a:r>
              <a:rPr lang="en-IE" sz="2400" dirty="0"/>
              <a:t>Publish a report from Power BI Desktop to the Power BI service</a:t>
            </a:r>
          </a:p>
          <a:p>
            <a:pPr marL="457200" lvl="0" indent="-457200">
              <a:buFont typeface="+mj-lt"/>
              <a:buAutoNum type="arabicPeriod"/>
            </a:pPr>
            <a:r>
              <a:rPr lang="en-IE" sz="2400" dirty="0"/>
              <a:t>Share a report from the Power BI service using a link</a:t>
            </a:r>
          </a:p>
          <a:p>
            <a:pPr marL="457200" lvl="0" indent="-457200">
              <a:buFont typeface="+mj-lt"/>
              <a:buAutoNum type="arabicPeriod"/>
            </a:pPr>
            <a:r>
              <a:rPr lang="en-IE" sz="2400" dirty="0"/>
              <a:t>Share a report from the Power BI service to the Web</a:t>
            </a:r>
          </a:p>
          <a:p>
            <a:pPr marL="457200" lvl="0" indent="-457200">
              <a:buFont typeface="+mj-lt"/>
              <a:buAutoNum type="arabicPeriod"/>
            </a:pPr>
            <a:r>
              <a:rPr lang="en-IE" sz="2400" dirty="0"/>
              <a:t>Create a dashboard in the Power BI service</a:t>
            </a:r>
          </a:p>
          <a:p>
            <a:pPr marL="457200" lvl="0" indent="-457200">
              <a:buFont typeface="+mj-lt"/>
              <a:buAutoNum type="arabicPeriod"/>
            </a:pPr>
            <a:r>
              <a:rPr lang="en-IE" sz="2400" dirty="0"/>
              <a:t>Share a dashboard in the Power BI service</a:t>
            </a:r>
          </a:p>
          <a:p>
            <a:pPr marL="457200" indent="-457200">
              <a:buFont typeface="+mj-lt"/>
              <a:buAutoNum type="arabicPeriod"/>
            </a:pPr>
            <a:r>
              <a:rPr lang="en-GB" sz="2400" dirty="0"/>
              <a:t>Understand good design practice in reports and dashboards</a:t>
            </a:r>
          </a:p>
          <a:p>
            <a:pPr marL="457200" lvl="0" indent="-457200">
              <a:buFont typeface="+mj-lt"/>
              <a:buAutoNum type="arabicPeriod"/>
            </a:pPr>
            <a:endParaRPr lang="en-IE" sz="2400" dirty="0"/>
          </a:p>
          <a:p>
            <a:pPr lvl="0">
              <a:buFont typeface="Wingdings" panose="05000000000000000000" pitchFamily="2" charset="2"/>
              <a:buChar char="ü"/>
            </a:pPr>
            <a:endParaRPr lang="en-GB" sz="2400" dirty="0"/>
          </a:p>
          <a:p>
            <a:pPr lvl="0"/>
            <a:endParaRPr lang="en-US" sz="2000" dirty="0"/>
          </a:p>
        </p:txBody>
      </p:sp>
      <p:pic>
        <p:nvPicPr>
          <p:cNvPr id="6" name="Graphic 5" descr="Bullseye">
            <a:extLst>
              <a:ext uri="{FF2B5EF4-FFF2-40B4-BE49-F238E27FC236}">
                <a16:creationId xmlns:a16="http://schemas.microsoft.com/office/drawing/2014/main" id="{4C649B8D-A792-43E2-B2CB-1DB909436E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512" y="1188000"/>
            <a:ext cx="792088" cy="792088"/>
          </a:xfrm>
          <a:prstGeom prst="rect">
            <a:avLst/>
          </a:prstGeom>
        </p:spPr>
      </p:pic>
      <p:sp>
        <p:nvSpPr>
          <p:cNvPr id="5" name="Footer Placeholder 4">
            <a:extLst>
              <a:ext uri="{FF2B5EF4-FFF2-40B4-BE49-F238E27FC236}">
                <a16:creationId xmlns:a16="http://schemas.microsoft.com/office/drawing/2014/main" id="{4989D094-D047-4A5D-8E2C-29E17949F2BD}"/>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7472374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4413" y="1198598"/>
            <a:ext cx="7919446"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Creating and Preparing to Share Reports </a:t>
            </a:r>
          </a:p>
          <a:p>
            <a:pPr marL="0" indent="0">
              <a:buNone/>
            </a:pPr>
            <a:endParaRPr lang="en-IE" sz="2000" b="1" dirty="0"/>
          </a:p>
          <a:p>
            <a:pPr marL="0" indent="0" algn="ctr">
              <a:buNone/>
            </a:pPr>
            <a:r>
              <a:rPr lang="en-SG" sz="2000" b="1" dirty="0"/>
              <a:t>Create Reports</a:t>
            </a:r>
          </a:p>
          <a:p>
            <a:r>
              <a:rPr lang="en-SG" sz="2000" dirty="0"/>
              <a:t>In Power BI Desktop </a:t>
            </a:r>
            <a:endParaRPr lang="en-IE" sz="2000" dirty="0"/>
          </a:p>
          <a:p>
            <a:r>
              <a:rPr lang="en-SG" sz="2000" dirty="0"/>
              <a:t>In Power BI service</a:t>
            </a:r>
          </a:p>
          <a:p>
            <a:pPr lvl="1"/>
            <a:r>
              <a:rPr lang="en-SG" sz="2000" dirty="0"/>
              <a:t>Free to access</a:t>
            </a:r>
            <a:endParaRPr lang="en-IE" sz="2000" dirty="0"/>
          </a:p>
          <a:p>
            <a:pPr marL="0" indent="0">
              <a:buNone/>
            </a:pPr>
            <a:endParaRPr lang="en-SG" sz="2000" b="1" dirty="0"/>
          </a:p>
          <a:p>
            <a:pPr marL="0" indent="0">
              <a:buNone/>
            </a:pPr>
            <a:endParaRPr lang="en-SG" sz="2000" b="1" dirty="0"/>
          </a:p>
          <a:p>
            <a:pPr marL="0" indent="0" algn="ctr">
              <a:buNone/>
            </a:pPr>
            <a:r>
              <a:rPr lang="en-SG" sz="2000" b="1" dirty="0"/>
              <a:t>Share Reports</a:t>
            </a:r>
          </a:p>
          <a:p>
            <a:r>
              <a:rPr lang="en-SG" sz="2000" dirty="0"/>
              <a:t>Sender and Recipient need  </a:t>
            </a:r>
            <a:br>
              <a:rPr lang="en-SG" sz="2000" dirty="0"/>
            </a:br>
            <a:r>
              <a:rPr lang="en-SG" sz="2000" dirty="0"/>
              <a:t>Power BI service with Pro license</a:t>
            </a:r>
          </a:p>
          <a:p>
            <a:pPr lvl="1"/>
            <a:r>
              <a:rPr lang="en-SG" sz="2000" dirty="0"/>
              <a:t>Purchase full license</a:t>
            </a:r>
          </a:p>
          <a:p>
            <a:pPr lvl="1"/>
            <a:r>
              <a:rPr lang="en-SG" sz="2000" dirty="0"/>
              <a:t>Trial version</a:t>
            </a:r>
            <a:endParaRPr lang="en-IE" sz="2000" dirty="0"/>
          </a:p>
          <a:p>
            <a:endParaRPr lang="en-SG"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13 – Publishing and Sharing</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367" y="1268760"/>
            <a:ext cx="590400" cy="590400"/>
          </a:xfrm>
          <a:prstGeom prst="rect">
            <a:avLst/>
          </a:prstGeom>
          <a:noFill/>
          <a:ln>
            <a:noFill/>
          </a:ln>
        </p:spPr>
      </p:pic>
      <p:sp>
        <p:nvSpPr>
          <p:cNvPr id="2" name="Footer Placeholder 1">
            <a:extLst>
              <a:ext uri="{FF2B5EF4-FFF2-40B4-BE49-F238E27FC236}">
                <a16:creationId xmlns:a16="http://schemas.microsoft.com/office/drawing/2014/main" id="{76D3E6DA-0592-4656-83DC-FB9350596EED}"/>
              </a:ext>
            </a:extLst>
          </p:cNvPr>
          <p:cNvSpPr>
            <a:spLocks noGrp="1"/>
          </p:cNvSpPr>
          <p:nvPr>
            <p:ph type="ftr" sz="quarter" idx="11"/>
          </p:nvPr>
        </p:nvSpPr>
        <p:spPr/>
        <p:txBody>
          <a:bodyPr/>
          <a:lstStyle/>
          <a:p>
            <a:r>
              <a:rPr lang="en-IE"/>
              <a:t>Data Analytics - Foundation 1.0</a:t>
            </a:r>
            <a:endParaRPr lang="en-IE" dirty="0"/>
          </a:p>
        </p:txBody>
      </p:sp>
      <p:grpSp>
        <p:nvGrpSpPr>
          <p:cNvPr id="6" name="Group 5">
            <a:extLst>
              <a:ext uri="{FF2B5EF4-FFF2-40B4-BE49-F238E27FC236}">
                <a16:creationId xmlns:a16="http://schemas.microsoft.com/office/drawing/2014/main" id="{947E65CE-6ECA-421C-9FE3-6D4DC19AB94B}"/>
              </a:ext>
            </a:extLst>
          </p:cNvPr>
          <p:cNvGrpSpPr/>
          <p:nvPr/>
        </p:nvGrpSpPr>
        <p:grpSpPr>
          <a:xfrm>
            <a:off x="5498650" y="1892533"/>
            <a:ext cx="2803920" cy="1900854"/>
            <a:chOff x="5498650" y="1892533"/>
            <a:chExt cx="2803920" cy="1900854"/>
          </a:xfrm>
        </p:grpSpPr>
        <p:grpSp>
          <p:nvGrpSpPr>
            <p:cNvPr id="69" name="Group 68">
              <a:extLst>
                <a:ext uri="{FF2B5EF4-FFF2-40B4-BE49-F238E27FC236}">
                  <a16:creationId xmlns:a16="http://schemas.microsoft.com/office/drawing/2014/main" id="{505BAB17-99FB-4F19-84A3-92F5D160FBD6}"/>
                </a:ext>
              </a:extLst>
            </p:cNvPr>
            <p:cNvGrpSpPr/>
            <p:nvPr/>
          </p:nvGrpSpPr>
          <p:grpSpPr>
            <a:xfrm>
              <a:off x="5931589" y="1892533"/>
              <a:ext cx="2024787" cy="1788255"/>
              <a:chOff x="6353380" y="1295526"/>
              <a:chExt cx="2024787" cy="1788255"/>
            </a:xfrm>
          </p:grpSpPr>
          <p:pic>
            <p:nvPicPr>
              <p:cNvPr id="64" name="Graphic 63" descr="Laptop">
                <a:extLst>
                  <a:ext uri="{FF2B5EF4-FFF2-40B4-BE49-F238E27FC236}">
                    <a16:creationId xmlns:a16="http://schemas.microsoft.com/office/drawing/2014/main" id="{3646F971-8BCF-42E5-B097-78210D8886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3380" y="1295526"/>
                <a:ext cx="1788255" cy="1788255"/>
              </a:xfrm>
              <a:prstGeom prst="rect">
                <a:avLst/>
              </a:prstGeom>
            </p:spPr>
          </p:pic>
          <p:pic>
            <p:nvPicPr>
              <p:cNvPr id="66" name="Picture 65">
                <a:extLst>
                  <a:ext uri="{FF2B5EF4-FFF2-40B4-BE49-F238E27FC236}">
                    <a16:creationId xmlns:a16="http://schemas.microsoft.com/office/drawing/2014/main" id="{9EC1284A-CD70-455C-B899-067F62274F80}"/>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748628" y="1765263"/>
                <a:ext cx="1013428" cy="647832"/>
              </a:xfrm>
              <a:prstGeom prst="rect">
                <a:avLst/>
              </a:prstGeom>
            </p:spPr>
          </p:pic>
          <p:pic>
            <p:nvPicPr>
              <p:cNvPr id="63" name="Graphic 62" descr="Pencil">
                <a:extLst>
                  <a:ext uri="{FF2B5EF4-FFF2-40B4-BE49-F238E27FC236}">
                    <a16:creationId xmlns:a16="http://schemas.microsoft.com/office/drawing/2014/main" id="{EE968F7F-A2EB-47E8-8731-E97E0451FA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63767" y="1321942"/>
                <a:ext cx="914400" cy="914400"/>
              </a:xfrm>
              <a:prstGeom prst="rect">
                <a:avLst/>
              </a:prstGeom>
            </p:spPr>
          </p:pic>
        </p:grpSp>
        <p:sp>
          <p:nvSpPr>
            <p:cNvPr id="36" name="Content Placeholder 2">
              <a:extLst>
                <a:ext uri="{FF2B5EF4-FFF2-40B4-BE49-F238E27FC236}">
                  <a16:creationId xmlns:a16="http://schemas.microsoft.com/office/drawing/2014/main" id="{E60741B4-F0FE-426A-B1AE-D3A0D4EA1EA3}"/>
                </a:ext>
              </a:extLst>
            </p:cNvPr>
            <p:cNvSpPr txBox="1">
              <a:spLocks/>
            </p:cNvSpPr>
            <p:nvPr/>
          </p:nvSpPr>
          <p:spPr>
            <a:xfrm>
              <a:off x="5498650" y="3279214"/>
              <a:ext cx="2803920"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Desktop or service</a:t>
              </a:r>
            </a:p>
            <a:p>
              <a:pPr>
                <a:lnSpc>
                  <a:spcPts val="1800"/>
                </a:lnSpc>
                <a:spcAft>
                  <a:spcPts val="0"/>
                </a:spcAft>
              </a:pPr>
              <a:endParaRPr lang="en-IE" sz="1400" dirty="0">
                <a:effectLst/>
                <a:latin typeface="Times New Roman" panose="02020603050405020304" pitchFamily="18" charset="0"/>
                <a:ea typeface="Times New Roman" panose="02020603050405020304" pitchFamily="18" charset="0"/>
              </a:endParaRPr>
            </a:p>
          </p:txBody>
        </p:sp>
      </p:grpSp>
      <p:grpSp>
        <p:nvGrpSpPr>
          <p:cNvPr id="5" name="Group 4">
            <a:extLst>
              <a:ext uri="{FF2B5EF4-FFF2-40B4-BE49-F238E27FC236}">
                <a16:creationId xmlns:a16="http://schemas.microsoft.com/office/drawing/2014/main" id="{BCBAAB47-3D0E-4DDF-A037-62EACE59C7AB}"/>
              </a:ext>
            </a:extLst>
          </p:cNvPr>
          <p:cNvGrpSpPr/>
          <p:nvPr/>
        </p:nvGrpSpPr>
        <p:grpSpPr>
          <a:xfrm>
            <a:off x="5052541" y="4248236"/>
            <a:ext cx="3983955" cy="2277108"/>
            <a:chOff x="4849904" y="4248236"/>
            <a:chExt cx="3983955" cy="2277108"/>
          </a:xfrm>
        </p:grpSpPr>
        <p:pic>
          <p:nvPicPr>
            <p:cNvPr id="25" name="Graphic 3" descr="Employee Badge">
              <a:extLst>
                <a:ext uri="{FF2B5EF4-FFF2-40B4-BE49-F238E27FC236}">
                  <a16:creationId xmlns:a16="http://schemas.microsoft.com/office/drawing/2014/main" id="{756DA142-8CBA-4E3E-AE8A-1059FC9DE5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40152" y="5877344"/>
              <a:ext cx="847965" cy="648000"/>
            </a:xfrm>
            <a:prstGeom prst="rect">
              <a:avLst/>
            </a:prstGeom>
          </p:spPr>
        </p:pic>
        <p:pic>
          <p:nvPicPr>
            <p:cNvPr id="28" name="Graphic 9" descr="Employee Badge">
              <a:extLst>
                <a:ext uri="{FF2B5EF4-FFF2-40B4-BE49-F238E27FC236}">
                  <a16:creationId xmlns:a16="http://schemas.microsoft.com/office/drawing/2014/main" id="{BAAE25F2-C34D-4C90-952C-77B060EAF65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86020" y="5877272"/>
              <a:ext cx="847839" cy="648000"/>
            </a:xfrm>
            <a:prstGeom prst="rect">
              <a:avLst/>
            </a:prstGeom>
          </p:spPr>
        </p:pic>
        <p:grpSp>
          <p:nvGrpSpPr>
            <p:cNvPr id="4" name="Group 3">
              <a:extLst>
                <a:ext uri="{FF2B5EF4-FFF2-40B4-BE49-F238E27FC236}">
                  <a16:creationId xmlns:a16="http://schemas.microsoft.com/office/drawing/2014/main" id="{C2BCCB83-9568-4FB1-9905-D8D7931759A7}"/>
                </a:ext>
              </a:extLst>
            </p:cNvPr>
            <p:cNvGrpSpPr/>
            <p:nvPr/>
          </p:nvGrpSpPr>
          <p:grpSpPr>
            <a:xfrm>
              <a:off x="6900610" y="4248236"/>
              <a:ext cx="1867224" cy="1800200"/>
              <a:chOff x="5965525" y="5187306"/>
              <a:chExt cx="1867224" cy="1800200"/>
            </a:xfrm>
          </p:grpSpPr>
          <p:pic>
            <p:nvPicPr>
              <p:cNvPr id="41" name="Picture 40">
                <a:extLst>
                  <a:ext uri="{FF2B5EF4-FFF2-40B4-BE49-F238E27FC236}">
                    <a16:creationId xmlns:a16="http://schemas.microsoft.com/office/drawing/2014/main" id="{7D5F8D16-240E-487E-B42C-957D9E97670F}"/>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065925" y="5640223"/>
                <a:ext cx="1013428" cy="647832"/>
              </a:xfrm>
              <a:prstGeom prst="rect">
                <a:avLst/>
              </a:prstGeom>
            </p:spPr>
          </p:pic>
          <p:pic>
            <p:nvPicPr>
              <p:cNvPr id="30" name="Graphic 29" descr="Computer">
                <a:extLst>
                  <a:ext uri="{FF2B5EF4-FFF2-40B4-BE49-F238E27FC236}">
                    <a16:creationId xmlns:a16="http://schemas.microsoft.com/office/drawing/2014/main" id="{65F1095D-3069-4999-B561-73D77B5DD8E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65525" y="5187306"/>
                <a:ext cx="1867224" cy="1800200"/>
              </a:xfrm>
              <a:prstGeom prst="rect">
                <a:avLst/>
              </a:prstGeom>
            </p:spPr>
          </p:pic>
        </p:grpSp>
        <p:grpSp>
          <p:nvGrpSpPr>
            <p:cNvPr id="3" name="Group 2">
              <a:extLst>
                <a:ext uri="{FF2B5EF4-FFF2-40B4-BE49-F238E27FC236}">
                  <a16:creationId xmlns:a16="http://schemas.microsoft.com/office/drawing/2014/main" id="{D33484F0-C655-4FE6-8054-2FE61C8DA633}"/>
                </a:ext>
              </a:extLst>
            </p:cNvPr>
            <p:cNvGrpSpPr/>
            <p:nvPr/>
          </p:nvGrpSpPr>
          <p:grpSpPr>
            <a:xfrm>
              <a:off x="4849904" y="4293096"/>
              <a:ext cx="1758981" cy="1695842"/>
              <a:chOff x="4793579" y="3794683"/>
              <a:chExt cx="1758981" cy="1695842"/>
            </a:xfrm>
          </p:grpSpPr>
          <p:pic>
            <p:nvPicPr>
              <p:cNvPr id="31" name="Graphic 30" descr="Laptop">
                <a:extLst>
                  <a:ext uri="{FF2B5EF4-FFF2-40B4-BE49-F238E27FC236}">
                    <a16:creationId xmlns:a16="http://schemas.microsoft.com/office/drawing/2014/main" id="{E16A11F1-9DFB-4BD8-816C-A210DE380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93579" y="3794683"/>
                <a:ext cx="1758981" cy="1695842"/>
              </a:xfrm>
              <a:prstGeom prst="rect">
                <a:avLst/>
              </a:prstGeom>
            </p:spPr>
          </p:pic>
          <p:pic>
            <p:nvPicPr>
              <p:cNvPr id="32" name="Picture 31">
                <a:extLst>
                  <a:ext uri="{FF2B5EF4-FFF2-40B4-BE49-F238E27FC236}">
                    <a16:creationId xmlns:a16="http://schemas.microsoft.com/office/drawing/2014/main" id="{09DDD94C-1F49-4468-AE7E-E78C6171C597}"/>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5173453" y="4224580"/>
                <a:ext cx="996838" cy="614353"/>
              </a:xfrm>
              <a:prstGeom prst="rect">
                <a:avLst/>
              </a:prstGeom>
            </p:spPr>
          </p:pic>
        </p:grpSp>
        <p:pic>
          <p:nvPicPr>
            <p:cNvPr id="33" name="Graphic 13" descr="Line Arrow: Slight curve">
              <a:extLst>
                <a:ext uri="{FF2B5EF4-FFF2-40B4-BE49-F238E27FC236}">
                  <a16:creationId xmlns:a16="http://schemas.microsoft.com/office/drawing/2014/main" id="{9A789B0A-C8EE-487F-80EA-092D793EE7E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43692" y="4598126"/>
              <a:ext cx="2005438" cy="937846"/>
            </a:xfrm>
            <a:prstGeom prst="rect">
              <a:avLst/>
            </a:prstGeom>
          </p:spPr>
        </p:pic>
        <p:sp>
          <p:nvSpPr>
            <p:cNvPr id="35" name="Content Placeholder 2">
              <a:extLst>
                <a:ext uri="{FF2B5EF4-FFF2-40B4-BE49-F238E27FC236}">
                  <a16:creationId xmlns:a16="http://schemas.microsoft.com/office/drawing/2014/main" id="{3C19B03F-7C32-4E61-AFCB-3E3082A556A4}"/>
                </a:ext>
              </a:extLst>
            </p:cNvPr>
            <p:cNvSpPr txBox="1">
              <a:spLocks/>
            </p:cNvSpPr>
            <p:nvPr/>
          </p:nvSpPr>
          <p:spPr>
            <a:xfrm>
              <a:off x="4925305" y="5725175"/>
              <a:ext cx="1851084"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Service + Pro license</a:t>
              </a:r>
            </a:p>
            <a:p>
              <a:pPr>
                <a:lnSpc>
                  <a:spcPts val="1800"/>
                </a:lnSpc>
                <a:spcAft>
                  <a:spcPts val="0"/>
                </a:spcAft>
              </a:pPr>
              <a:endParaRPr lang="en-IE" sz="1400" dirty="0">
                <a:effectLst/>
                <a:latin typeface="Times New Roman" panose="02020603050405020304" pitchFamily="18" charset="0"/>
                <a:ea typeface="Times New Roman" panose="02020603050405020304" pitchFamily="18" charset="0"/>
              </a:endParaRPr>
            </a:p>
          </p:txBody>
        </p:sp>
        <p:sp>
          <p:nvSpPr>
            <p:cNvPr id="37" name="Content Placeholder 2">
              <a:extLst>
                <a:ext uri="{FF2B5EF4-FFF2-40B4-BE49-F238E27FC236}">
                  <a16:creationId xmlns:a16="http://schemas.microsoft.com/office/drawing/2014/main" id="{F63B9C2E-C249-40C0-930D-715F8C15831F}"/>
                </a:ext>
              </a:extLst>
            </p:cNvPr>
            <p:cNvSpPr txBox="1">
              <a:spLocks/>
            </p:cNvSpPr>
            <p:nvPr/>
          </p:nvSpPr>
          <p:spPr>
            <a:xfrm>
              <a:off x="6948264" y="5723139"/>
              <a:ext cx="1851084"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Service +</a:t>
              </a:r>
            </a:p>
            <a:p>
              <a:pPr>
                <a:lnSpc>
                  <a:spcPts val="1800"/>
                </a:lnSpc>
                <a:spcAft>
                  <a:spcPts val="0"/>
                </a:spcAft>
              </a:pPr>
              <a:r>
                <a:rPr lang="en-US" sz="1400" b="1" dirty="0">
                  <a:latin typeface="Arial" panose="020B0604020202020204" pitchFamily="34" charset="0"/>
                  <a:ea typeface="Times New Roman" panose="02020603050405020304" pitchFamily="18" charset="0"/>
                </a:rPr>
                <a:t>Pro license</a:t>
              </a:r>
              <a:endParaRPr lang="en-IE" sz="1400" dirty="0">
                <a:effectLst/>
                <a:latin typeface="Times New Roman" panose="02020603050405020304" pitchFamily="18" charset="0"/>
                <a:ea typeface="Times New Roman" panose="02020603050405020304" pitchFamily="18" charset="0"/>
              </a:endParaRPr>
            </a:p>
          </p:txBody>
        </p:sp>
        <p:pic>
          <p:nvPicPr>
            <p:cNvPr id="38" name="Picture 37">
              <a:extLst>
                <a:ext uri="{FF2B5EF4-FFF2-40B4-BE49-F238E27FC236}">
                  <a16:creationId xmlns:a16="http://schemas.microsoft.com/office/drawing/2014/main" id="{3253E616-C281-4F7D-9DCB-66EE9BF2C44D}"/>
                </a:ext>
              </a:extLst>
            </p:cNvPr>
            <p:cNvPicPr/>
            <p:nvPr/>
          </p:nvPicPr>
          <p:blipFill>
            <a:blip r:embed="rId15"/>
            <a:stretch>
              <a:fillRect/>
            </a:stretch>
          </p:blipFill>
          <p:spPr>
            <a:xfrm>
              <a:off x="6399283" y="4465906"/>
              <a:ext cx="512636" cy="514173"/>
            </a:xfrm>
            <a:prstGeom prst="rect">
              <a:avLst/>
            </a:prstGeom>
            <a:ln>
              <a:solidFill>
                <a:schemeClr val="bg1">
                  <a:lumMod val="65000"/>
                </a:schemeClr>
              </a:solidFill>
            </a:ln>
          </p:spPr>
        </p:pic>
      </p:grpSp>
    </p:spTree>
    <p:extLst>
      <p:ext uri="{BB962C8B-B14F-4D97-AF65-F5344CB8AC3E}">
        <p14:creationId xmlns:p14="http://schemas.microsoft.com/office/powerpoint/2010/main" val="9062749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243222"/>
            <a:ext cx="7903697" cy="561477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Preparing to share reports</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S</a:t>
            </a:r>
            <a:r>
              <a:rPr lang="en-SG" sz="2000" dirty="0" err="1"/>
              <a:t>ign</a:t>
            </a:r>
            <a:r>
              <a:rPr lang="en-SG" sz="2000" dirty="0"/>
              <a:t> up for a free trial of the </a:t>
            </a:r>
            <a:r>
              <a:rPr lang="en-SG" sz="2000" b="1" dirty="0"/>
              <a:t>Power BI service</a:t>
            </a:r>
            <a:r>
              <a:rPr lang="en-SG" sz="2000" dirty="0"/>
              <a:t> with a </a:t>
            </a:r>
            <a:r>
              <a:rPr lang="en-SG" sz="2000" b="1" dirty="0"/>
              <a:t>Power BI Pro license</a:t>
            </a:r>
            <a:r>
              <a:rPr lang="en-SG" sz="2000" dirty="0"/>
              <a:t>.</a:t>
            </a:r>
            <a:endParaRPr lang="en-IE" sz="2000" dirty="0"/>
          </a:p>
          <a:p>
            <a:pPr marL="0" indent="0">
              <a:buNone/>
            </a:pPr>
            <a:endParaRPr lang="en-SG" sz="2000" b="1" dirty="0"/>
          </a:p>
          <a:p>
            <a:pPr marL="0" indent="0">
              <a:buNone/>
            </a:pPr>
            <a:r>
              <a:rPr lang="en-IE" sz="2000" b="1" dirty="0"/>
              <a:t>Steps:</a:t>
            </a:r>
          </a:p>
          <a:p>
            <a:pPr lvl="0">
              <a:buFont typeface="+mj-lt"/>
              <a:buAutoNum type="arabicPeriod"/>
            </a:pPr>
            <a:r>
              <a:rPr lang="en-SG" dirty="0"/>
              <a:t>Go to </a:t>
            </a:r>
            <a:r>
              <a:rPr lang="en-SG" b="1" dirty="0"/>
              <a:t>Power BI signup page</a:t>
            </a:r>
            <a:r>
              <a:rPr lang="en-SG" dirty="0"/>
              <a:t>: </a:t>
            </a:r>
            <a:r>
              <a:rPr lang="en-SG" b="1" dirty="0">
                <a:hlinkClick r:id="rId3"/>
              </a:rPr>
              <a:t>https://powerbi.microsoft.com/en-us/get-started/</a:t>
            </a:r>
            <a:r>
              <a:rPr lang="en-SG" dirty="0"/>
              <a:t>.</a:t>
            </a:r>
            <a:endParaRPr lang="en-IE" dirty="0"/>
          </a:p>
          <a:p>
            <a:pPr lvl="0">
              <a:buFont typeface="+mj-lt"/>
              <a:buAutoNum type="arabicPeriod"/>
            </a:pPr>
            <a:r>
              <a:rPr lang="en-SG" dirty="0"/>
              <a:t>On the get started page, select </a:t>
            </a:r>
            <a:r>
              <a:rPr lang="en-SG" b="1" dirty="0"/>
              <a:t>Try Free &gt;</a:t>
            </a:r>
            <a:r>
              <a:rPr lang="en-SG" dirty="0"/>
              <a:t> under </a:t>
            </a:r>
            <a:r>
              <a:rPr lang="en-SG" b="1" dirty="0"/>
              <a:t>Power BI</a:t>
            </a:r>
            <a:r>
              <a:rPr lang="en-SG" dirty="0"/>
              <a:t>.</a:t>
            </a:r>
            <a:endParaRPr lang="en-IE" dirty="0"/>
          </a:p>
          <a:p>
            <a:pPr>
              <a:buFont typeface="+mj-lt"/>
              <a:buAutoNum type="arabicPeriod"/>
            </a:pPr>
            <a:r>
              <a:rPr lang="en-SG" dirty="0"/>
              <a:t>Type a work email address in the text box provided, and click </a:t>
            </a:r>
            <a:r>
              <a:rPr lang="en-SG" b="1" dirty="0"/>
              <a:t>Sign up</a:t>
            </a:r>
            <a:r>
              <a:rPr lang="en-SG" dirty="0"/>
              <a:t>.</a:t>
            </a:r>
          </a:p>
          <a:p>
            <a:pPr lvl="0">
              <a:buFont typeface="+mj-lt"/>
              <a:buAutoNum type="arabicPeriod"/>
            </a:pPr>
            <a:r>
              <a:rPr lang="en-SG" dirty="0"/>
              <a:t>Fill in required information such as name, password and country.</a:t>
            </a:r>
            <a:endParaRPr lang="en-IE" dirty="0"/>
          </a:p>
          <a:p>
            <a:pPr lvl="0">
              <a:buFont typeface="+mj-lt"/>
              <a:buAutoNum type="arabicPeriod"/>
            </a:pPr>
            <a:r>
              <a:rPr lang="en-SG" dirty="0"/>
              <a:t>Check your email for a link or verification code email from </a:t>
            </a:r>
            <a:r>
              <a:rPr lang="en-SG" b="1" dirty="0"/>
              <a:t>Power BI</a:t>
            </a:r>
            <a:r>
              <a:rPr lang="en-SG" dirty="0"/>
              <a:t>.</a:t>
            </a:r>
            <a:endParaRPr lang="en-IE" dirty="0"/>
          </a:p>
          <a:p>
            <a:pPr lvl="0">
              <a:buFont typeface="+mj-lt"/>
              <a:buAutoNum type="arabicPeriod"/>
            </a:pPr>
            <a:r>
              <a:rPr lang="en-SG" dirty="0"/>
              <a:t>Click the link to verify email address or key in the verification code and click </a:t>
            </a:r>
            <a:r>
              <a:rPr lang="en-SG" b="1" dirty="0"/>
              <a:t>Start</a:t>
            </a:r>
            <a:r>
              <a:rPr lang="en-SG" dirty="0"/>
              <a:t>.</a:t>
            </a:r>
            <a:endParaRPr lang="en-IE" dirty="0"/>
          </a:p>
          <a:p>
            <a:pPr lvl="0">
              <a:buFont typeface="+mj-lt"/>
              <a:buAutoNum type="arabicPeriod"/>
            </a:pPr>
            <a:r>
              <a:rPr lang="en-SG" dirty="0"/>
              <a:t>If prompted to invite more people, click </a:t>
            </a:r>
            <a:r>
              <a:rPr lang="en-SG" b="1" dirty="0"/>
              <a:t>Skip</a:t>
            </a:r>
            <a:r>
              <a:rPr lang="en-SG" dirty="0"/>
              <a:t>.</a:t>
            </a:r>
            <a:endParaRPr lang="en-IE" dirty="0"/>
          </a:p>
          <a:p>
            <a:pPr>
              <a:buFont typeface="+mj-lt"/>
              <a:buAutoNum type="arabicPeriod"/>
            </a:pPr>
            <a:r>
              <a:rPr lang="en-SG" b="1" dirty="0"/>
              <a:t>Power BI service</a:t>
            </a:r>
            <a:r>
              <a:rPr lang="en-SG" dirty="0"/>
              <a:t> opens.</a:t>
            </a:r>
          </a:p>
          <a:p>
            <a:pPr marL="0" indent="0">
              <a:buNone/>
            </a:pPr>
            <a:r>
              <a:rPr lang="en-SG" i="1" dirty="0"/>
              <a:t>You cannot open an account with a personal email, it must be a work email.</a:t>
            </a:r>
            <a:endParaRPr lang="en-IE" i="1" dirty="0"/>
          </a:p>
          <a:p>
            <a:pPr>
              <a:buFont typeface="+mj-lt"/>
              <a:buAutoNum type="arabicPeriod"/>
            </a:pPr>
            <a:endParaRPr lang="en-IE" dirty="0"/>
          </a:p>
          <a:p>
            <a:endParaRPr lang="en-IE" dirty="0"/>
          </a:p>
          <a:p>
            <a:endParaRPr lang="en-IE"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4"/>
          <a:stretch>
            <a:fillRect/>
          </a:stretch>
        </p:blipFill>
        <p:spPr>
          <a:xfrm>
            <a:off x="255937" y="1268760"/>
            <a:ext cx="588830" cy="588830"/>
          </a:xfrm>
          <a:prstGeom prst="rect">
            <a:avLst/>
          </a:prstGeom>
        </p:spPr>
      </p:pic>
      <p:sp>
        <p:nvSpPr>
          <p:cNvPr id="2" name="Footer Placeholder 1">
            <a:extLst>
              <a:ext uri="{FF2B5EF4-FFF2-40B4-BE49-F238E27FC236}">
                <a16:creationId xmlns:a16="http://schemas.microsoft.com/office/drawing/2014/main" id="{FB6F35C6-B2C0-4DA7-A247-9A4BDE495B0C}"/>
              </a:ext>
            </a:extLst>
          </p:cNvPr>
          <p:cNvSpPr>
            <a:spLocks noGrp="1"/>
          </p:cNvSpPr>
          <p:nvPr>
            <p:ph type="ftr" sz="quarter" idx="11"/>
          </p:nvPr>
        </p:nvSpPr>
        <p:spPr/>
        <p:txBody>
          <a:bodyPr/>
          <a:lstStyle/>
          <a:p>
            <a:r>
              <a:rPr lang="en-IE"/>
              <a:t>Data Analytics - Foundation 1.0</a:t>
            </a:r>
            <a:endParaRPr lang="en-IE" dirty="0"/>
          </a:p>
        </p:txBody>
      </p:sp>
      <p:grpSp>
        <p:nvGrpSpPr>
          <p:cNvPr id="12" name="Group 11">
            <a:extLst>
              <a:ext uri="{FF2B5EF4-FFF2-40B4-BE49-F238E27FC236}">
                <a16:creationId xmlns:a16="http://schemas.microsoft.com/office/drawing/2014/main" id="{96A00735-259A-453C-9D1D-7F8DC293F697}"/>
              </a:ext>
            </a:extLst>
          </p:cNvPr>
          <p:cNvGrpSpPr/>
          <p:nvPr/>
        </p:nvGrpSpPr>
        <p:grpSpPr>
          <a:xfrm>
            <a:off x="0" y="5836272"/>
            <a:ext cx="936000" cy="936000"/>
            <a:chOff x="215616" y="5877272"/>
            <a:chExt cx="936000" cy="936000"/>
          </a:xfrm>
        </p:grpSpPr>
        <p:pic>
          <p:nvPicPr>
            <p:cNvPr id="13" name="Graphic 12" descr="Laptop">
              <a:extLst>
                <a:ext uri="{FF2B5EF4-FFF2-40B4-BE49-F238E27FC236}">
                  <a16:creationId xmlns:a16="http://schemas.microsoft.com/office/drawing/2014/main" id="{FC9F8C55-8F88-4FF1-B49C-2C77630EF3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616" y="5877272"/>
              <a:ext cx="936000" cy="936000"/>
            </a:xfrm>
            <a:prstGeom prst="rect">
              <a:avLst/>
            </a:prstGeom>
          </p:spPr>
        </p:pic>
        <p:pic>
          <p:nvPicPr>
            <p:cNvPr id="14" name="Graphic 13" descr="Information">
              <a:extLst>
                <a:ext uri="{FF2B5EF4-FFF2-40B4-BE49-F238E27FC236}">
                  <a16:creationId xmlns:a16="http://schemas.microsoft.com/office/drawing/2014/main" id="{2A7CA0BE-2F89-4A37-AEE8-B3233562143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3088" y="6106588"/>
              <a:ext cx="360000" cy="360000"/>
            </a:xfrm>
            <a:prstGeom prst="rect">
              <a:avLst/>
            </a:prstGeom>
          </p:spPr>
        </p:pic>
      </p:grpSp>
      <p:sp>
        <p:nvSpPr>
          <p:cNvPr id="15" name="Title 1">
            <a:extLst>
              <a:ext uri="{FF2B5EF4-FFF2-40B4-BE49-F238E27FC236}">
                <a16:creationId xmlns:a16="http://schemas.microsoft.com/office/drawing/2014/main" id="{8C1DFD5C-9C8F-4863-AD2E-81A10B64A324}"/>
              </a:ext>
            </a:extLst>
          </p:cNvPr>
          <p:cNvSpPr>
            <a:spLocks noGrp="1"/>
          </p:cNvSpPr>
          <p:nvPr>
            <p:ph type="title"/>
          </p:nvPr>
        </p:nvSpPr>
        <p:spPr>
          <a:xfrm>
            <a:off x="0" y="0"/>
            <a:ext cx="9396536" cy="1143000"/>
          </a:xfrm>
        </p:spPr>
        <p:txBody>
          <a:bodyPr/>
          <a:lstStyle/>
          <a:p>
            <a:r>
              <a:rPr lang="en-IE" dirty="0"/>
              <a:t> 13 – Publishing and Sharing</a:t>
            </a:r>
          </a:p>
        </p:txBody>
      </p:sp>
    </p:spTree>
    <p:extLst>
      <p:ext uri="{BB962C8B-B14F-4D97-AF65-F5344CB8AC3E}">
        <p14:creationId xmlns:p14="http://schemas.microsoft.com/office/powerpoint/2010/main" val="19307853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P</a:t>
            </a:r>
            <a:r>
              <a:rPr lang="en-GB" sz="2000" b="1" dirty="0" err="1">
                <a:solidFill>
                  <a:srgbClr val="009FE9"/>
                </a:solidFill>
              </a:rPr>
              <a:t>ublishing</a:t>
            </a:r>
            <a:r>
              <a:rPr lang="en-GB" sz="2000" b="1" dirty="0">
                <a:solidFill>
                  <a:srgbClr val="009FE9"/>
                </a:solidFill>
              </a:rPr>
              <a:t> and Sharing Reports.</a:t>
            </a:r>
            <a:endParaRPr lang="en-IE" sz="2000" b="1" dirty="0">
              <a:solidFill>
                <a:srgbClr val="009FE9"/>
              </a:solidFill>
            </a:endParaRPr>
          </a:p>
          <a:p>
            <a:pPr marL="0" indent="0">
              <a:buNone/>
            </a:pPr>
            <a:endParaRPr lang="en-IE" sz="2000" b="1" dirty="0">
              <a:solidFill>
                <a:srgbClr val="009FE9"/>
              </a:solidFill>
            </a:endParaRPr>
          </a:p>
          <a:p>
            <a:pPr marL="0" indent="0">
              <a:buNone/>
            </a:pPr>
            <a:endParaRPr lang="en-SG" sz="2000" b="1" dirty="0"/>
          </a:p>
          <a:p>
            <a:endParaRPr lang="en-SG"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13 – Publishing and Sharing</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80782"/>
            <a:ext cx="590400" cy="590400"/>
          </a:xfrm>
          <a:prstGeom prst="rect">
            <a:avLst/>
          </a:prstGeom>
          <a:noFill/>
          <a:ln>
            <a:noFill/>
          </a:ln>
        </p:spPr>
      </p:pic>
      <p:sp>
        <p:nvSpPr>
          <p:cNvPr id="5" name="Rectangle 4">
            <a:extLst>
              <a:ext uri="{FF2B5EF4-FFF2-40B4-BE49-F238E27FC236}">
                <a16:creationId xmlns:a16="http://schemas.microsoft.com/office/drawing/2014/main" id="{B327A4E8-32E3-41CC-9F2F-81BE2580971A}"/>
              </a:ext>
            </a:extLst>
          </p:cNvPr>
          <p:cNvSpPr/>
          <p:nvPr/>
        </p:nvSpPr>
        <p:spPr>
          <a:xfrm>
            <a:off x="925788" y="3330204"/>
            <a:ext cx="4308727" cy="1938992"/>
          </a:xfrm>
          <a:prstGeom prst="rect">
            <a:avLst/>
          </a:prstGeom>
        </p:spPr>
        <p:txBody>
          <a:bodyPr wrap="square">
            <a:spAutoFit/>
          </a:bodyPr>
          <a:lstStyle/>
          <a:p>
            <a:r>
              <a:rPr lang="en-SG" sz="2000" dirty="0"/>
              <a:t>2. </a:t>
            </a:r>
            <a:r>
              <a:rPr lang="en-SG" sz="2000" b="1" dirty="0"/>
              <a:t>Publish</a:t>
            </a:r>
            <a:r>
              <a:rPr lang="en-SG" sz="2000" dirty="0"/>
              <a:t> the report to Power BI service for sharing, if created in Power BI Desktop. </a:t>
            </a:r>
          </a:p>
          <a:p>
            <a:endParaRPr lang="en-SG" sz="2000" i="1" dirty="0"/>
          </a:p>
          <a:p>
            <a:r>
              <a:rPr lang="en-SG" sz="2000" i="1" dirty="0"/>
              <a:t>Reports created in Power BI service don’t need to be published.</a:t>
            </a:r>
            <a:endParaRPr lang="en-IE" sz="2000" i="1" dirty="0"/>
          </a:p>
        </p:txBody>
      </p:sp>
      <p:sp>
        <p:nvSpPr>
          <p:cNvPr id="39" name="Rectangle 38">
            <a:extLst>
              <a:ext uri="{FF2B5EF4-FFF2-40B4-BE49-F238E27FC236}">
                <a16:creationId xmlns:a16="http://schemas.microsoft.com/office/drawing/2014/main" id="{32FD3C05-7B5B-4262-A9EC-AF4AE54C21D4}"/>
              </a:ext>
            </a:extLst>
          </p:cNvPr>
          <p:cNvSpPr/>
          <p:nvPr/>
        </p:nvSpPr>
        <p:spPr>
          <a:xfrm>
            <a:off x="925789" y="1930950"/>
            <a:ext cx="4308727" cy="1015663"/>
          </a:xfrm>
          <a:prstGeom prst="rect">
            <a:avLst/>
          </a:prstGeom>
        </p:spPr>
        <p:txBody>
          <a:bodyPr wrap="square">
            <a:spAutoFit/>
          </a:bodyPr>
          <a:lstStyle/>
          <a:p>
            <a:r>
              <a:rPr lang="en-SG" sz="2000" dirty="0"/>
              <a:t>1. </a:t>
            </a:r>
            <a:r>
              <a:rPr lang="en-SG" sz="2000" b="1" dirty="0"/>
              <a:t>Create</a:t>
            </a:r>
            <a:r>
              <a:rPr lang="en-SG" sz="2000" dirty="0"/>
              <a:t> a report in </a:t>
            </a:r>
          </a:p>
          <a:p>
            <a:pPr marL="800100" lvl="1" indent="-342900">
              <a:buFont typeface="Arial" panose="020B0604020202020204" pitchFamily="34" charset="0"/>
              <a:buChar char="•"/>
            </a:pPr>
            <a:r>
              <a:rPr lang="en-SG" sz="2000" dirty="0"/>
              <a:t>Power BI Desktop </a:t>
            </a:r>
          </a:p>
          <a:p>
            <a:pPr marL="800100" lvl="1" indent="-342900">
              <a:buFont typeface="Arial" panose="020B0604020202020204" pitchFamily="34" charset="0"/>
              <a:buChar char="•"/>
            </a:pPr>
            <a:r>
              <a:rPr lang="en-SG" sz="2000" dirty="0"/>
              <a:t>Power BI service </a:t>
            </a:r>
            <a:endParaRPr lang="en-IE" sz="2000" dirty="0"/>
          </a:p>
        </p:txBody>
      </p:sp>
      <p:sp>
        <p:nvSpPr>
          <p:cNvPr id="43" name="Rectangle 42">
            <a:extLst>
              <a:ext uri="{FF2B5EF4-FFF2-40B4-BE49-F238E27FC236}">
                <a16:creationId xmlns:a16="http://schemas.microsoft.com/office/drawing/2014/main" id="{C554FCD8-4C27-4FE6-B934-B9E39C54802B}"/>
              </a:ext>
            </a:extLst>
          </p:cNvPr>
          <p:cNvSpPr/>
          <p:nvPr/>
        </p:nvSpPr>
        <p:spPr>
          <a:xfrm>
            <a:off x="900795" y="5652787"/>
            <a:ext cx="4923143" cy="1015663"/>
          </a:xfrm>
          <a:prstGeom prst="rect">
            <a:avLst/>
          </a:prstGeom>
        </p:spPr>
        <p:txBody>
          <a:bodyPr wrap="none">
            <a:spAutoFit/>
          </a:bodyPr>
          <a:lstStyle/>
          <a:p>
            <a:r>
              <a:rPr lang="en-SG" sz="2000" dirty="0"/>
              <a:t>3. </a:t>
            </a:r>
            <a:r>
              <a:rPr lang="en-SG" sz="2000" b="1" dirty="0"/>
              <a:t>Share</a:t>
            </a:r>
            <a:r>
              <a:rPr lang="en-SG" sz="2000" dirty="0"/>
              <a:t> the report from Power BI service</a:t>
            </a:r>
          </a:p>
          <a:p>
            <a:pPr marL="800100" lvl="1" indent="-342900">
              <a:buFont typeface="Arial" panose="020B0604020202020204" pitchFamily="34" charset="0"/>
              <a:buChar char="•"/>
            </a:pPr>
            <a:r>
              <a:rPr lang="en-SG" sz="2000" dirty="0"/>
              <a:t>By emailing a link</a:t>
            </a:r>
          </a:p>
          <a:p>
            <a:pPr marL="800100" lvl="1" indent="-342900">
              <a:buFont typeface="Arial" panose="020B0604020202020204" pitchFamily="34" charset="0"/>
              <a:buChar char="•"/>
            </a:pPr>
            <a:r>
              <a:rPr lang="en-SG" sz="2000" dirty="0"/>
              <a:t>Publishing to the Web </a:t>
            </a:r>
            <a:endParaRPr lang="en-IE" sz="2000" dirty="0"/>
          </a:p>
        </p:txBody>
      </p:sp>
      <p:grpSp>
        <p:nvGrpSpPr>
          <p:cNvPr id="3" name="Group 2">
            <a:extLst>
              <a:ext uri="{FF2B5EF4-FFF2-40B4-BE49-F238E27FC236}">
                <a16:creationId xmlns:a16="http://schemas.microsoft.com/office/drawing/2014/main" id="{9FBAB8CF-D4BE-4792-95F8-D28E2A9892EF}"/>
              </a:ext>
            </a:extLst>
          </p:cNvPr>
          <p:cNvGrpSpPr/>
          <p:nvPr/>
        </p:nvGrpSpPr>
        <p:grpSpPr>
          <a:xfrm>
            <a:off x="5724128" y="1533938"/>
            <a:ext cx="1913634" cy="1788255"/>
            <a:chOff x="5866666" y="1533938"/>
            <a:chExt cx="1913634" cy="1788255"/>
          </a:xfrm>
        </p:grpSpPr>
        <p:grpSp>
          <p:nvGrpSpPr>
            <p:cNvPr id="34" name="Group 33">
              <a:extLst>
                <a:ext uri="{FF2B5EF4-FFF2-40B4-BE49-F238E27FC236}">
                  <a16:creationId xmlns:a16="http://schemas.microsoft.com/office/drawing/2014/main" id="{7336D378-F0B2-4149-857F-F0F3B8CF6A63}"/>
                </a:ext>
              </a:extLst>
            </p:cNvPr>
            <p:cNvGrpSpPr/>
            <p:nvPr/>
          </p:nvGrpSpPr>
          <p:grpSpPr>
            <a:xfrm>
              <a:off x="5866666" y="1533938"/>
              <a:ext cx="1913634" cy="1788255"/>
              <a:chOff x="6353380" y="1295526"/>
              <a:chExt cx="1913634" cy="1788255"/>
            </a:xfrm>
          </p:grpSpPr>
          <p:pic>
            <p:nvPicPr>
              <p:cNvPr id="35" name="Graphic 34" descr="Laptop">
                <a:extLst>
                  <a:ext uri="{FF2B5EF4-FFF2-40B4-BE49-F238E27FC236}">
                    <a16:creationId xmlns:a16="http://schemas.microsoft.com/office/drawing/2014/main" id="{F627BA8A-CA5B-4AD2-8B5C-8408D89E05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3380" y="1295526"/>
                <a:ext cx="1788255" cy="1788255"/>
              </a:xfrm>
              <a:prstGeom prst="rect">
                <a:avLst/>
              </a:prstGeom>
            </p:spPr>
          </p:pic>
          <p:pic>
            <p:nvPicPr>
              <p:cNvPr id="37" name="Picture 36">
                <a:extLst>
                  <a:ext uri="{FF2B5EF4-FFF2-40B4-BE49-F238E27FC236}">
                    <a16:creationId xmlns:a16="http://schemas.microsoft.com/office/drawing/2014/main" id="{5510627F-95CF-4F8E-98FB-9D17B7BD5938}"/>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748628" y="1765263"/>
                <a:ext cx="1013428" cy="647832"/>
              </a:xfrm>
              <a:prstGeom prst="rect">
                <a:avLst/>
              </a:prstGeom>
            </p:spPr>
          </p:pic>
          <p:pic>
            <p:nvPicPr>
              <p:cNvPr id="38" name="Graphic 37" descr="Pencil">
                <a:extLst>
                  <a:ext uri="{FF2B5EF4-FFF2-40B4-BE49-F238E27FC236}">
                    <a16:creationId xmlns:a16="http://schemas.microsoft.com/office/drawing/2014/main" id="{A2CEF24C-C44B-4960-B63C-D786899B1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92159" y="1344686"/>
                <a:ext cx="674855" cy="674855"/>
              </a:xfrm>
              <a:prstGeom prst="rect">
                <a:avLst/>
              </a:prstGeom>
            </p:spPr>
          </p:pic>
        </p:grpSp>
        <p:sp>
          <p:nvSpPr>
            <p:cNvPr id="93" name="Content Placeholder 2">
              <a:extLst>
                <a:ext uri="{FF2B5EF4-FFF2-40B4-BE49-F238E27FC236}">
                  <a16:creationId xmlns:a16="http://schemas.microsoft.com/office/drawing/2014/main" id="{D9459C8F-DD88-4516-B09F-4F9C22C0CF7D}"/>
                </a:ext>
              </a:extLst>
            </p:cNvPr>
            <p:cNvSpPr txBox="1">
              <a:spLocks/>
            </p:cNvSpPr>
            <p:nvPr/>
          </p:nvSpPr>
          <p:spPr>
            <a:xfrm>
              <a:off x="6569153" y="2040409"/>
              <a:ext cx="370965" cy="452487"/>
            </a:xfrm>
            <a:prstGeom prst="rect">
              <a:avLst/>
            </a:prstGeom>
          </p:spPr>
          <p:txBody>
            <a:bodyPr vert="horz" lIns="91440" tIns="45720" rIns="91440" bIns="45720" rtlCol="0" anchor="t">
              <a:noAutofit/>
            </a:bodyPr>
            <a:lstStyle/>
            <a:p>
              <a:pPr>
                <a:lnSpc>
                  <a:spcPts val="1800"/>
                </a:lnSpc>
                <a:spcAft>
                  <a:spcPts val="0"/>
                </a:spcAft>
              </a:pPr>
              <a:r>
                <a:rPr lang="en-IE" b="1" dirty="0">
                  <a:effectLst/>
                  <a:ea typeface="Times New Roman" panose="02020603050405020304" pitchFamily="18" charset="0"/>
                </a:rPr>
                <a:t>1</a:t>
              </a:r>
            </a:p>
          </p:txBody>
        </p:sp>
      </p:grpSp>
      <p:grpSp>
        <p:nvGrpSpPr>
          <p:cNvPr id="4" name="Group 3">
            <a:extLst>
              <a:ext uri="{FF2B5EF4-FFF2-40B4-BE49-F238E27FC236}">
                <a16:creationId xmlns:a16="http://schemas.microsoft.com/office/drawing/2014/main" id="{D135D12A-09BD-4E08-8E38-EA6E0191575B}"/>
              </a:ext>
            </a:extLst>
          </p:cNvPr>
          <p:cNvGrpSpPr/>
          <p:nvPr/>
        </p:nvGrpSpPr>
        <p:grpSpPr>
          <a:xfrm>
            <a:off x="5724128" y="3177800"/>
            <a:ext cx="3600400" cy="1882325"/>
            <a:chOff x="5798512" y="3130851"/>
            <a:chExt cx="3600400" cy="1882325"/>
          </a:xfrm>
        </p:grpSpPr>
        <p:grpSp>
          <p:nvGrpSpPr>
            <p:cNvPr id="90" name="Group 89">
              <a:extLst>
                <a:ext uri="{FF2B5EF4-FFF2-40B4-BE49-F238E27FC236}">
                  <a16:creationId xmlns:a16="http://schemas.microsoft.com/office/drawing/2014/main" id="{5AB2E2F6-E71B-4C81-AC1D-2F2CD745D874}"/>
                </a:ext>
              </a:extLst>
            </p:cNvPr>
            <p:cNvGrpSpPr/>
            <p:nvPr/>
          </p:nvGrpSpPr>
          <p:grpSpPr>
            <a:xfrm>
              <a:off x="5798512" y="3130851"/>
              <a:ext cx="3600400" cy="1882325"/>
              <a:chOff x="5664065" y="3068960"/>
              <a:chExt cx="3600400" cy="1882325"/>
            </a:xfrm>
          </p:grpSpPr>
          <p:grpSp>
            <p:nvGrpSpPr>
              <p:cNvPr id="69" name="Group 68">
                <a:extLst>
                  <a:ext uri="{FF2B5EF4-FFF2-40B4-BE49-F238E27FC236}">
                    <a16:creationId xmlns:a16="http://schemas.microsoft.com/office/drawing/2014/main" id="{505BAB17-99FB-4F19-84A3-92F5D160FBD6}"/>
                  </a:ext>
                </a:extLst>
              </p:cNvPr>
              <p:cNvGrpSpPr/>
              <p:nvPr/>
            </p:nvGrpSpPr>
            <p:grpSpPr>
              <a:xfrm>
                <a:off x="5664065" y="3068960"/>
                <a:ext cx="1788255" cy="1788255"/>
                <a:chOff x="6353380" y="1295526"/>
                <a:chExt cx="1788255" cy="1788255"/>
              </a:xfrm>
            </p:grpSpPr>
            <p:pic>
              <p:nvPicPr>
                <p:cNvPr id="64" name="Graphic 63" descr="Laptop">
                  <a:extLst>
                    <a:ext uri="{FF2B5EF4-FFF2-40B4-BE49-F238E27FC236}">
                      <a16:creationId xmlns:a16="http://schemas.microsoft.com/office/drawing/2014/main" id="{3646F971-8BCF-42E5-B097-78210D8886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3380" y="1295526"/>
                  <a:ext cx="1788255" cy="1788255"/>
                </a:xfrm>
                <a:prstGeom prst="rect">
                  <a:avLst/>
                </a:prstGeom>
              </p:spPr>
            </p:pic>
            <p:pic>
              <p:nvPicPr>
                <p:cNvPr id="66" name="Picture 65">
                  <a:extLst>
                    <a:ext uri="{FF2B5EF4-FFF2-40B4-BE49-F238E27FC236}">
                      <a16:creationId xmlns:a16="http://schemas.microsoft.com/office/drawing/2014/main" id="{9EC1284A-CD70-455C-B899-067F62274F80}"/>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694886" y="1765263"/>
                  <a:ext cx="1067170" cy="647832"/>
                </a:xfrm>
                <a:prstGeom prst="rect">
                  <a:avLst/>
                </a:prstGeom>
              </p:spPr>
            </p:pic>
          </p:grpSp>
          <p:sp>
            <p:nvSpPr>
              <p:cNvPr id="82" name="Content Placeholder 2">
                <a:extLst>
                  <a:ext uri="{FF2B5EF4-FFF2-40B4-BE49-F238E27FC236}">
                    <a16:creationId xmlns:a16="http://schemas.microsoft.com/office/drawing/2014/main" id="{522E2EC6-3797-4886-B73C-1D0A3A65D23B}"/>
                  </a:ext>
                </a:extLst>
              </p:cNvPr>
              <p:cNvSpPr txBox="1">
                <a:spLocks/>
              </p:cNvSpPr>
              <p:nvPr/>
            </p:nvSpPr>
            <p:spPr>
              <a:xfrm>
                <a:off x="7413381" y="3212976"/>
                <a:ext cx="1851084"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Service</a:t>
                </a:r>
                <a:endParaRPr lang="en-IE" sz="1400" dirty="0">
                  <a:effectLst/>
                  <a:latin typeface="Times New Roman" panose="02020603050405020304" pitchFamily="18" charset="0"/>
                  <a:ea typeface="Times New Roman" panose="02020603050405020304" pitchFamily="18" charset="0"/>
                </a:endParaRPr>
              </a:p>
            </p:txBody>
          </p:sp>
          <p:sp>
            <p:nvSpPr>
              <p:cNvPr id="83" name="Content Placeholder 2">
                <a:extLst>
                  <a:ext uri="{FF2B5EF4-FFF2-40B4-BE49-F238E27FC236}">
                    <a16:creationId xmlns:a16="http://schemas.microsoft.com/office/drawing/2014/main" id="{025F4402-F4B2-40B5-B74B-B8E5B27FA784}"/>
                  </a:ext>
                </a:extLst>
              </p:cNvPr>
              <p:cNvSpPr txBox="1">
                <a:spLocks/>
              </p:cNvSpPr>
              <p:nvPr/>
            </p:nvSpPr>
            <p:spPr>
              <a:xfrm>
                <a:off x="5724128" y="4437112"/>
                <a:ext cx="1851084"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Desktop</a:t>
                </a:r>
                <a:endParaRPr lang="en-IE" sz="1400" dirty="0">
                  <a:effectLst/>
                  <a:latin typeface="Times New Roman" panose="02020603050405020304" pitchFamily="18" charset="0"/>
                  <a:ea typeface="Times New Roman" panose="02020603050405020304" pitchFamily="18" charset="0"/>
                </a:endParaRPr>
              </a:p>
            </p:txBody>
          </p:sp>
          <p:pic>
            <p:nvPicPr>
              <p:cNvPr id="88" name="Picture 87" descr="A screenshot of a cell phone&#10;&#10;Description automatically generated">
                <a:extLst>
                  <a:ext uri="{FF2B5EF4-FFF2-40B4-BE49-F238E27FC236}">
                    <a16:creationId xmlns:a16="http://schemas.microsoft.com/office/drawing/2014/main" id="{D83A218E-649A-47ED-AB7F-88330BF62F4D}"/>
                  </a:ext>
                </a:extLst>
              </p:cNvPr>
              <p:cNvPicPr>
                <a:picLocks noChangeAspect="1"/>
              </p:cNvPicPr>
              <p:nvPr/>
            </p:nvPicPr>
            <p:blipFill rotWithShape="1">
              <a:blip r:embed="rId9">
                <a:extLst>
                  <a:ext uri="{28A0092B-C50C-407E-A947-70E740481C1C}">
                    <a14:useLocalDpi xmlns:a14="http://schemas.microsoft.com/office/drawing/2010/main" val="0"/>
                  </a:ext>
                </a:extLst>
              </a:blip>
              <a:srcRect l="7531" t="5096" r="7020" b="38843"/>
              <a:stretch/>
            </p:blipFill>
            <p:spPr>
              <a:xfrm>
                <a:off x="6899490" y="3239729"/>
                <a:ext cx="574427" cy="631436"/>
              </a:xfrm>
              <a:prstGeom prst="rect">
                <a:avLst/>
              </a:prstGeom>
              <a:ln w="3175">
                <a:solidFill>
                  <a:schemeClr val="tx1"/>
                </a:solidFill>
              </a:ln>
            </p:spPr>
          </p:pic>
        </p:grpSp>
        <p:sp>
          <p:nvSpPr>
            <p:cNvPr id="95" name="Content Placeholder 2">
              <a:extLst>
                <a:ext uri="{FF2B5EF4-FFF2-40B4-BE49-F238E27FC236}">
                  <a16:creationId xmlns:a16="http://schemas.microsoft.com/office/drawing/2014/main" id="{9C0115B5-0790-4B39-BEC8-F205774EB016}"/>
                </a:ext>
              </a:extLst>
            </p:cNvPr>
            <p:cNvSpPr txBox="1">
              <a:spLocks/>
            </p:cNvSpPr>
            <p:nvPr/>
          </p:nvSpPr>
          <p:spPr>
            <a:xfrm>
              <a:off x="6561385" y="3804511"/>
              <a:ext cx="370965" cy="452487"/>
            </a:xfrm>
            <a:prstGeom prst="rect">
              <a:avLst/>
            </a:prstGeom>
          </p:spPr>
          <p:txBody>
            <a:bodyPr vert="horz" lIns="91440" tIns="45720" rIns="91440" bIns="45720" rtlCol="0" anchor="t">
              <a:noAutofit/>
            </a:bodyPr>
            <a:lstStyle/>
            <a:p>
              <a:pPr>
                <a:lnSpc>
                  <a:spcPts val="1800"/>
                </a:lnSpc>
                <a:spcAft>
                  <a:spcPts val="0"/>
                </a:spcAft>
              </a:pPr>
              <a:r>
                <a:rPr lang="en-IE" b="1" dirty="0">
                  <a:effectLst/>
                  <a:ea typeface="Times New Roman" panose="02020603050405020304" pitchFamily="18" charset="0"/>
                </a:rPr>
                <a:t>2</a:t>
              </a:r>
            </a:p>
          </p:txBody>
        </p:sp>
      </p:grpSp>
      <p:grpSp>
        <p:nvGrpSpPr>
          <p:cNvPr id="6" name="Group 5">
            <a:extLst>
              <a:ext uri="{FF2B5EF4-FFF2-40B4-BE49-F238E27FC236}">
                <a16:creationId xmlns:a16="http://schemas.microsoft.com/office/drawing/2014/main" id="{70C28D34-B64A-42C3-AA3F-2F47D0171FCD}"/>
              </a:ext>
            </a:extLst>
          </p:cNvPr>
          <p:cNvGrpSpPr/>
          <p:nvPr/>
        </p:nvGrpSpPr>
        <p:grpSpPr>
          <a:xfrm>
            <a:off x="5724128" y="4915731"/>
            <a:ext cx="2652935" cy="1895185"/>
            <a:chOff x="5825822" y="4915731"/>
            <a:chExt cx="2652935" cy="1895185"/>
          </a:xfrm>
        </p:grpSpPr>
        <p:grpSp>
          <p:nvGrpSpPr>
            <p:cNvPr id="91" name="Group 90">
              <a:extLst>
                <a:ext uri="{FF2B5EF4-FFF2-40B4-BE49-F238E27FC236}">
                  <a16:creationId xmlns:a16="http://schemas.microsoft.com/office/drawing/2014/main" id="{9879802A-3A5C-4520-AFBF-61523DFACE01}"/>
                </a:ext>
              </a:extLst>
            </p:cNvPr>
            <p:cNvGrpSpPr/>
            <p:nvPr/>
          </p:nvGrpSpPr>
          <p:grpSpPr>
            <a:xfrm>
              <a:off x="5825822" y="4915731"/>
              <a:ext cx="2652935" cy="1895185"/>
              <a:chOff x="5698082" y="4857215"/>
              <a:chExt cx="2652935" cy="1895185"/>
            </a:xfrm>
          </p:grpSpPr>
          <p:grpSp>
            <p:nvGrpSpPr>
              <p:cNvPr id="47" name="Group 46">
                <a:extLst>
                  <a:ext uri="{FF2B5EF4-FFF2-40B4-BE49-F238E27FC236}">
                    <a16:creationId xmlns:a16="http://schemas.microsoft.com/office/drawing/2014/main" id="{1099CEE7-BDD3-4F7D-BCDD-5F59F84F3B1A}"/>
                  </a:ext>
                </a:extLst>
              </p:cNvPr>
              <p:cNvGrpSpPr/>
              <p:nvPr/>
            </p:nvGrpSpPr>
            <p:grpSpPr>
              <a:xfrm>
                <a:off x="5698082" y="4857215"/>
                <a:ext cx="1788255" cy="1788255"/>
                <a:chOff x="4375800" y="4359204"/>
                <a:chExt cx="1788255" cy="1788255"/>
              </a:xfrm>
            </p:grpSpPr>
            <p:pic>
              <p:nvPicPr>
                <p:cNvPr id="49" name="Graphic 48" descr="Laptop">
                  <a:extLst>
                    <a:ext uri="{FF2B5EF4-FFF2-40B4-BE49-F238E27FC236}">
                      <a16:creationId xmlns:a16="http://schemas.microsoft.com/office/drawing/2014/main" id="{56D7622E-4D2F-4EA2-A1C4-AE26F4C6CA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75800" y="4359204"/>
                  <a:ext cx="1788255" cy="1788255"/>
                </a:xfrm>
                <a:prstGeom prst="rect">
                  <a:avLst/>
                </a:prstGeom>
              </p:spPr>
            </p:pic>
            <p:pic>
              <p:nvPicPr>
                <p:cNvPr id="50" name="Picture 49">
                  <a:extLst>
                    <a:ext uri="{FF2B5EF4-FFF2-40B4-BE49-F238E27FC236}">
                      <a16:creationId xmlns:a16="http://schemas.microsoft.com/office/drawing/2014/main" id="{7AD2EC01-1C57-48EA-BBED-4AEF20871F11}"/>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4737031" y="4851555"/>
                  <a:ext cx="1104975" cy="647832"/>
                </a:xfrm>
                <a:prstGeom prst="rect">
                  <a:avLst/>
                </a:prstGeom>
              </p:spPr>
            </p:pic>
          </p:grpSp>
          <p:grpSp>
            <p:nvGrpSpPr>
              <p:cNvPr id="80" name="Group 79">
                <a:extLst>
                  <a:ext uri="{FF2B5EF4-FFF2-40B4-BE49-F238E27FC236}">
                    <a16:creationId xmlns:a16="http://schemas.microsoft.com/office/drawing/2014/main" id="{0F774C11-9DCA-48DE-B408-65D098D7F539}"/>
                  </a:ext>
                </a:extLst>
              </p:cNvPr>
              <p:cNvGrpSpPr/>
              <p:nvPr/>
            </p:nvGrpSpPr>
            <p:grpSpPr>
              <a:xfrm>
                <a:off x="7612613" y="4862213"/>
                <a:ext cx="738404" cy="602662"/>
                <a:chOff x="2896904" y="4297682"/>
                <a:chExt cx="1439671" cy="1076692"/>
              </a:xfrm>
            </p:grpSpPr>
            <p:pic>
              <p:nvPicPr>
                <p:cNvPr id="8" name="Graphic 7" descr="Link">
                  <a:extLst>
                    <a:ext uri="{FF2B5EF4-FFF2-40B4-BE49-F238E27FC236}">
                      <a16:creationId xmlns:a16="http://schemas.microsoft.com/office/drawing/2014/main" id="{048E58EB-0F4D-4F00-B711-4C846BC9957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95309" y="4462844"/>
                  <a:ext cx="523570" cy="523571"/>
                </a:xfrm>
                <a:prstGeom prst="rect">
                  <a:avLst/>
                </a:prstGeom>
              </p:spPr>
            </p:pic>
            <p:grpSp>
              <p:nvGrpSpPr>
                <p:cNvPr id="77" name="Graphic 23" descr="Email">
                  <a:extLst>
                    <a:ext uri="{FF2B5EF4-FFF2-40B4-BE49-F238E27FC236}">
                      <a16:creationId xmlns:a16="http://schemas.microsoft.com/office/drawing/2014/main" id="{73B170D3-EFBD-4915-933B-716802F928B7}"/>
                    </a:ext>
                  </a:extLst>
                </p:cNvPr>
                <p:cNvGrpSpPr/>
                <p:nvPr/>
              </p:nvGrpSpPr>
              <p:grpSpPr>
                <a:xfrm>
                  <a:off x="2896904" y="4297682"/>
                  <a:ext cx="1439671" cy="1076692"/>
                  <a:chOff x="3912242" y="4342254"/>
                  <a:chExt cx="762000" cy="838200"/>
                </a:xfrm>
              </p:grpSpPr>
              <p:sp>
                <p:nvSpPr>
                  <p:cNvPr id="78" name="Freeform: Shape 77">
                    <a:extLst>
                      <a:ext uri="{FF2B5EF4-FFF2-40B4-BE49-F238E27FC236}">
                        <a16:creationId xmlns:a16="http://schemas.microsoft.com/office/drawing/2014/main" id="{E61E5143-C8F1-4C39-9889-C96FA42199C7}"/>
                      </a:ext>
                    </a:extLst>
                  </p:cNvPr>
                  <p:cNvSpPr/>
                  <p:nvPr/>
                </p:nvSpPr>
                <p:spPr>
                  <a:xfrm>
                    <a:off x="3912242" y="4342254"/>
                    <a:ext cx="762000" cy="838200"/>
                  </a:xfrm>
                  <a:custGeom>
                    <a:avLst/>
                    <a:gdLst>
                      <a:gd name="connsiteX0" fmla="*/ 704850 w 762000"/>
                      <a:gd name="connsiteY0" fmla="*/ 758190 h 838200"/>
                      <a:gd name="connsiteX1" fmla="*/ 514350 w 762000"/>
                      <a:gd name="connsiteY1" fmla="*/ 577215 h 838200"/>
                      <a:gd name="connsiteX2" fmla="*/ 704850 w 762000"/>
                      <a:gd name="connsiteY2" fmla="*/ 396240 h 838200"/>
                      <a:gd name="connsiteX3" fmla="*/ 704850 w 762000"/>
                      <a:gd name="connsiteY3" fmla="*/ 758190 h 838200"/>
                      <a:gd name="connsiteX4" fmla="*/ 87630 w 762000"/>
                      <a:gd name="connsiteY4" fmla="*/ 781050 h 838200"/>
                      <a:gd name="connsiteX5" fmla="*/ 276225 w 762000"/>
                      <a:gd name="connsiteY5" fmla="*/ 602933 h 838200"/>
                      <a:gd name="connsiteX6" fmla="*/ 289560 w 762000"/>
                      <a:gd name="connsiteY6" fmla="*/ 590550 h 838200"/>
                      <a:gd name="connsiteX7" fmla="*/ 473393 w 762000"/>
                      <a:gd name="connsiteY7" fmla="*/ 590550 h 838200"/>
                      <a:gd name="connsiteX8" fmla="*/ 486728 w 762000"/>
                      <a:gd name="connsiteY8" fmla="*/ 602933 h 838200"/>
                      <a:gd name="connsiteX9" fmla="*/ 674370 w 762000"/>
                      <a:gd name="connsiteY9" fmla="*/ 781050 h 838200"/>
                      <a:gd name="connsiteX10" fmla="*/ 87630 w 762000"/>
                      <a:gd name="connsiteY10" fmla="*/ 781050 h 838200"/>
                      <a:gd name="connsiteX11" fmla="*/ 57150 w 762000"/>
                      <a:gd name="connsiteY11" fmla="*/ 395288 h 838200"/>
                      <a:gd name="connsiteX12" fmla="*/ 247650 w 762000"/>
                      <a:gd name="connsiteY12" fmla="*/ 576263 h 838200"/>
                      <a:gd name="connsiteX13" fmla="*/ 57150 w 762000"/>
                      <a:gd name="connsiteY13" fmla="*/ 757238 h 838200"/>
                      <a:gd name="connsiteX14" fmla="*/ 57150 w 762000"/>
                      <a:gd name="connsiteY14" fmla="*/ 395288 h 838200"/>
                      <a:gd name="connsiteX15" fmla="*/ 190500 w 762000"/>
                      <a:gd name="connsiteY15" fmla="*/ 152400 h 838200"/>
                      <a:gd name="connsiteX16" fmla="*/ 571500 w 762000"/>
                      <a:gd name="connsiteY16" fmla="*/ 152400 h 838200"/>
                      <a:gd name="connsiteX17" fmla="*/ 571500 w 762000"/>
                      <a:gd name="connsiteY17" fmla="*/ 469583 h 838200"/>
                      <a:gd name="connsiteX18" fmla="*/ 485775 w 762000"/>
                      <a:gd name="connsiteY18" fmla="*/ 551498 h 838200"/>
                      <a:gd name="connsiteX19" fmla="*/ 276225 w 762000"/>
                      <a:gd name="connsiteY19" fmla="*/ 551498 h 838200"/>
                      <a:gd name="connsiteX20" fmla="*/ 190500 w 762000"/>
                      <a:gd name="connsiteY20" fmla="*/ 469583 h 838200"/>
                      <a:gd name="connsiteX21" fmla="*/ 190500 w 762000"/>
                      <a:gd name="connsiteY21" fmla="*/ 152400 h 838200"/>
                      <a:gd name="connsiteX22" fmla="*/ 628650 w 762000"/>
                      <a:gd name="connsiteY22" fmla="*/ 178118 h 838200"/>
                      <a:gd name="connsiteX23" fmla="*/ 628650 w 762000"/>
                      <a:gd name="connsiteY23" fmla="*/ 95250 h 838200"/>
                      <a:gd name="connsiteX24" fmla="*/ 495300 w 762000"/>
                      <a:gd name="connsiteY24" fmla="*/ 95250 h 838200"/>
                      <a:gd name="connsiteX25" fmla="*/ 381000 w 762000"/>
                      <a:gd name="connsiteY25" fmla="*/ 0 h 838200"/>
                      <a:gd name="connsiteX26" fmla="*/ 266700 w 762000"/>
                      <a:gd name="connsiteY26" fmla="*/ 95250 h 838200"/>
                      <a:gd name="connsiteX27" fmla="*/ 133350 w 762000"/>
                      <a:gd name="connsiteY27" fmla="*/ 95250 h 838200"/>
                      <a:gd name="connsiteX28" fmla="*/ 133350 w 762000"/>
                      <a:gd name="connsiteY28" fmla="*/ 179070 h 838200"/>
                      <a:gd name="connsiteX29" fmla="*/ 0 w 762000"/>
                      <a:gd name="connsiteY29" fmla="*/ 305753 h 838200"/>
                      <a:gd name="connsiteX30" fmla="*/ 0 w 762000"/>
                      <a:gd name="connsiteY30" fmla="*/ 838200 h 838200"/>
                      <a:gd name="connsiteX31" fmla="*/ 762000 w 762000"/>
                      <a:gd name="connsiteY31" fmla="*/ 838200 h 838200"/>
                      <a:gd name="connsiteX32" fmla="*/ 762000 w 762000"/>
                      <a:gd name="connsiteY32" fmla="*/ 305753 h 838200"/>
                      <a:gd name="connsiteX33" fmla="*/ 628650 w 762000"/>
                      <a:gd name="connsiteY33" fmla="*/ 178118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2000" h="838200">
                        <a:moveTo>
                          <a:pt x="704850" y="758190"/>
                        </a:moveTo>
                        <a:lnTo>
                          <a:pt x="514350" y="577215"/>
                        </a:lnTo>
                        <a:lnTo>
                          <a:pt x="704850" y="396240"/>
                        </a:lnTo>
                        <a:lnTo>
                          <a:pt x="704850" y="758190"/>
                        </a:lnTo>
                        <a:close/>
                        <a:moveTo>
                          <a:pt x="87630" y="781050"/>
                        </a:moveTo>
                        <a:lnTo>
                          <a:pt x="276225" y="602933"/>
                        </a:lnTo>
                        <a:lnTo>
                          <a:pt x="289560" y="590550"/>
                        </a:lnTo>
                        <a:cubicBezTo>
                          <a:pt x="340995" y="541973"/>
                          <a:pt x="421958" y="541973"/>
                          <a:pt x="473393" y="590550"/>
                        </a:cubicBezTo>
                        <a:lnTo>
                          <a:pt x="486728" y="602933"/>
                        </a:lnTo>
                        <a:lnTo>
                          <a:pt x="674370" y="781050"/>
                        </a:lnTo>
                        <a:lnTo>
                          <a:pt x="87630" y="781050"/>
                        </a:lnTo>
                        <a:close/>
                        <a:moveTo>
                          <a:pt x="57150" y="395288"/>
                        </a:moveTo>
                        <a:lnTo>
                          <a:pt x="247650" y="576263"/>
                        </a:lnTo>
                        <a:lnTo>
                          <a:pt x="57150" y="757238"/>
                        </a:lnTo>
                        <a:lnTo>
                          <a:pt x="57150" y="395288"/>
                        </a:lnTo>
                        <a:close/>
                        <a:moveTo>
                          <a:pt x="190500" y="152400"/>
                        </a:moveTo>
                        <a:lnTo>
                          <a:pt x="571500" y="152400"/>
                        </a:lnTo>
                        <a:lnTo>
                          <a:pt x="571500" y="469583"/>
                        </a:lnTo>
                        <a:lnTo>
                          <a:pt x="485775" y="551498"/>
                        </a:lnTo>
                        <a:cubicBezTo>
                          <a:pt x="423863" y="503873"/>
                          <a:pt x="338138" y="503873"/>
                          <a:pt x="276225" y="551498"/>
                        </a:cubicBezTo>
                        <a:lnTo>
                          <a:pt x="190500" y="469583"/>
                        </a:lnTo>
                        <a:lnTo>
                          <a:pt x="190500" y="152400"/>
                        </a:lnTo>
                        <a:close/>
                        <a:moveTo>
                          <a:pt x="628650" y="178118"/>
                        </a:moveTo>
                        <a:lnTo>
                          <a:pt x="628650" y="95250"/>
                        </a:lnTo>
                        <a:lnTo>
                          <a:pt x="495300" y="95250"/>
                        </a:lnTo>
                        <a:lnTo>
                          <a:pt x="381000" y="0"/>
                        </a:lnTo>
                        <a:lnTo>
                          <a:pt x="266700" y="95250"/>
                        </a:lnTo>
                        <a:lnTo>
                          <a:pt x="133350" y="95250"/>
                        </a:lnTo>
                        <a:lnTo>
                          <a:pt x="133350" y="179070"/>
                        </a:lnTo>
                        <a:lnTo>
                          <a:pt x="0" y="305753"/>
                        </a:lnTo>
                        <a:lnTo>
                          <a:pt x="0" y="838200"/>
                        </a:lnTo>
                        <a:lnTo>
                          <a:pt x="762000" y="838200"/>
                        </a:lnTo>
                        <a:lnTo>
                          <a:pt x="762000" y="305753"/>
                        </a:lnTo>
                        <a:lnTo>
                          <a:pt x="628650" y="178118"/>
                        </a:lnTo>
                        <a:close/>
                      </a:path>
                    </a:pathLst>
                  </a:custGeom>
                  <a:solidFill>
                    <a:schemeClr val="bg1">
                      <a:lumMod val="50000"/>
                    </a:schemeClr>
                  </a:solidFill>
                  <a:ln w="9525" cap="flat">
                    <a:noFill/>
                    <a:prstDash val="solid"/>
                    <a:miter/>
                  </a:ln>
                </p:spPr>
                <p:txBody>
                  <a:bodyPr rtlCol="0" anchor="ctr"/>
                  <a:lstStyle/>
                  <a:p>
                    <a:endParaRPr lang="en-IE"/>
                  </a:p>
                </p:txBody>
              </p:sp>
              <p:sp>
                <p:nvSpPr>
                  <p:cNvPr id="79" name="Freeform: Shape 78">
                    <a:extLst>
                      <a:ext uri="{FF2B5EF4-FFF2-40B4-BE49-F238E27FC236}">
                        <a16:creationId xmlns:a16="http://schemas.microsoft.com/office/drawing/2014/main" id="{382C0069-8309-42BB-89A8-83847BFCDAA6}"/>
                      </a:ext>
                    </a:extLst>
                  </p:cNvPr>
                  <p:cNvSpPr/>
                  <p:nvPr/>
                </p:nvSpPr>
                <p:spPr>
                  <a:xfrm>
                    <a:off x="4146879" y="4896142"/>
                    <a:ext cx="247650" cy="247651"/>
                  </a:xfrm>
                  <a:custGeom>
                    <a:avLst/>
                    <a:gdLst>
                      <a:gd name="connsiteX0" fmla="*/ 122885 w 247650"/>
                      <a:gd name="connsiteY0" fmla="*/ 157163 h 247650"/>
                      <a:gd name="connsiteX1" fmla="*/ 92405 w 247650"/>
                      <a:gd name="connsiteY1" fmla="*/ 126682 h 247650"/>
                      <a:gd name="connsiteX2" fmla="*/ 122885 w 247650"/>
                      <a:gd name="connsiteY2" fmla="*/ 96203 h 247650"/>
                      <a:gd name="connsiteX3" fmla="*/ 153365 w 247650"/>
                      <a:gd name="connsiteY3" fmla="*/ 126682 h 247650"/>
                      <a:gd name="connsiteX4" fmla="*/ 122885 w 247650"/>
                      <a:gd name="connsiteY4" fmla="*/ 157163 h 247650"/>
                      <a:gd name="connsiteX5" fmla="*/ 122885 w 247650"/>
                      <a:gd name="connsiteY5" fmla="*/ 249555 h 247650"/>
                      <a:gd name="connsiteX6" fmla="*/ 184797 w 247650"/>
                      <a:gd name="connsiteY6" fmla="*/ 234315 h 247650"/>
                      <a:gd name="connsiteX7" fmla="*/ 191465 w 247650"/>
                      <a:gd name="connsiteY7" fmla="*/ 212408 h 247650"/>
                      <a:gd name="connsiteX8" fmla="*/ 169557 w 247650"/>
                      <a:gd name="connsiteY8" fmla="*/ 205740 h 247650"/>
                      <a:gd name="connsiteX9" fmla="*/ 122885 w 247650"/>
                      <a:gd name="connsiteY9" fmla="*/ 217170 h 247650"/>
                      <a:gd name="connsiteX10" fmla="*/ 31445 w 247650"/>
                      <a:gd name="connsiteY10" fmla="*/ 124778 h 247650"/>
                      <a:gd name="connsiteX11" fmla="*/ 123837 w 247650"/>
                      <a:gd name="connsiteY11" fmla="*/ 32385 h 247650"/>
                      <a:gd name="connsiteX12" fmla="*/ 216230 w 247650"/>
                      <a:gd name="connsiteY12" fmla="*/ 124778 h 247650"/>
                      <a:gd name="connsiteX13" fmla="*/ 216230 w 247650"/>
                      <a:gd name="connsiteY13" fmla="*/ 155258 h 247650"/>
                      <a:gd name="connsiteX14" fmla="*/ 185750 w 247650"/>
                      <a:gd name="connsiteY14" fmla="*/ 124778 h 247650"/>
                      <a:gd name="connsiteX15" fmla="*/ 135267 w 247650"/>
                      <a:gd name="connsiteY15" fmla="*/ 62865 h 247650"/>
                      <a:gd name="connsiteX16" fmla="*/ 65735 w 247650"/>
                      <a:gd name="connsiteY16" fmla="*/ 100965 h 247650"/>
                      <a:gd name="connsiteX17" fmla="*/ 91452 w 247650"/>
                      <a:gd name="connsiteY17" fmla="*/ 176213 h 247650"/>
                      <a:gd name="connsiteX18" fmla="*/ 170510 w 247650"/>
                      <a:gd name="connsiteY18" fmla="*/ 163830 h 247650"/>
                      <a:gd name="connsiteX19" fmla="*/ 217182 w 247650"/>
                      <a:gd name="connsiteY19" fmla="*/ 184785 h 247650"/>
                      <a:gd name="connsiteX20" fmla="*/ 247662 w 247650"/>
                      <a:gd name="connsiteY20" fmla="*/ 154305 h 247650"/>
                      <a:gd name="connsiteX21" fmla="*/ 247662 w 247650"/>
                      <a:gd name="connsiteY21" fmla="*/ 123825 h 247650"/>
                      <a:gd name="connsiteX22" fmla="*/ 123837 w 247650"/>
                      <a:gd name="connsiteY22" fmla="*/ 0 h 247650"/>
                      <a:gd name="connsiteX23" fmla="*/ 12 w 247650"/>
                      <a:gd name="connsiteY23" fmla="*/ 123825 h 247650"/>
                      <a:gd name="connsiteX24" fmla="*/ 122885 w 247650"/>
                      <a:gd name="connsiteY24" fmla="*/ 24955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650" h="247650">
                        <a:moveTo>
                          <a:pt x="122885" y="157163"/>
                        </a:moveTo>
                        <a:cubicBezTo>
                          <a:pt x="105740" y="157163"/>
                          <a:pt x="92405" y="142875"/>
                          <a:pt x="92405" y="126682"/>
                        </a:cubicBezTo>
                        <a:cubicBezTo>
                          <a:pt x="92405" y="109538"/>
                          <a:pt x="106692" y="96203"/>
                          <a:pt x="122885" y="96203"/>
                        </a:cubicBezTo>
                        <a:cubicBezTo>
                          <a:pt x="140030" y="96203"/>
                          <a:pt x="153365" y="109538"/>
                          <a:pt x="153365" y="126682"/>
                        </a:cubicBezTo>
                        <a:cubicBezTo>
                          <a:pt x="153365" y="143828"/>
                          <a:pt x="140030" y="157163"/>
                          <a:pt x="122885" y="157163"/>
                        </a:cubicBezTo>
                        <a:close/>
                        <a:moveTo>
                          <a:pt x="122885" y="249555"/>
                        </a:moveTo>
                        <a:cubicBezTo>
                          <a:pt x="144792" y="249555"/>
                          <a:pt x="165747" y="243840"/>
                          <a:pt x="184797" y="234315"/>
                        </a:cubicBezTo>
                        <a:cubicBezTo>
                          <a:pt x="192417" y="229553"/>
                          <a:pt x="195275" y="220028"/>
                          <a:pt x="191465" y="212408"/>
                        </a:cubicBezTo>
                        <a:cubicBezTo>
                          <a:pt x="186702" y="204788"/>
                          <a:pt x="177177" y="201930"/>
                          <a:pt x="169557" y="205740"/>
                        </a:cubicBezTo>
                        <a:cubicBezTo>
                          <a:pt x="155270" y="213360"/>
                          <a:pt x="139077" y="217170"/>
                          <a:pt x="122885" y="217170"/>
                        </a:cubicBezTo>
                        <a:cubicBezTo>
                          <a:pt x="72402" y="217170"/>
                          <a:pt x="30492" y="175260"/>
                          <a:pt x="31445" y="124778"/>
                        </a:cubicBezTo>
                        <a:cubicBezTo>
                          <a:pt x="31445" y="74295"/>
                          <a:pt x="73355" y="32385"/>
                          <a:pt x="123837" y="32385"/>
                        </a:cubicBezTo>
                        <a:cubicBezTo>
                          <a:pt x="174320" y="32385"/>
                          <a:pt x="216230" y="73343"/>
                          <a:pt x="216230" y="124778"/>
                        </a:cubicBezTo>
                        <a:lnTo>
                          <a:pt x="216230" y="155258"/>
                        </a:lnTo>
                        <a:cubicBezTo>
                          <a:pt x="199085" y="155258"/>
                          <a:pt x="185750" y="141923"/>
                          <a:pt x="185750" y="124778"/>
                        </a:cubicBezTo>
                        <a:cubicBezTo>
                          <a:pt x="185750" y="94298"/>
                          <a:pt x="164795" y="68580"/>
                          <a:pt x="135267" y="62865"/>
                        </a:cubicBezTo>
                        <a:cubicBezTo>
                          <a:pt x="105740" y="57150"/>
                          <a:pt x="76212" y="73343"/>
                          <a:pt x="65735" y="100965"/>
                        </a:cubicBezTo>
                        <a:cubicBezTo>
                          <a:pt x="55257" y="128588"/>
                          <a:pt x="65735" y="160973"/>
                          <a:pt x="91452" y="176213"/>
                        </a:cubicBezTo>
                        <a:cubicBezTo>
                          <a:pt x="117170" y="191453"/>
                          <a:pt x="150507" y="186690"/>
                          <a:pt x="170510" y="163830"/>
                        </a:cubicBezTo>
                        <a:cubicBezTo>
                          <a:pt x="181940" y="177165"/>
                          <a:pt x="199085" y="184785"/>
                          <a:pt x="217182" y="184785"/>
                        </a:cubicBezTo>
                        <a:cubicBezTo>
                          <a:pt x="234327" y="184785"/>
                          <a:pt x="247662" y="171450"/>
                          <a:pt x="247662" y="154305"/>
                        </a:cubicBezTo>
                        <a:lnTo>
                          <a:pt x="247662" y="123825"/>
                        </a:lnTo>
                        <a:cubicBezTo>
                          <a:pt x="247662" y="55245"/>
                          <a:pt x="192417" y="0"/>
                          <a:pt x="123837" y="0"/>
                        </a:cubicBezTo>
                        <a:cubicBezTo>
                          <a:pt x="55257" y="0"/>
                          <a:pt x="12" y="55245"/>
                          <a:pt x="12" y="123825"/>
                        </a:cubicBezTo>
                        <a:cubicBezTo>
                          <a:pt x="-940" y="193358"/>
                          <a:pt x="54305" y="248603"/>
                          <a:pt x="122885" y="249555"/>
                        </a:cubicBezTo>
                        <a:close/>
                      </a:path>
                    </a:pathLst>
                  </a:custGeom>
                  <a:solidFill>
                    <a:schemeClr val="bg1">
                      <a:lumMod val="50000"/>
                    </a:schemeClr>
                  </a:solidFill>
                  <a:ln w="9525" cap="flat">
                    <a:noFill/>
                    <a:prstDash val="solid"/>
                    <a:miter/>
                  </a:ln>
                </p:spPr>
                <p:txBody>
                  <a:bodyPr rtlCol="0" anchor="ctr"/>
                  <a:lstStyle/>
                  <a:p>
                    <a:endParaRPr lang="en-IE"/>
                  </a:p>
                </p:txBody>
              </p:sp>
            </p:grpSp>
          </p:grpSp>
          <p:sp>
            <p:nvSpPr>
              <p:cNvPr id="81" name="Freeform: Shape 80">
                <a:extLst>
                  <a:ext uri="{FF2B5EF4-FFF2-40B4-BE49-F238E27FC236}">
                    <a16:creationId xmlns:a16="http://schemas.microsoft.com/office/drawing/2014/main" id="{75D80E02-2AA0-44DF-97E3-1062F7F1E311}"/>
                  </a:ext>
                </a:extLst>
              </p:cNvPr>
              <p:cNvSpPr/>
              <p:nvPr/>
            </p:nvSpPr>
            <p:spPr>
              <a:xfrm>
                <a:off x="7697209" y="5566374"/>
                <a:ext cx="565369" cy="540414"/>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solidFill>
                <a:schemeClr val="bg1">
                  <a:lumMod val="50000"/>
                </a:schemeClr>
              </a:solidFill>
              <a:ln w="9525" cap="flat">
                <a:noFill/>
                <a:prstDash val="solid"/>
                <a:miter/>
              </a:ln>
            </p:spPr>
            <p:txBody>
              <a:bodyPr rtlCol="0" anchor="ctr"/>
              <a:lstStyle/>
              <a:p>
                <a:endParaRPr lang="en-IE" dirty="0"/>
              </a:p>
            </p:txBody>
          </p:sp>
          <p:sp>
            <p:nvSpPr>
              <p:cNvPr id="85" name="Content Placeholder 2">
                <a:extLst>
                  <a:ext uri="{FF2B5EF4-FFF2-40B4-BE49-F238E27FC236}">
                    <a16:creationId xmlns:a16="http://schemas.microsoft.com/office/drawing/2014/main" id="{02CBD568-F4A6-45B8-9955-01551A1CDC16}"/>
                  </a:ext>
                </a:extLst>
              </p:cNvPr>
              <p:cNvSpPr txBox="1">
                <a:spLocks/>
              </p:cNvSpPr>
              <p:nvPr/>
            </p:nvSpPr>
            <p:spPr>
              <a:xfrm>
                <a:off x="5815747" y="6238227"/>
                <a:ext cx="1851084"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service</a:t>
                </a:r>
                <a:endParaRPr lang="en-IE" sz="1400" dirty="0">
                  <a:effectLst/>
                  <a:latin typeface="Times New Roman" panose="02020603050405020304" pitchFamily="18" charset="0"/>
                  <a:ea typeface="Times New Roman" panose="02020603050405020304" pitchFamily="18" charset="0"/>
                </a:endParaRPr>
              </a:p>
            </p:txBody>
          </p:sp>
          <p:pic>
            <p:nvPicPr>
              <p:cNvPr id="89" name="Picture 88">
                <a:extLst>
                  <a:ext uri="{FF2B5EF4-FFF2-40B4-BE49-F238E27FC236}">
                    <a16:creationId xmlns:a16="http://schemas.microsoft.com/office/drawing/2014/main" id="{A4DFA42E-8769-4AA9-A95B-CE9CFD930E77}"/>
                  </a:ext>
                </a:extLst>
              </p:cNvPr>
              <p:cNvPicPr/>
              <p:nvPr/>
            </p:nvPicPr>
            <p:blipFill>
              <a:blip r:embed="rId12"/>
              <a:stretch>
                <a:fillRect/>
              </a:stretch>
            </p:blipFill>
            <p:spPr>
              <a:xfrm>
                <a:off x="6967988" y="5088559"/>
                <a:ext cx="512636" cy="514173"/>
              </a:xfrm>
              <a:prstGeom prst="rect">
                <a:avLst/>
              </a:prstGeom>
              <a:ln>
                <a:solidFill>
                  <a:schemeClr val="bg1">
                    <a:lumMod val="65000"/>
                  </a:schemeClr>
                </a:solidFill>
              </a:ln>
            </p:spPr>
          </p:pic>
        </p:grpSp>
        <p:sp>
          <p:nvSpPr>
            <p:cNvPr id="96" name="Content Placeholder 2">
              <a:extLst>
                <a:ext uri="{FF2B5EF4-FFF2-40B4-BE49-F238E27FC236}">
                  <a16:creationId xmlns:a16="http://schemas.microsoft.com/office/drawing/2014/main" id="{8AB4F10C-6CE3-467D-8BCF-5842D9D4F162}"/>
                </a:ext>
              </a:extLst>
            </p:cNvPr>
            <p:cNvSpPr txBox="1">
              <a:spLocks/>
            </p:cNvSpPr>
            <p:nvPr/>
          </p:nvSpPr>
          <p:spPr>
            <a:xfrm>
              <a:off x="6609217" y="5623018"/>
              <a:ext cx="370965" cy="452487"/>
            </a:xfrm>
            <a:prstGeom prst="rect">
              <a:avLst/>
            </a:prstGeom>
          </p:spPr>
          <p:txBody>
            <a:bodyPr vert="horz" lIns="91440" tIns="45720" rIns="91440" bIns="45720" rtlCol="0" anchor="t">
              <a:noAutofit/>
            </a:bodyPr>
            <a:lstStyle/>
            <a:p>
              <a:pPr>
                <a:lnSpc>
                  <a:spcPts val="1800"/>
                </a:lnSpc>
                <a:spcAft>
                  <a:spcPts val="0"/>
                </a:spcAft>
              </a:pPr>
              <a:r>
                <a:rPr lang="en-IE" b="1" dirty="0">
                  <a:effectLst/>
                  <a:ea typeface="Times New Roman" panose="02020603050405020304" pitchFamily="18" charset="0"/>
                </a:rPr>
                <a:t>3</a:t>
              </a:r>
            </a:p>
          </p:txBody>
        </p:sp>
      </p:grpSp>
      <p:sp>
        <p:nvSpPr>
          <p:cNvPr id="2" name="Footer Placeholder 1">
            <a:extLst>
              <a:ext uri="{FF2B5EF4-FFF2-40B4-BE49-F238E27FC236}">
                <a16:creationId xmlns:a16="http://schemas.microsoft.com/office/drawing/2014/main" id="{0CCBBFE1-8DF5-4D36-961E-58C2DE917C1B}"/>
              </a:ext>
            </a:extLst>
          </p:cNvPr>
          <p:cNvSpPr>
            <a:spLocks noGrp="1"/>
          </p:cNvSpPr>
          <p:nvPr>
            <p:ph type="ftr" sz="quarter" idx="11"/>
          </p:nvPr>
        </p:nvSpPr>
        <p:spPr/>
        <p:txBody>
          <a:bodyPr/>
          <a:lstStyle/>
          <a:p>
            <a:r>
              <a:rPr lang="en-IE" dirty="0"/>
              <a:t>Data Analytics - Foundation 1.0</a:t>
            </a:r>
          </a:p>
        </p:txBody>
      </p:sp>
      <p:grpSp>
        <p:nvGrpSpPr>
          <p:cNvPr id="44" name="Group 43">
            <a:extLst>
              <a:ext uri="{FF2B5EF4-FFF2-40B4-BE49-F238E27FC236}">
                <a16:creationId xmlns:a16="http://schemas.microsoft.com/office/drawing/2014/main" id="{CEC5E6CE-A97C-4E25-A75E-A1DC90622BB0}"/>
              </a:ext>
            </a:extLst>
          </p:cNvPr>
          <p:cNvGrpSpPr/>
          <p:nvPr/>
        </p:nvGrpSpPr>
        <p:grpSpPr>
          <a:xfrm>
            <a:off x="0" y="4437216"/>
            <a:ext cx="936000" cy="936000"/>
            <a:chOff x="215616" y="5877272"/>
            <a:chExt cx="936000" cy="936000"/>
          </a:xfrm>
        </p:grpSpPr>
        <p:pic>
          <p:nvPicPr>
            <p:cNvPr id="45" name="Graphic 44" descr="Laptop">
              <a:extLst>
                <a:ext uri="{FF2B5EF4-FFF2-40B4-BE49-F238E27FC236}">
                  <a16:creationId xmlns:a16="http://schemas.microsoft.com/office/drawing/2014/main" id="{8F57C563-1F74-40DC-980B-5836358EF69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5616" y="5877272"/>
              <a:ext cx="936000" cy="936000"/>
            </a:xfrm>
            <a:prstGeom prst="rect">
              <a:avLst/>
            </a:prstGeom>
          </p:spPr>
        </p:pic>
        <p:pic>
          <p:nvPicPr>
            <p:cNvPr id="46" name="Graphic 45" descr="Information">
              <a:extLst>
                <a:ext uri="{FF2B5EF4-FFF2-40B4-BE49-F238E27FC236}">
                  <a16:creationId xmlns:a16="http://schemas.microsoft.com/office/drawing/2014/main" id="{5E96FABE-9817-4B86-B767-7F9498AC8760}"/>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41906394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903697" cy="561477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Publish a report.</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P</a:t>
            </a:r>
            <a:r>
              <a:rPr lang="en-SG" sz="2000" dirty="0" err="1"/>
              <a:t>ublish</a:t>
            </a:r>
            <a:r>
              <a:rPr lang="en-SG" sz="2000" dirty="0"/>
              <a:t> the </a:t>
            </a:r>
            <a:r>
              <a:rPr lang="en-SG" sz="2000" b="1" dirty="0"/>
              <a:t>Orders – Final Solution</a:t>
            </a:r>
            <a:r>
              <a:rPr lang="en-SG" sz="2000" dirty="0"/>
              <a:t> report from </a:t>
            </a:r>
            <a:r>
              <a:rPr lang="en-SG" sz="2000" b="1" dirty="0"/>
              <a:t>Power BI Desktop</a:t>
            </a:r>
            <a:r>
              <a:rPr lang="en-SG" sz="2000" dirty="0"/>
              <a:t> to </a:t>
            </a:r>
            <a:r>
              <a:rPr lang="en-SG" sz="2000" b="1" dirty="0"/>
              <a:t>Power BI service</a:t>
            </a:r>
            <a:r>
              <a:rPr lang="en-SG" sz="2000" dirty="0"/>
              <a:t>.</a:t>
            </a:r>
            <a:endParaRPr lang="en-IE" sz="2000" dirty="0"/>
          </a:p>
          <a:p>
            <a:pPr marL="0" indent="0">
              <a:buNone/>
            </a:pPr>
            <a:endParaRPr lang="en-SG" sz="2000" b="1" dirty="0"/>
          </a:p>
          <a:p>
            <a:pPr marL="0" indent="0">
              <a:buNone/>
            </a:pPr>
            <a:r>
              <a:rPr lang="en-IE" sz="2000" b="1" dirty="0"/>
              <a:t>Steps:</a:t>
            </a:r>
          </a:p>
          <a:p>
            <a:pPr lvl="0">
              <a:buFont typeface="+mj-lt"/>
              <a:buAutoNum type="arabicPeriod"/>
            </a:pPr>
            <a:r>
              <a:rPr lang="en-SG" sz="2000" dirty="0"/>
              <a:t>In </a:t>
            </a:r>
            <a:r>
              <a:rPr lang="en-SG" sz="2000" b="1" dirty="0"/>
              <a:t>Power BI Desktop</a:t>
            </a:r>
            <a:r>
              <a:rPr lang="en-SG" sz="2000" dirty="0"/>
              <a:t> open the report </a:t>
            </a:r>
            <a:r>
              <a:rPr lang="en-SG" sz="2000" b="1" dirty="0"/>
              <a:t>Orders Final - Solution </a:t>
            </a:r>
            <a:r>
              <a:rPr lang="en-SG" sz="2000" dirty="0"/>
              <a:t>Power BI file.</a:t>
            </a:r>
            <a:endParaRPr lang="en-IE" sz="2000" dirty="0"/>
          </a:p>
          <a:p>
            <a:pPr lvl="0">
              <a:buFont typeface="+mj-lt"/>
              <a:buAutoNum type="arabicPeriod"/>
            </a:pPr>
            <a:r>
              <a:rPr lang="en-SG" sz="2000" dirty="0"/>
              <a:t>On the </a:t>
            </a:r>
            <a:r>
              <a:rPr lang="en-SG" sz="2000" b="1" dirty="0"/>
              <a:t>File</a:t>
            </a:r>
            <a:r>
              <a:rPr lang="en-SG" sz="2000" dirty="0"/>
              <a:t> tab, select </a:t>
            </a:r>
            <a:r>
              <a:rPr lang="en-SG" sz="2000" b="1" dirty="0"/>
              <a:t>Publish</a:t>
            </a:r>
            <a:r>
              <a:rPr lang="en-SG" sz="2000" dirty="0"/>
              <a:t>.</a:t>
            </a:r>
            <a:endParaRPr lang="en-IE" sz="2000" dirty="0"/>
          </a:p>
          <a:p>
            <a:pPr lvl="0">
              <a:buFont typeface="+mj-lt"/>
              <a:buAutoNum type="arabicPeriod"/>
            </a:pPr>
            <a:r>
              <a:rPr lang="en-SG" sz="2000" dirty="0"/>
              <a:t>Select </a:t>
            </a:r>
            <a:r>
              <a:rPr lang="en-SG" sz="2000" b="1" dirty="0"/>
              <a:t>Publish to Power BI</a:t>
            </a:r>
            <a:r>
              <a:rPr lang="en-SG" sz="2000" dirty="0"/>
              <a:t>.</a:t>
            </a:r>
            <a:endParaRPr lang="en-IE" sz="2000" dirty="0"/>
          </a:p>
          <a:p>
            <a:pPr lvl="0">
              <a:buFont typeface="+mj-lt"/>
              <a:buAutoNum type="arabicPeriod"/>
            </a:pPr>
            <a:r>
              <a:rPr lang="en-SG" sz="2000" dirty="0"/>
              <a:t>Sign in to your </a:t>
            </a:r>
            <a:r>
              <a:rPr lang="en-SG" sz="2000" b="1" dirty="0"/>
              <a:t>Power BI</a:t>
            </a:r>
            <a:r>
              <a:rPr lang="en-SG" sz="2000" dirty="0"/>
              <a:t> account.</a:t>
            </a:r>
            <a:endParaRPr lang="en-IE" sz="2000" dirty="0"/>
          </a:p>
          <a:p>
            <a:pPr>
              <a:buFont typeface="+mj-lt"/>
              <a:buAutoNum type="arabicPeriod"/>
            </a:pPr>
            <a:r>
              <a:rPr lang="en-SG" sz="2000" dirty="0"/>
              <a:t>In the </a:t>
            </a:r>
            <a:r>
              <a:rPr lang="en-SG" sz="2000" b="1" dirty="0"/>
              <a:t>Publish to Power BI</a:t>
            </a:r>
            <a:r>
              <a:rPr lang="en-SG" sz="2000" dirty="0"/>
              <a:t> window, select </a:t>
            </a:r>
            <a:r>
              <a:rPr lang="en-SG" sz="2000" b="1" dirty="0"/>
              <a:t>My workspace </a:t>
            </a:r>
            <a:r>
              <a:rPr lang="en-SG" sz="2000" dirty="0"/>
              <a:t>and click </a:t>
            </a:r>
            <a:r>
              <a:rPr lang="en-SG" sz="2000" b="1" dirty="0"/>
              <a:t>Select</a:t>
            </a:r>
            <a:r>
              <a:rPr lang="en-SG" sz="2000" dirty="0"/>
              <a:t>.</a:t>
            </a:r>
            <a:endParaRPr lang="en-IE" sz="2000" dirty="0"/>
          </a:p>
          <a:p>
            <a:pPr lvl="0">
              <a:buFont typeface="+mj-lt"/>
              <a:buAutoNum type="arabicPeriod"/>
            </a:pPr>
            <a:r>
              <a:rPr lang="en-SG" sz="2000" dirty="0"/>
              <a:t>Click the link </a:t>
            </a:r>
            <a:r>
              <a:rPr lang="en-SG" sz="2000" b="1" dirty="0"/>
              <a:t>Open ‘Orders Final – </a:t>
            </a:r>
            <a:r>
              <a:rPr lang="en-SG" sz="2000" b="1" dirty="0" err="1"/>
              <a:t>Solution.pbix</a:t>
            </a:r>
            <a:r>
              <a:rPr lang="en-SG" sz="2000" b="1" dirty="0"/>
              <a:t>’ in Power BI</a:t>
            </a:r>
            <a:r>
              <a:rPr lang="en-SG" sz="2000" dirty="0"/>
              <a:t> to open the report in your </a:t>
            </a:r>
            <a:r>
              <a:rPr lang="en-SG" sz="2000" b="1" dirty="0"/>
              <a:t>Power BI</a:t>
            </a:r>
            <a:r>
              <a:rPr lang="en-SG" sz="2000" dirty="0"/>
              <a:t> site. </a:t>
            </a:r>
          </a:p>
          <a:p>
            <a:pPr marL="0" lvl="0" indent="0">
              <a:buNone/>
            </a:pPr>
            <a:r>
              <a:rPr lang="en-SG" sz="2000" i="1" dirty="0"/>
              <a:t>Alternatively, click </a:t>
            </a:r>
            <a:r>
              <a:rPr lang="en-SG" sz="2000" b="1" i="1" dirty="0"/>
              <a:t>Got It</a:t>
            </a:r>
            <a:r>
              <a:rPr lang="en-SG" sz="2000" i="1" dirty="0"/>
              <a:t> to continue working in </a:t>
            </a:r>
            <a:r>
              <a:rPr lang="en-SG" sz="2000" b="1" i="1" dirty="0"/>
              <a:t>Power BI Desktop</a:t>
            </a:r>
            <a:r>
              <a:rPr lang="en-SG" sz="2000" dirty="0"/>
              <a:t>.</a:t>
            </a:r>
            <a:endParaRPr lang="en-IE" sz="2000" dirty="0"/>
          </a:p>
          <a:p>
            <a:endParaRPr lang="en-IE" dirty="0"/>
          </a:p>
          <a:p>
            <a:endParaRPr lang="en-IE"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1520" y="1255994"/>
            <a:ext cx="588830" cy="58883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21C89EA-471E-4407-A086-0B8E756B3734}"/>
              </a:ext>
            </a:extLst>
          </p:cNvPr>
          <p:cNvPicPr>
            <a:picLocks noChangeAspect="1"/>
          </p:cNvPicPr>
          <p:nvPr/>
        </p:nvPicPr>
        <p:blipFill rotWithShape="1">
          <a:blip r:embed="rId4">
            <a:extLst>
              <a:ext uri="{28A0092B-C50C-407E-A947-70E740481C1C}">
                <a14:useLocalDpi xmlns:a14="http://schemas.microsoft.com/office/drawing/2010/main" val="0"/>
              </a:ext>
            </a:extLst>
          </a:blip>
          <a:srcRect l="7531" t="5097" r="2319" b="766"/>
          <a:stretch/>
        </p:blipFill>
        <p:spPr>
          <a:xfrm>
            <a:off x="5436096" y="3573016"/>
            <a:ext cx="523690" cy="1045768"/>
          </a:xfrm>
          <a:prstGeom prst="rect">
            <a:avLst/>
          </a:prstGeom>
          <a:ln w="3175">
            <a:solidFill>
              <a:schemeClr val="tx1"/>
            </a:solidFill>
          </a:ln>
        </p:spPr>
      </p:pic>
      <p:grpSp>
        <p:nvGrpSpPr>
          <p:cNvPr id="11" name="Group 10">
            <a:extLst>
              <a:ext uri="{FF2B5EF4-FFF2-40B4-BE49-F238E27FC236}">
                <a16:creationId xmlns:a16="http://schemas.microsoft.com/office/drawing/2014/main" id="{9D33D154-5843-4B88-8C69-BEE54BD60A4B}"/>
              </a:ext>
            </a:extLst>
          </p:cNvPr>
          <p:cNvGrpSpPr/>
          <p:nvPr/>
        </p:nvGrpSpPr>
        <p:grpSpPr>
          <a:xfrm>
            <a:off x="6541158" y="328701"/>
            <a:ext cx="2984013" cy="1558472"/>
            <a:chOff x="5664065" y="3061628"/>
            <a:chExt cx="3670032" cy="1889657"/>
          </a:xfrm>
        </p:grpSpPr>
        <p:grpSp>
          <p:nvGrpSpPr>
            <p:cNvPr id="12" name="Group 11">
              <a:extLst>
                <a:ext uri="{FF2B5EF4-FFF2-40B4-BE49-F238E27FC236}">
                  <a16:creationId xmlns:a16="http://schemas.microsoft.com/office/drawing/2014/main" id="{E7578551-1EA6-44F6-9599-5E3DADE55F99}"/>
                </a:ext>
              </a:extLst>
            </p:cNvPr>
            <p:cNvGrpSpPr/>
            <p:nvPr/>
          </p:nvGrpSpPr>
          <p:grpSpPr>
            <a:xfrm>
              <a:off x="5664065" y="3068960"/>
              <a:ext cx="1788255" cy="1788255"/>
              <a:chOff x="6353380" y="1295526"/>
              <a:chExt cx="1788255" cy="1788255"/>
            </a:xfrm>
          </p:grpSpPr>
          <p:pic>
            <p:nvPicPr>
              <p:cNvPr id="16" name="Graphic 15" descr="Laptop">
                <a:extLst>
                  <a:ext uri="{FF2B5EF4-FFF2-40B4-BE49-F238E27FC236}">
                    <a16:creationId xmlns:a16="http://schemas.microsoft.com/office/drawing/2014/main" id="{063819CA-FE79-43D7-864F-1A2BE42958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3380" y="1295526"/>
                <a:ext cx="1788255" cy="1788255"/>
              </a:xfrm>
              <a:prstGeom prst="rect">
                <a:avLst/>
              </a:prstGeom>
            </p:spPr>
          </p:pic>
          <p:pic>
            <p:nvPicPr>
              <p:cNvPr id="17" name="Picture 16">
                <a:extLst>
                  <a:ext uri="{FF2B5EF4-FFF2-40B4-BE49-F238E27FC236}">
                    <a16:creationId xmlns:a16="http://schemas.microsoft.com/office/drawing/2014/main" id="{77989451-9034-4979-ADFE-54ADEE07B912}"/>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694886" y="1765263"/>
                <a:ext cx="1067170" cy="647832"/>
              </a:xfrm>
              <a:prstGeom prst="rect">
                <a:avLst/>
              </a:prstGeom>
            </p:spPr>
          </p:pic>
        </p:grpSp>
        <p:sp>
          <p:nvSpPr>
            <p:cNvPr id="13" name="Content Placeholder 2">
              <a:extLst>
                <a:ext uri="{FF2B5EF4-FFF2-40B4-BE49-F238E27FC236}">
                  <a16:creationId xmlns:a16="http://schemas.microsoft.com/office/drawing/2014/main" id="{AF343227-B1A9-42FD-8D70-C604224F3454}"/>
                </a:ext>
              </a:extLst>
            </p:cNvPr>
            <p:cNvSpPr txBox="1">
              <a:spLocks/>
            </p:cNvSpPr>
            <p:nvPr/>
          </p:nvSpPr>
          <p:spPr>
            <a:xfrm>
              <a:off x="7483013" y="3061628"/>
              <a:ext cx="1851084"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Service</a:t>
              </a:r>
              <a:endParaRPr lang="en-IE" sz="1400" dirty="0">
                <a:effectLst/>
                <a:latin typeface="Times New Roman" panose="02020603050405020304" pitchFamily="18" charset="0"/>
                <a:ea typeface="Times New Roman" panose="02020603050405020304" pitchFamily="18" charset="0"/>
              </a:endParaRPr>
            </a:p>
          </p:txBody>
        </p:sp>
        <p:sp>
          <p:nvSpPr>
            <p:cNvPr id="14" name="Content Placeholder 2">
              <a:extLst>
                <a:ext uri="{FF2B5EF4-FFF2-40B4-BE49-F238E27FC236}">
                  <a16:creationId xmlns:a16="http://schemas.microsoft.com/office/drawing/2014/main" id="{C2782408-72B1-4557-80DE-187464C3DD13}"/>
                </a:ext>
              </a:extLst>
            </p:cNvPr>
            <p:cNvSpPr txBox="1">
              <a:spLocks/>
            </p:cNvSpPr>
            <p:nvPr/>
          </p:nvSpPr>
          <p:spPr>
            <a:xfrm>
              <a:off x="5724128" y="4437112"/>
              <a:ext cx="2217766"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Desktop</a:t>
              </a:r>
              <a:endParaRPr lang="en-IE" sz="1400" dirty="0">
                <a:effectLst/>
                <a:latin typeface="Times New Roman" panose="02020603050405020304" pitchFamily="18" charset="0"/>
                <a:ea typeface="Times New Roman" panose="02020603050405020304" pitchFamily="18" charset="0"/>
              </a:endParaRPr>
            </a:p>
          </p:txBody>
        </p:sp>
        <p:pic>
          <p:nvPicPr>
            <p:cNvPr id="15" name="Picture 14" descr="A screenshot of a cell phone&#10;&#10;Description automatically generated">
              <a:extLst>
                <a:ext uri="{FF2B5EF4-FFF2-40B4-BE49-F238E27FC236}">
                  <a16:creationId xmlns:a16="http://schemas.microsoft.com/office/drawing/2014/main" id="{98361165-7A80-4B15-BB3D-2CAD135A4CB4}"/>
                </a:ext>
              </a:extLst>
            </p:cNvPr>
            <p:cNvPicPr>
              <a:picLocks noChangeAspect="1"/>
            </p:cNvPicPr>
            <p:nvPr/>
          </p:nvPicPr>
          <p:blipFill rotWithShape="1">
            <a:blip r:embed="rId4">
              <a:extLst>
                <a:ext uri="{28A0092B-C50C-407E-A947-70E740481C1C}">
                  <a14:useLocalDpi xmlns:a14="http://schemas.microsoft.com/office/drawing/2010/main" val="0"/>
                </a:ext>
              </a:extLst>
            </a:blip>
            <a:srcRect l="7531" t="5096" r="7020" b="38843"/>
            <a:stretch/>
          </p:blipFill>
          <p:spPr>
            <a:xfrm>
              <a:off x="6899490" y="3133402"/>
              <a:ext cx="614276" cy="770698"/>
            </a:xfrm>
            <a:prstGeom prst="rect">
              <a:avLst/>
            </a:prstGeom>
            <a:ln w="3175">
              <a:solidFill>
                <a:schemeClr val="tx1"/>
              </a:solidFill>
            </a:ln>
          </p:spPr>
        </p:pic>
      </p:grpSp>
      <p:sp>
        <p:nvSpPr>
          <p:cNvPr id="2" name="Footer Placeholder 1">
            <a:extLst>
              <a:ext uri="{FF2B5EF4-FFF2-40B4-BE49-F238E27FC236}">
                <a16:creationId xmlns:a16="http://schemas.microsoft.com/office/drawing/2014/main" id="{FE3D4D56-C507-4A75-8302-CE0C5045D5BB}"/>
              </a:ext>
            </a:extLst>
          </p:cNvPr>
          <p:cNvSpPr>
            <a:spLocks noGrp="1"/>
          </p:cNvSpPr>
          <p:nvPr>
            <p:ph type="ftr" sz="quarter" idx="11"/>
          </p:nvPr>
        </p:nvSpPr>
        <p:spPr/>
        <p:txBody>
          <a:bodyPr/>
          <a:lstStyle/>
          <a:p>
            <a:r>
              <a:rPr lang="en-IE"/>
              <a:t>Data Analytics - Foundation 1.0</a:t>
            </a:r>
            <a:endParaRPr lang="en-IE" dirty="0"/>
          </a:p>
        </p:txBody>
      </p:sp>
      <p:grpSp>
        <p:nvGrpSpPr>
          <p:cNvPr id="21" name="Group 20">
            <a:extLst>
              <a:ext uri="{FF2B5EF4-FFF2-40B4-BE49-F238E27FC236}">
                <a16:creationId xmlns:a16="http://schemas.microsoft.com/office/drawing/2014/main" id="{A03D6423-E1C5-4F37-B9DA-67EC36BF77E6}"/>
              </a:ext>
            </a:extLst>
          </p:cNvPr>
          <p:cNvGrpSpPr/>
          <p:nvPr/>
        </p:nvGrpSpPr>
        <p:grpSpPr>
          <a:xfrm>
            <a:off x="0" y="5733256"/>
            <a:ext cx="936000" cy="936000"/>
            <a:chOff x="215616" y="5877272"/>
            <a:chExt cx="936000" cy="936000"/>
          </a:xfrm>
        </p:grpSpPr>
        <p:pic>
          <p:nvPicPr>
            <p:cNvPr id="22" name="Graphic 21" descr="Laptop">
              <a:extLst>
                <a:ext uri="{FF2B5EF4-FFF2-40B4-BE49-F238E27FC236}">
                  <a16:creationId xmlns:a16="http://schemas.microsoft.com/office/drawing/2014/main" id="{B943DCA1-63F7-4A21-9B07-9DA2924DA3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5616" y="5877272"/>
              <a:ext cx="936000" cy="936000"/>
            </a:xfrm>
            <a:prstGeom prst="rect">
              <a:avLst/>
            </a:prstGeom>
          </p:spPr>
        </p:pic>
        <p:pic>
          <p:nvPicPr>
            <p:cNvPr id="23" name="Graphic 22" descr="Information">
              <a:extLst>
                <a:ext uri="{FF2B5EF4-FFF2-40B4-BE49-F238E27FC236}">
                  <a16:creationId xmlns:a16="http://schemas.microsoft.com/office/drawing/2014/main" id="{56EFF7B1-684B-4E08-B572-A8A91C1C763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3088" y="6106588"/>
              <a:ext cx="360000" cy="360000"/>
            </a:xfrm>
            <a:prstGeom prst="rect">
              <a:avLst/>
            </a:prstGeom>
          </p:spPr>
        </p:pic>
      </p:grpSp>
      <p:sp>
        <p:nvSpPr>
          <p:cNvPr id="24" name="Title 1">
            <a:extLst>
              <a:ext uri="{FF2B5EF4-FFF2-40B4-BE49-F238E27FC236}">
                <a16:creationId xmlns:a16="http://schemas.microsoft.com/office/drawing/2014/main" id="{4C09B2E3-C72B-4551-9A9A-68B9D9DA0051}"/>
              </a:ext>
            </a:extLst>
          </p:cNvPr>
          <p:cNvSpPr>
            <a:spLocks noGrp="1"/>
          </p:cNvSpPr>
          <p:nvPr>
            <p:ph type="title"/>
          </p:nvPr>
        </p:nvSpPr>
        <p:spPr>
          <a:xfrm>
            <a:off x="0" y="0"/>
            <a:ext cx="9396536" cy="1143000"/>
          </a:xfrm>
        </p:spPr>
        <p:txBody>
          <a:bodyPr/>
          <a:lstStyle/>
          <a:p>
            <a:r>
              <a:rPr lang="en-IE" dirty="0"/>
              <a:t> 13 – Publishing and Sharing</a:t>
            </a:r>
          </a:p>
        </p:txBody>
      </p:sp>
    </p:spTree>
    <p:extLst>
      <p:ext uri="{BB962C8B-B14F-4D97-AF65-F5344CB8AC3E}">
        <p14:creationId xmlns:p14="http://schemas.microsoft.com/office/powerpoint/2010/main" val="38916580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Publish a report.</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P</a:t>
            </a:r>
            <a:r>
              <a:rPr lang="en-SG" sz="2000" dirty="0" err="1"/>
              <a:t>ublish</a:t>
            </a:r>
            <a:r>
              <a:rPr lang="en-SG" sz="2000" dirty="0"/>
              <a:t> the </a:t>
            </a:r>
            <a:r>
              <a:rPr lang="en-SG" sz="2000" b="1" dirty="0"/>
              <a:t>Orders – Final Solution</a:t>
            </a:r>
            <a:r>
              <a:rPr lang="en-SG" sz="2000" dirty="0"/>
              <a:t> report from </a:t>
            </a:r>
            <a:r>
              <a:rPr lang="en-SG" sz="2000" b="1" dirty="0"/>
              <a:t>Power BI Desktop</a:t>
            </a:r>
            <a:r>
              <a:rPr lang="en-SG" sz="2000" dirty="0"/>
              <a:t> to </a:t>
            </a:r>
            <a:r>
              <a:rPr lang="en-SG" sz="2000" b="1" dirty="0"/>
              <a:t>Power BI service</a:t>
            </a:r>
            <a:r>
              <a:rPr lang="en-SG" sz="2000" dirty="0"/>
              <a:t>.</a:t>
            </a:r>
            <a:endParaRPr lang="en-IE" sz="2000" dirty="0"/>
          </a:p>
          <a:p>
            <a:pPr marL="0" indent="0">
              <a:buNone/>
            </a:pPr>
            <a:endParaRPr lang="en-IE" sz="2000" b="1" dirty="0"/>
          </a:p>
          <a:p>
            <a:pPr marL="0" indent="0">
              <a:buNone/>
            </a:pPr>
            <a:r>
              <a:rPr lang="en-IE" sz="2000" b="1" dirty="0"/>
              <a:t>Result: </a:t>
            </a:r>
            <a:r>
              <a:rPr lang="en-IE" sz="2000" dirty="0"/>
              <a:t>The report is published and opened in </a:t>
            </a:r>
            <a:r>
              <a:rPr lang="en-IE" sz="2000" b="1" dirty="0"/>
              <a:t>Power BI service</a:t>
            </a:r>
            <a:r>
              <a:rPr lang="en-SG" sz="2000" dirty="0"/>
              <a:t>.</a:t>
            </a:r>
          </a:p>
          <a:p>
            <a:pPr marL="0" indent="0">
              <a:buNone/>
            </a:pPr>
            <a:endParaRPr lang="en-SG" sz="2000"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51520" y="1268760"/>
            <a:ext cx="588830" cy="588830"/>
          </a:xfrm>
          <a:prstGeom prst="rect">
            <a:avLst/>
          </a:prstGeom>
        </p:spPr>
      </p:pic>
      <p:sp>
        <p:nvSpPr>
          <p:cNvPr id="2" name="Rectangle 1">
            <a:extLst>
              <a:ext uri="{FF2B5EF4-FFF2-40B4-BE49-F238E27FC236}">
                <a16:creationId xmlns:a16="http://schemas.microsoft.com/office/drawing/2014/main" id="{346552AA-0F08-453B-93BA-66B8765D8CC5}"/>
              </a:ext>
            </a:extLst>
          </p:cNvPr>
          <p:cNvSpPr/>
          <p:nvPr/>
        </p:nvSpPr>
        <p:spPr>
          <a:xfrm>
            <a:off x="-396552" y="6201216"/>
            <a:ext cx="4320480"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Publishing Completed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13 – Publishing and Sharing</a:t>
            </a:r>
          </a:p>
        </p:txBody>
      </p:sp>
      <p:pic>
        <p:nvPicPr>
          <p:cNvPr id="12" name="Picture 11">
            <a:extLst>
              <a:ext uri="{FF2B5EF4-FFF2-40B4-BE49-F238E27FC236}">
                <a16:creationId xmlns:a16="http://schemas.microsoft.com/office/drawing/2014/main" id="{75D33921-E0A2-4D08-A3E2-CA7614717B05}"/>
              </a:ext>
            </a:extLst>
          </p:cNvPr>
          <p:cNvPicPr/>
          <p:nvPr/>
        </p:nvPicPr>
        <p:blipFill>
          <a:blip r:embed="rId4"/>
          <a:stretch>
            <a:fillRect/>
          </a:stretch>
        </p:blipFill>
        <p:spPr>
          <a:xfrm>
            <a:off x="184068" y="3622574"/>
            <a:ext cx="3883876" cy="2542730"/>
          </a:xfrm>
          <a:prstGeom prst="rect">
            <a:avLst/>
          </a:prstGeom>
        </p:spPr>
      </p:pic>
      <p:pic>
        <p:nvPicPr>
          <p:cNvPr id="14" name="Picture 13">
            <a:extLst>
              <a:ext uri="{FF2B5EF4-FFF2-40B4-BE49-F238E27FC236}">
                <a16:creationId xmlns:a16="http://schemas.microsoft.com/office/drawing/2014/main" id="{4D0259AF-7C25-4E01-9230-7DB8A14B0E8F}"/>
              </a:ext>
            </a:extLst>
          </p:cNvPr>
          <p:cNvPicPr/>
          <p:nvPr/>
        </p:nvPicPr>
        <p:blipFill>
          <a:blip r:embed="rId5"/>
          <a:stretch>
            <a:fillRect/>
          </a:stretch>
        </p:blipFill>
        <p:spPr>
          <a:xfrm>
            <a:off x="4927659" y="3599357"/>
            <a:ext cx="3637340" cy="2601859"/>
          </a:xfrm>
          <a:prstGeom prst="rect">
            <a:avLst/>
          </a:prstGeom>
          <a:ln>
            <a:solidFill>
              <a:schemeClr val="tx1"/>
            </a:solidFill>
          </a:ln>
        </p:spPr>
      </p:pic>
      <p:sp>
        <p:nvSpPr>
          <p:cNvPr id="4" name="Rectangle 3">
            <a:extLst>
              <a:ext uri="{FF2B5EF4-FFF2-40B4-BE49-F238E27FC236}">
                <a16:creationId xmlns:a16="http://schemas.microsoft.com/office/drawing/2014/main" id="{08E37BB4-5274-4340-9785-61A9A9F5D552}"/>
              </a:ext>
            </a:extLst>
          </p:cNvPr>
          <p:cNvSpPr/>
          <p:nvPr/>
        </p:nvSpPr>
        <p:spPr>
          <a:xfrm>
            <a:off x="4585409" y="6201216"/>
            <a:ext cx="3481401" cy="324128"/>
          </a:xfrm>
          <a:prstGeom prst="rect">
            <a:avLst/>
          </a:prstGeom>
        </p:spPr>
        <p:txBody>
          <a:bodyPr wrap="none">
            <a:spAutoFit/>
          </a:bodyPr>
          <a:lstStyle/>
          <a:p>
            <a:pPr marL="8693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Report in the Power BI service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BC9F9473-2C26-463D-961F-40DB9E339B1F}"/>
              </a:ext>
            </a:extLst>
          </p:cNvPr>
          <p:cNvSpPr/>
          <p:nvPr/>
        </p:nvSpPr>
        <p:spPr>
          <a:xfrm>
            <a:off x="339404" y="4365104"/>
            <a:ext cx="2288379" cy="28803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3" name="Footer Placeholder 2">
            <a:extLst>
              <a:ext uri="{FF2B5EF4-FFF2-40B4-BE49-F238E27FC236}">
                <a16:creationId xmlns:a16="http://schemas.microsoft.com/office/drawing/2014/main" id="{67C019F8-4C52-4918-8560-8A126BA3A6CA}"/>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73143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Outline common visualizations.</a:t>
            </a:r>
            <a:endParaRPr lang="en-IE" sz="2000" b="1" dirty="0">
              <a:solidFill>
                <a:srgbClr val="009FE9"/>
              </a:solidFill>
            </a:endParaRPr>
          </a:p>
          <a:p>
            <a:pPr marL="0" indent="0">
              <a:buNone/>
            </a:pPr>
            <a:endParaRPr lang="en-IE" sz="2000" b="1" dirty="0"/>
          </a:p>
          <a:p>
            <a:pPr marL="0" lvl="0" indent="0">
              <a:buNone/>
            </a:pPr>
            <a:r>
              <a:rPr lang="en-GB" sz="2000" b="1" dirty="0"/>
              <a:t>Charts </a:t>
            </a:r>
          </a:p>
          <a:p>
            <a:r>
              <a:rPr lang="en-GB" sz="2000" dirty="0"/>
              <a:t>Useful for conveying numerical data across categories or time scales.</a:t>
            </a:r>
          </a:p>
          <a:p>
            <a:r>
              <a:rPr lang="en-GB" sz="2000" dirty="0"/>
              <a:t>Reveal similarities, differences and trends among multiple values.</a:t>
            </a:r>
          </a:p>
          <a:p>
            <a:pPr>
              <a:buFont typeface="+mj-lt"/>
              <a:buAutoNum type="arabicPeriod"/>
            </a:pPr>
            <a:endParaRPr lang="en-IE" sz="2000"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10 – Data Visualization Tools</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268760"/>
            <a:ext cx="590400" cy="590400"/>
          </a:xfrm>
          <a:prstGeom prst="rect">
            <a:avLst/>
          </a:prstGeom>
          <a:noFill/>
          <a:ln>
            <a:noFill/>
          </a:ln>
        </p:spPr>
      </p:pic>
      <p:pic>
        <p:nvPicPr>
          <p:cNvPr id="7" name="Picture 6">
            <a:extLst>
              <a:ext uri="{FF2B5EF4-FFF2-40B4-BE49-F238E27FC236}">
                <a16:creationId xmlns:a16="http://schemas.microsoft.com/office/drawing/2014/main" id="{4AA16E00-BDE1-49CD-8C4F-EB844181C4F5}"/>
              </a:ext>
            </a:extLst>
          </p:cNvPr>
          <p:cNvPicPr/>
          <p:nvPr/>
        </p:nvPicPr>
        <p:blipFill>
          <a:blip r:embed="rId4">
            <a:extLst>
              <a:ext uri="{28A0092B-C50C-407E-A947-70E740481C1C}">
                <a14:useLocalDpi xmlns:a14="http://schemas.microsoft.com/office/drawing/2010/main" val="0"/>
              </a:ext>
            </a:extLst>
          </a:blip>
          <a:stretch>
            <a:fillRect/>
          </a:stretch>
        </p:blipFill>
        <p:spPr>
          <a:xfrm>
            <a:off x="4582553" y="4262959"/>
            <a:ext cx="2135609" cy="1955189"/>
          </a:xfrm>
          <a:prstGeom prst="rect">
            <a:avLst/>
          </a:prstGeom>
          <a:ln w="3175">
            <a:solidFill>
              <a:schemeClr val="tx1"/>
            </a:solidFill>
          </a:ln>
        </p:spPr>
      </p:pic>
      <p:graphicFrame>
        <p:nvGraphicFramePr>
          <p:cNvPr id="8" name="Chart 7">
            <a:extLst>
              <a:ext uri="{FF2B5EF4-FFF2-40B4-BE49-F238E27FC236}">
                <a16:creationId xmlns:a16="http://schemas.microsoft.com/office/drawing/2014/main" id="{07ECE88D-CCA9-4CDB-8AF9-BB6AC80F671A}"/>
              </a:ext>
            </a:extLst>
          </p:cNvPr>
          <p:cNvGraphicFramePr/>
          <p:nvPr>
            <p:extLst>
              <p:ext uri="{D42A27DB-BD31-4B8C-83A1-F6EECF244321}">
                <p14:modId xmlns:p14="http://schemas.microsoft.com/office/powerpoint/2010/main" val="2749903941"/>
              </p:ext>
            </p:extLst>
          </p:nvPr>
        </p:nvGraphicFramePr>
        <p:xfrm>
          <a:off x="6972896" y="4234846"/>
          <a:ext cx="2135608" cy="1987123"/>
        </p:xfrm>
        <a:graphic>
          <a:graphicData uri="http://schemas.openxmlformats.org/drawingml/2006/chart">
            <c:chart xmlns:c="http://schemas.openxmlformats.org/drawingml/2006/chart" xmlns:r="http://schemas.openxmlformats.org/officeDocument/2006/relationships" r:id="rId5"/>
          </a:graphicData>
        </a:graphic>
      </p:graphicFrame>
      <p:sp>
        <p:nvSpPr>
          <p:cNvPr id="10" name="Rectangle 9">
            <a:extLst>
              <a:ext uri="{FF2B5EF4-FFF2-40B4-BE49-F238E27FC236}">
                <a16:creationId xmlns:a16="http://schemas.microsoft.com/office/drawing/2014/main" id="{4C81BD33-4B4C-460C-90E5-060D4BCC0EB3}"/>
              </a:ext>
            </a:extLst>
          </p:cNvPr>
          <p:cNvSpPr/>
          <p:nvPr/>
        </p:nvSpPr>
        <p:spPr>
          <a:xfrm>
            <a:off x="4812490" y="3876489"/>
            <a:ext cx="1452642" cy="423514"/>
          </a:xfrm>
          <a:prstGeom prst="rect">
            <a:avLst/>
          </a:prstGeom>
        </p:spPr>
        <p:txBody>
          <a:bodyPr wrap="none">
            <a:spAutoFit/>
          </a:bodyPr>
          <a:lstStyle/>
          <a:p>
            <a:pPr algn="ctr">
              <a:lnSpc>
                <a:spcPct val="115000"/>
              </a:lnSpc>
              <a:spcAft>
                <a:spcPts val="0"/>
              </a:spcAft>
            </a:pPr>
            <a:r>
              <a:rPr lang="en-SG" sz="2000" b="1" i="1" dirty="0">
                <a:latin typeface="Arial" panose="020B0604020202020204" pitchFamily="34" charset="0"/>
                <a:ea typeface="Calibri" panose="020F0502020204030204" pitchFamily="34" charset="0"/>
                <a:cs typeface="Times New Roman" panose="02020603050405020304" pitchFamily="18" charset="0"/>
              </a:rPr>
              <a:t>Line Chart</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A35CC413-9FF8-40C4-8B90-F5AE10751401}"/>
              </a:ext>
            </a:extLst>
          </p:cNvPr>
          <p:cNvSpPr/>
          <p:nvPr/>
        </p:nvSpPr>
        <p:spPr>
          <a:xfrm>
            <a:off x="6994321" y="3858959"/>
            <a:ext cx="2193228" cy="423514"/>
          </a:xfrm>
          <a:prstGeom prst="rect">
            <a:avLst/>
          </a:prstGeom>
        </p:spPr>
        <p:txBody>
          <a:bodyPr wrap="none">
            <a:spAutoFit/>
          </a:bodyPr>
          <a:lstStyle/>
          <a:p>
            <a:pPr algn="ctr">
              <a:lnSpc>
                <a:spcPct val="115000"/>
              </a:lnSpc>
              <a:spcAft>
                <a:spcPts val="0"/>
              </a:spcAft>
            </a:pPr>
            <a:r>
              <a:rPr lang="en-SG" sz="2000" b="1" i="1" dirty="0">
                <a:latin typeface="Arial" panose="020B0604020202020204" pitchFamily="34" charset="0"/>
                <a:ea typeface="Calibri" panose="020F0502020204030204" pitchFamily="34" charset="0"/>
                <a:cs typeface="Times New Roman" panose="02020603050405020304" pitchFamily="18" charset="0"/>
              </a:rPr>
              <a:t>Donut/Pie Chart </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9BAD266-DA3B-4491-9AE3-8BABFD9760DD}"/>
              </a:ext>
            </a:extLst>
          </p:cNvPr>
          <p:cNvSpPr>
            <a:spLocks noGrp="1"/>
          </p:cNvSpPr>
          <p:nvPr>
            <p:ph type="ftr" sz="quarter" idx="11"/>
          </p:nvPr>
        </p:nvSpPr>
        <p:spPr/>
        <p:txBody>
          <a:bodyPr/>
          <a:lstStyle/>
          <a:p>
            <a:r>
              <a:rPr lang="en-IE" dirty="0"/>
              <a:t>Data Analytics - Foundation 1.0</a:t>
            </a:r>
          </a:p>
        </p:txBody>
      </p:sp>
      <p:pic>
        <p:nvPicPr>
          <p:cNvPr id="13" name="Picture 12">
            <a:extLst>
              <a:ext uri="{FF2B5EF4-FFF2-40B4-BE49-F238E27FC236}">
                <a16:creationId xmlns:a16="http://schemas.microsoft.com/office/drawing/2014/main" id="{EE010E32-7BB6-4129-A20F-3C593DA42AC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15931" y="4262959"/>
            <a:ext cx="1950351" cy="1969268"/>
          </a:xfrm>
          <a:prstGeom prst="rect">
            <a:avLst/>
          </a:prstGeom>
          <a:noFill/>
          <a:ln>
            <a:solidFill>
              <a:schemeClr val="tx1"/>
            </a:solidFill>
          </a:ln>
        </p:spPr>
      </p:pic>
      <p:pic>
        <p:nvPicPr>
          <p:cNvPr id="14" name="Picture 13">
            <a:extLst>
              <a:ext uri="{FF2B5EF4-FFF2-40B4-BE49-F238E27FC236}">
                <a16:creationId xmlns:a16="http://schemas.microsoft.com/office/drawing/2014/main" id="{753232A6-C513-424E-9CD9-8F8B06A64B5D}"/>
              </a:ext>
            </a:extLst>
          </p:cNvPr>
          <p:cNvPicPr/>
          <p:nvPr/>
        </p:nvPicPr>
        <p:blipFill rotWithShape="1">
          <a:blip r:embed="rId7">
            <a:extLst>
              <a:ext uri="{28A0092B-C50C-407E-A947-70E740481C1C}">
                <a14:useLocalDpi xmlns:a14="http://schemas.microsoft.com/office/drawing/2010/main" val="0"/>
              </a:ext>
            </a:extLst>
          </a:blip>
          <a:srcRect l="31228" t="-253" r="30755"/>
          <a:stretch/>
        </p:blipFill>
        <p:spPr bwMode="auto">
          <a:xfrm>
            <a:off x="2351441" y="4251086"/>
            <a:ext cx="1950351" cy="1989590"/>
          </a:xfrm>
          <a:prstGeom prst="rect">
            <a:avLst/>
          </a:prstGeom>
          <a:noFill/>
          <a:ln>
            <a:solidFill>
              <a:schemeClr val="tx1"/>
            </a:solidFill>
          </a:ln>
        </p:spPr>
      </p:pic>
      <p:sp>
        <p:nvSpPr>
          <p:cNvPr id="16" name="Rectangle 15">
            <a:extLst>
              <a:ext uri="{FF2B5EF4-FFF2-40B4-BE49-F238E27FC236}">
                <a16:creationId xmlns:a16="http://schemas.microsoft.com/office/drawing/2014/main" id="{48E586CC-05E9-4052-A036-4FFDE26B9C7E}"/>
              </a:ext>
            </a:extLst>
          </p:cNvPr>
          <p:cNvSpPr/>
          <p:nvPr/>
        </p:nvSpPr>
        <p:spPr>
          <a:xfrm>
            <a:off x="291041" y="3883233"/>
            <a:ext cx="1880644" cy="423514"/>
          </a:xfrm>
          <a:prstGeom prst="rect">
            <a:avLst/>
          </a:prstGeom>
        </p:spPr>
        <p:txBody>
          <a:bodyPr wrap="none">
            <a:spAutoFit/>
          </a:bodyPr>
          <a:lstStyle/>
          <a:p>
            <a:pPr algn="ctr">
              <a:lnSpc>
                <a:spcPct val="115000"/>
              </a:lnSpc>
              <a:spcAft>
                <a:spcPts val="0"/>
              </a:spcAft>
            </a:pPr>
            <a:r>
              <a:rPr lang="en-SG" sz="2000" b="1" i="1" dirty="0">
                <a:latin typeface="Arial" panose="020B0604020202020204" pitchFamily="34" charset="0"/>
                <a:ea typeface="Calibri" panose="020F0502020204030204" pitchFamily="34" charset="0"/>
                <a:cs typeface="Times New Roman" panose="02020603050405020304" pitchFamily="18" charset="0"/>
              </a:rPr>
              <a:t>Column Chart</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7B5BEBED-4335-4C3A-BB9E-BCD3311B3B06}"/>
              </a:ext>
            </a:extLst>
          </p:cNvPr>
          <p:cNvSpPr/>
          <p:nvPr/>
        </p:nvSpPr>
        <p:spPr>
          <a:xfrm>
            <a:off x="2626784" y="3871360"/>
            <a:ext cx="1353256" cy="423514"/>
          </a:xfrm>
          <a:prstGeom prst="rect">
            <a:avLst/>
          </a:prstGeom>
        </p:spPr>
        <p:txBody>
          <a:bodyPr wrap="none">
            <a:spAutoFit/>
          </a:bodyPr>
          <a:lstStyle/>
          <a:p>
            <a:pPr algn="ctr">
              <a:lnSpc>
                <a:spcPct val="115000"/>
              </a:lnSpc>
              <a:spcAft>
                <a:spcPts val="0"/>
              </a:spcAft>
            </a:pPr>
            <a:r>
              <a:rPr lang="en-SG" sz="2000" b="1" i="1" dirty="0">
                <a:latin typeface="Arial" panose="020B0604020202020204" pitchFamily="34" charset="0"/>
                <a:ea typeface="Calibri" panose="020F0502020204030204" pitchFamily="34" charset="0"/>
                <a:cs typeface="Times New Roman" panose="02020603050405020304" pitchFamily="18" charset="0"/>
              </a:rPr>
              <a:t>Bar Chart</a:t>
            </a:r>
            <a:endParaRPr lang="en-I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93060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49486" y="1177107"/>
            <a:ext cx="7903697" cy="56147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Publish a report.</a:t>
            </a:r>
            <a:endParaRPr lang="en-SG" sz="2000" b="1" dirty="0">
              <a:solidFill>
                <a:srgbClr val="009FE9"/>
              </a:solidFill>
            </a:endParaRPr>
          </a:p>
          <a:p>
            <a:pPr marL="0" indent="0">
              <a:buNone/>
            </a:pPr>
            <a:endParaRPr lang="en-IE" sz="2000" b="1" dirty="0"/>
          </a:p>
          <a:p>
            <a:pPr marL="0" indent="0">
              <a:buNone/>
            </a:pPr>
            <a:r>
              <a:rPr lang="en-IE" sz="2000" b="1" dirty="0"/>
              <a:t>Example: </a:t>
            </a:r>
            <a:r>
              <a:rPr lang="en-IE" sz="2000" dirty="0"/>
              <a:t>View the </a:t>
            </a:r>
            <a:r>
              <a:rPr lang="en-SG" sz="2000" b="1" dirty="0"/>
              <a:t>Orders Final - Solution</a:t>
            </a:r>
            <a:r>
              <a:rPr lang="en-SG" sz="2000" dirty="0"/>
              <a:t> report in the </a:t>
            </a:r>
            <a:r>
              <a:rPr lang="en-SG" sz="2000" b="1" dirty="0"/>
              <a:t>Power BI service</a:t>
            </a:r>
            <a:r>
              <a:rPr lang="en-IE" sz="2000" dirty="0"/>
              <a:t>. </a:t>
            </a:r>
          </a:p>
          <a:p>
            <a:pPr marL="0" indent="0">
              <a:buNone/>
            </a:pPr>
            <a:endParaRPr lang="en-SG" sz="2000" b="1" dirty="0"/>
          </a:p>
          <a:p>
            <a:pPr marL="0" indent="0">
              <a:buNone/>
            </a:pPr>
            <a:r>
              <a:rPr lang="en-IE" sz="2000" b="1" dirty="0"/>
              <a:t>Steps:</a:t>
            </a:r>
          </a:p>
          <a:p>
            <a:pPr lvl="0">
              <a:buFont typeface="+mj-lt"/>
              <a:buAutoNum type="arabicPeriod"/>
            </a:pPr>
            <a:r>
              <a:rPr lang="en-SG" sz="2000" dirty="0"/>
              <a:t>Sign into </a:t>
            </a:r>
            <a:r>
              <a:rPr lang="en-SG" sz="2000" b="1" dirty="0"/>
              <a:t>Power BI service </a:t>
            </a:r>
            <a:r>
              <a:rPr lang="en-SG" sz="2000" dirty="0"/>
              <a:t>at </a:t>
            </a:r>
            <a:r>
              <a:rPr lang="en-SG" sz="2000" b="1" dirty="0"/>
              <a:t>https://app.powerbi.com</a:t>
            </a:r>
            <a:r>
              <a:rPr lang="en-SG" sz="2000" dirty="0"/>
              <a:t> </a:t>
            </a:r>
          </a:p>
          <a:p>
            <a:pPr lvl="0">
              <a:buFont typeface="+mj-lt"/>
              <a:buAutoNum type="arabicPeriod"/>
            </a:pPr>
            <a:r>
              <a:rPr lang="en-SG" sz="2000" dirty="0"/>
              <a:t>Select </a:t>
            </a:r>
            <a:r>
              <a:rPr lang="en-SG" sz="2000" b="1" dirty="0"/>
              <a:t>My Workspace</a:t>
            </a:r>
            <a:r>
              <a:rPr lang="en-SG" sz="2000" dirty="0"/>
              <a:t> and click heading </a:t>
            </a:r>
            <a:r>
              <a:rPr lang="en-SG" sz="2000" b="1" dirty="0"/>
              <a:t>Reports</a:t>
            </a:r>
            <a:r>
              <a:rPr lang="en-SG" sz="2000" dirty="0"/>
              <a:t>.</a:t>
            </a:r>
            <a:endParaRPr lang="en-IE" sz="2000" dirty="0"/>
          </a:p>
          <a:p>
            <a:pPr lvl="0">
              <a:buFont typeface="+mj-lt"/>
              <a:buAutoNum type="arabicPeriod"/>
            </a:pPr>
            <a:r>
              <a:rPr lang="en-SG" sz="2000" dirty="0"/>
              <a:t>Click on the report name </a:t>
            </a:r>
            <a:r>
              <a:rPr lang="en-SG" sz="2000" b="1" dirty="0"/>
              <a:t>Orders Final - Solution </a:t>
            </a:r>
            <a:r>
              <a:rPr lang="en-SG" sz="2000" dirty="0"/>
              <a:t>to view it. </a:t>
            </a:r>
            <a:endParaRPr lang="en-IE" sz="2000" dirty="0"/>
          </a:p>
          <a:p>
            <a:endParaRPr lang="en-IE" dirty="0"/>
          </a:p>
          <a:p>
            <a:endParaRPr lang="en-IE"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55937" y="1268760"/>
            <a:ext cx="588830" cy="588830"/>
          </a:xfrm>
          <a:prstGeom prst="rect">
            <a:avLst/>
          </a:prstGeom>
        </p:spPr>
      </p:pic>
      <p:sp>
        <p:nvSpPr>
          <p:cNvPr id="2" name="Footer Placeholder 1">
            <a:extLst>
              <a:ext uri="{FF2B5EF4-FFF2-40B4-BE49-F238E27FC236}">
                <a16:creationId xmlns:a16="http://schemas.microsoft.com/office/drawing/2014/main" id="{405610B5-CFCC-41ED-9793-BAE817ED901F}"/>
              </a:ext>
            </a:extLst>
          </p:cNvPr>
          <p:cNvSpPr>
            <a:spLocks noGrp="1"/>
          </p:cNvSpPr>
          <p:nvPr>
            <p:ph type="ftr" sz="quarter" idx="11"/>
          </p:nvPr>
        </p:nvSpPr>
        <p:spPr/>
        <p:txBody>
          <a:bodyPr/>
          <a:lstStyle/>
          <a:p>
            <a:r>
              <a:rPr lang="en-IE"/>
              <a:t>Data Analytics - Foundation 1.0</a:t>
            </a:r>
            <a:endParaRPr lang="en-IE" dirty="0"/>
          </a:p>
        </p:txBody>
      </p:sp>
      <p:sp>
        <p:nvSpPr>
          <p:cNvPr id="6" name="Rectangle 5">
            <a:extLst>
              <a:ext uri="{FF2B5EF4-FFF2-40B4-BE49-F238E27FC236}">
                <a16:creationId xmlns:a16="http://schemas.microsoft.com/office/drawing/2014/main" id="{26B6220C-6885-4FCE-B150-E00D9B7D626F}"/>
              </a:ext>
            </a:extLst>
          </p:cNvPr>
          <p:cNvSpPr/>
          <p:nvPr/>
        </p:nvSpPr>
        <p:spPr>
          <a:xfrm>
            <a:off x="5792749" y="5426301"/>
            <a:ext cx="2426536" cy="57188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Published Report List</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A5893D1-DFEE-4932-9406-A6C711F3FF9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27284" y="4679712"/>
            <a:ext cx="4015753" cy="1917640"/>
          </a:xfrm>
          <a:prstGeom prst="rect">
            <a:avLst/>
          </a:prstGeom>
          <a:noFill/>
          <a:ln>
            <a:solidFill>
              <a:schemeClr val="tx1"/>
            </a:solidFill>
          </a:ln>
        </p:spPr>
      </p:pic>
      <p:sp>
        <p:nvSpPr>
          <p:cNvPr id="11" name="Rectangle 10">
            <a:extLst>
              <a:ext uri="{FF2B5EF4-FFF2-40B4-BE49-F238E27FC236}">
                <a16:creationId xmlns:a16="http://schemas.microsoft.com/office/drawing/2014/main" id="{DCA6D63D-0D4F-4191-ACAE-2BA47583D26E}"/>
              </a:ext>
            </a:extLst>
          </p:cNvPr>
          <p:cNvSpPr/>
          <p:nvPr/>
        </p:nvSpPr>
        <p:spPr>
          <a:xfrm>
            <a:off x="3700886" y="5998189"/>
            <a:ext cx="997382" cy="23385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2" name="Title 1">
            <a:extLst>
              <a:ext uri="{FF2B5EF4-FFF2-40B4-BE49-F238E27FC236}">
                <a16:creationId xmlns:a16="http://schemas.microsoft.com/office/drawing/2014/main" id="{D1A87C8B-D4BF-49F6-BA22-A224C07C958F}"/>
              </a:ext>
            </a:extLst>
          </p:cNvPr>
          <p:cNvSpPr>
            <a:spLocks noGrp="1"/>
          </p:cNvSpPr>
          <p:nvPr>
            <p:ph type="title"/>
          </p:nvPr>
        </p:nvSpPr>
        <p:spPr>
          <a:xfrm>
            <a:off x="0" y="0"/>
            <a:ext cx="9396536" cy="1143000"/>
          </a:xfrm>
        </p:spPr>
        <p:txBody>
          <a:bodyPr/>
          <a:lstStyle/>
          <a:p>
            <a:r>
              <a:rPr lang="en-IE" dirty="0"/>
              <a:t> 13 – Publishing and Sharing</a:t>
            </a:r>
          </a:p>
        </p:txBody>
      </p:sp>
    </p:spTree>
    <p:extLst>
      <p:ext uri="{BB962C8B-B14F-4D97-AF65-F5344CB8AC3E}">
        <p14:creationId xmlns:p14="http://schemas.microsoft.com/office/powerpoint/2010/main" val="38751646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6041" y="1166117"/>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Publish a report.</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View the </a:t>
            </a:r>
            <a:r>
              <a:rPr lang="en-SG" sz="2000" b="1" dirty="0"/>
              <a:t>Orders Final - Solution</a:t>
            </a:r>
            <a:r>
              <a:rPr lang="en-SG" sz="2000" dirty="0"/>
              <a:t> report in the Power BI service.</a:t>
            </a:r>
            <a:r>
              <a:rPr lang="en-IE" sz="2000" dirty="0"/>
              <a:t> </a:t>
            </a:r>
            <a:endParaRPr lang="en-IE" sz="2000" b="1" dirty="0"/>
          </a:p>
          <a:p>
            <a:pPr marL="0" indent="0">
              <a:buNone/>
            </a:pPr>
            <a:endParaRPr lang="en-IE" sz="2000" b="1" dirty="0"/>
          </a:p>
          <a:p>
            <a:pPr marL="0" indent="0">
              <a:buNone/>
            </a:pPr>
            <a:r>
              <a:rPr lang="en-IE" sz="2000" b="1" dirty="0"/>
              <a:t>Result: </a:t>
            </a:r>
            <a:r>
              <a:rPr lang="en-SG" sz="2000" dirty="0"/>
              <a:t>The </a:t>
            </a:r>
            <a:r>
              <a:rPr lang="en-SG" sz="2000" b="1" dirty="0"/>
              <a:t>Orders Final - Solution</a:t>
            </a:r>
            <a:r>
              <a:rPr lang="en-SG" sz="2000" dirty="0"/>
              <a:t> report is opened in Power BI service.</a:t>
            </a:r>
          </a:p>
          <a:p>
            <a:pPr marL="0" indent="0">
              <a:buNone/>
            </a:pPr>
            <a:endParaRPr lang="en-SG" sz="2000"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83890" y="1268760"/>
            <a:ext cx="588830" cy="588830"/>
          </a:xfrm>
          <a:prstGeom prst="rect">
            <a:avLst/>
          </a:prstGeom>
        </p:spPr>
      </p:pic>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13 – Publishing and Sharing</a:t>
            </a:r>
          </a:p>
        </p:txBody>
      </p:sp>
      <p:pic>
        <p:nvPicPr>
          <p:cNvPr id="13" name="Picture 12">
            <a:extLst>
              <a:ext uri="{FF2B5EF4-FFF2-40B4-BE49-F238E27FC236}">
                <a16:creationId xmlns:a16="http://schemas.microsoft.com/office/drawing/2014/main" id="{C2E7644B-B21B-4287-96C5-918D5943D9C7}"/>
              </a:ext>
            </a:extLst>
          </p:cNvPr>
          <p:cNvPicPr/>
          <p:nvPr/>
        </p:nvPicPr>
        <p:blipFill>
          <a:blip r:embed="rId4"/>
          <a:stretch>
            <a:fillRect/>
          </a:stretch>
        </p:blipFill>
        <p:spPr>
          <a:xfrm>
            <a:off x="2051720" y="3429000"/>
            <a:ext cx="5112568" cy="2821107"/>
          </a:xfrm>
          <a:prstGeom prst="rect">
            <a:avLst/>
          </a:prstGeom>
          <a:ln>
            <a:solidFill>
              <a:schemeClr val="tx1"/>
            </a:solidFill>
          </a:ln>
        </p:spPr>
      </p:pic>
      <p:sp>
        <p:nvSpPr>
          <p:cNvPr id="14" name="Rectangle 13">
            <a:extLst>
              <a:ext uri="{FF2B5EF4-FFF2-40B4-BE49-F238E27FC236}">
                <a16:creationId xmlns:a16="http://schemas.microsoft.com/office/drawing/2014/main" id="{C738206A-40AD-4C57-841E-6F74D6EB0B00}"/>
              </a:ext>
            </a:extLst>
          </p:cNvPr>
          <p:cNvSpPr/>
          <p:nvPr/>
        </p:nvSpPr>
        <p:spPr>
          <a:xfrm>
            <a:off x="2613887" y="6273224"/>
            <a:ext cx="3502775"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Report in Power BI Service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0DFB5779-7D42-4945-B478-F9813B82E4D1}"/>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819138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16775" y="1198598"/>
            <a:ext cx="7903697" cy="561477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Share a report using a link</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Share the </a:t>
            </a:r>
            <a:r>
              <a:rPr lang="en-SG" sz="2000" b="1" dirty="0"/>
              <a:t>Orders Final - Solution</a:t>
            </a:r>
            <a:r>
              <a:rPr lang="en-SG" sz="2000" dirty="0"/>
              <a:t> report from Power BI service using a link in email.</a:t>
            </a:r>
            <a:endParaRPr lang="en-IE" sz="2000" dirty="0"/>
          </a:p>
          <a:p>
            <a:pPr marL="0" indent="0">
              <a:buNone/>
            </a:pPr>
            <a:endParaRPr lang="en-SG" sz="2000" b="1" dirty="0"/>
          </a:p>
          <a:p>
            <a:pPr marL="0" indent="0">
              <a:buNone/>
            </a:pPr>
            <a:r>
              <a:rPr lang="en-IE" sz="2000" b="1" dirty="0"/>
              <a:t>Steps:</a:t>
            </a:r>
          </a:p>
          <a:p>
            <a:pPr lvl="0">
              <a:buFont typeface="+mj-lt"/>
              <a:buAutoNum type="arabicPeriod"/>
            </a:pPr>
            <a:r>
              <a:rPr lang="en-SG" sz="2000" dirty="0"/>
              <a:t>If already in the open report click the </a:t>
            </a:r>
            <a:r>
              <a:rPr lang="en-SG" sz="2000" b="1" dirty="0"/>
              <a:t>Share</a:t>
            </a:r>
            <a:r>
              <a:rPr lang="en-SG" sz="2000" dirty="0"/>
              <a:t> icon. Alternatively, if not in </a:t>
            </a:r>
            <a:r>
              <a:rPr lang="en-SG" sz="2000" b="1" dirty="0"/>
              <a:t>Power BI service</a:t>
            </a:r>
            <a:r>
              <a:rPr lang="en-SG" sz="2000" dirty="0"/>
              <a:t>, sign in at </a:t>
            </a:r>
            <a:r>
              <a:rPr lang="en-SG" sz="2000" dirty="0">
                <a:hlinkClick r:id="rId3"/>
              </a:rPr>
              <a:t>https://app.powerbi.com</a:t>
            </a:r>
            <a:r>
              <a:rPr lang="en-SG" sz="2000" dirty="0"/>
              <a:t> select </a:t>
            </a:r>
            <a:r>
              <a:rPr lang="en-SG" sz="2000" b="1" dirty="0"/>
              <a:t>My Workspace</a:t>
            </a:r>
            <a:r>
              <a:rPr lang="en-SG" sz="2000" dirty="0"/>
              <a:t>, click </a:t>
            </a:r>
            <a:r>
              <a:rPr lang="en-SG" sz="2000" b="1" dirty="0"/>
              <a:t>Reports</a:t>
            </a:r>
            <a:r>
              <a:rPr lang="en-SG" sz="2000" dirty="0"/>
              <a:t> and click the </a:t>
            </a:r>
            <a:r>
              <a:rPr lang="en-SG" sz="2000" b="1" dirty="0"/>
              <a:t>Share</a:t>
            </a:r>
            <a:r>
              <a:rPr lang="en-SG" sz="2000" dirty="0"/>
              <a:t> icon. </a:t>
            </a:r>
            <a:endParaRPr lang="en-SG" sz="2000" b="1" i="1" dirty="0"/>
          </a:p>
          <a:p>
            <a:pPr>
              <a:buFont typeface="+mj-lt"/>
              <a:buAutoNum type="arabicPeriod"/>
            </a:pPr>
            <a:endParaRPr lang="en-SG" sz="2000" dirty="0"/>
          </a:p>
          <a:p>
            <a:pPr>
              <a:buFont typeface="+mj-lt"/>
              <a:buAutoNum type="arabicPeriod"/>
            </a:pPr>
            <a:endParaRPr lang="en-SG" sz="2000" dirty="0"/>
          </a:p>
          <a:p>
            <a:pPr>
              <a:buFont typeface="+mj-lt"/>
              <a:buAutoNum type="arabicPeriod"/>
            </a:pPr>
            <a:endParaRPr lang="en-SG" sz="2000" dirty="0"/>
          </a:p>
          <a:p>
            <a:pPr>
              <a:buFont typeface="+mj-lt"/>
              <a:buAutoNum type="arabicPeriod"/>
            </a:pPr>
            <a:endParaRPr lang="en-SG" sz="2000" dirty="0"/>
          </a:p>
          <a:p>
            <a:pPr>
              <a:buFont typeface="+mj-lt"/>
              <a:buAutoNum type="arabicPeriod"/>
            </a:pPr>
            <a:endParaRPr lang="en-SG" sz="2000" dirty="0"/>
          </a:p>
          <a:p>
            <a:pPr>
              <a:buFont typeface="+mj-lt"/>
              <a:buAutoNum type="arabicPeriod"/>
            </a:pPr>
            <a:endParaRPr lang="en-SG" sz="2000" dirty="0"/>
          </a:p>
          <a:p>
            <a:pPr>
              <a:buFont typeface="+mj-lt"/>
              <a:buAutoNum type="arabicPeriod"/>
            </a:pPr>
            <a:r>
              <a:rPr lang="en-SG" sz="2000" dirty="0"/>
              <a:t>Enter the email addresses in the </a:t>
            </a:r>
            <a:r>
              <a:rPr lang="en-SG" sz="2000" b="1" dirty="0"/>
              <a:t>Share report</a:t>
            </a:r>
            <a:r>
              <a:rPr lang="en-SG" sz="2000" dirty="0"/>
              <a:t> window and click </a:t>
            </a:r>
            <a:r>
              <a:rPr lang="en-SG" sz="2000" b="1" dirty="0"/>
              <a:t>Share</a:t>
            </a:r>
            <a:r>
              <a:rPr lang="en-SG" sz="2000" dirty="0"/>
              <a:t>.</a:t>
            </a:r>
            <a:endParaRPr lang="en-IE" sz="2000"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4"/>
          <a:stretch>
            <a:fillRect/>
          </a:stretch>
        </p:blipFill>
        <p:spPr>
          <a:xfrm>
            <a:off x="284412" y="1268760"/>
            <a:ext cx="588830" cy="588830"/>
          </a:xfrm>
          <a:prstGeom prst="rect">
            <a:avLst/>
          </a:prstGeom>
        </p:spPr>
      </p:pic>
      <p:sp>
        <p:nvSpPr>
          <p:cNvPr id="2" name="Footer Placeholder 1">
            <a:extLst>
              <a:ext uri="{FF2B5EF4-FFF2-40B4-BE49-F238E27FC236}">
                <a16:creationId xmlns:a16="http://schemas.microsoft.com/office/drawing/2014/main" id="{230452CA-95A0-41E5-9EFA-07AB3D3354D6}"/>
              </a:ext>
            </a:extLst>
          </p:cNvPr>
          <p:cNvSpPr>
            <a:spLocks noGrp="1"/>
          </p:cNvSpPr>
          <p:nvPr>
            <p:ph type="ftr" sz="quarter" idx="11"/>
          </p:nvPr>
        </p:nvSpPr>
        <p:spPr/>
        <p:txBody>
          <a:bodyPr/>
          <a:lstStyle/>
          <a:p>
            <a:r>
              <a:rPr lang="en-IE" dirty="0"/>
              <a:t>Data Analytics - Foundation 1.0</a:t>
            </a:r>
          </a:p>
        </p:txBody>
      </p:sp>
      <p:grpSp>
        <p:nvGrpSpPr>
          <p:cNvPr id="24" name="Group 23">
            <a:extLst>
              <a:ext uri="{FF2B5EF4-FFF2-40B4-BE49-F238E27FC236}">
                <a16:creationId xmlns:a16="http://schemas.microsoft.com/office/drawing/2014/main" id="{9978C569-9D16-4175-BE5C-9D88F1BACAE0}"/>
              </a:ext>
            </a:extLst>
          </p:cNvPr>
          <p:cNvGrpSpPr/>
          <p:nvPr/>
        </p:nvGrpSpPr>
        <p:grpSpPr>
          <a:xfrm>
            <a:off x="6228184" y="375355"/>
            <a:ext cx="2451172" cy="1589171"/>
            <a:chOff x="5698082" y="4857215"/>
            <a:chExt cx="2652935" cy="1895185"/>
          </a:xfrm>
        </p:grpSpPr>
        <p:grpSp>
          <p:nvGrpSpPr>
            <p:cNvPr id="26" name="Group 25">
              <a:extLst>
                <a:ext uri="{FF2B5EF4-FFF2-40B4-BE49-F238E27FC236}">
                  <a16:creationId xmlns:a16="http://schemas.microsoft.com/office/drawing/2014/main" id="{E279B1CF-E7AF-4847-89E8-B07A439CE80F}"/>
                </a:ext>
              </a:extLst>
            </p:cNvPr>
            <p:cNvGrpSpPr/>
            <p:nvPr/>
          </p:nvGrpSpPr>
          <p:grpSpPr>
            <a:xfrm>
              <a:off x="5698082" y="4857215"/>
              <a:ext cx="1788255" cy="1788255"/>
              <a:chOff x="4375800" y="4359204"/>
              <a:chExt cx="1788255" cy="1788255"/>
            </a:xfrm>
          </p:grpSpPr>
          <p:pic>
            <p:nvPicPr>
              <p:cNvPr id="35" name="Graphic 34" descr="Laptop">
                <a:extLst>
                  <a:ext uri="{FF2B5EF4-FFF2-40B4-BE49-F238E27FC236}">
                    <a16:creationId xmlns:a16="http://schemas.microsoft.com/office/drawing/2014/main" id="{118CC10B-40DD-42EB-A915-7119DCEBC2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75800" y="4359204"/>
                <a:ext cx="1788255" cy="1788255"/>
              </a:xfrm>
              <a:prstGeom prst="rect">
                <a:avLst/>
              </a:prstGeom>
            </p:spPr>
          </p:pic>
          <p:pic>
            <p:nvPicPr>
              <p:cNvPr id="36" name="Picture 35">
                <a:extLst>
                  <a:ext uri="{FF2B5EF4-FFF2-40B4-BE49-F238E27FC236}">
                    <a16:creationId xmlns:a16="http://schemas.microsoft.com/office/drawing/2014/main" id="{77BF34BF-9F03-4B3E-9652-66791EBFC9F6}"/>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737031" y="4851555"/>
                <a:ext cx="1104975" cy="647832"/>
              </a:xfrm>
              <a:prstGeom prst="rect">
                <a:avLst/>
              </a:prstGeom>
            </p:spPr>
          </p:pic>
        </p:grpSp>
        <p:grpSp>
          <p:nvGrpSpPr>
            <p:cNvPr id="27" name="Group 26">
              <a:extLst>
                <a:ext uri="{FF2B5EF4-FFF2-40B4-BE49-F238E27FC236}">
                  <a16:creationId xmlns:a16="http://schemas.microsoft.com/office/drawing/2014/main" id="{AD4D207A-9B26-4701-836F-0F61895F84B5}"/>
                </a:ext>
              </a:extLst>
            </p:cNvPr>
            <p:cNvGrpSpPr/>
            <p:nvPr/>
          </p:nvGrpSpPr>
          <p:grpSpPr>
            <a:xfrm>
              <a:off x="7612613" y="4862213"/>
              <a:ext cx="738404" cy="602662"/>
              <a:chOff x="2896904" y="4297682"/>
              <a:chExt cx="1439671" cy="1076692"/>
            </a:xfrm>
          </p:grpSpPr>
          <p:pic>
            <p:nvPicPr>
              <p:cNvPr id="31" name="Graphic 30" descr="Link">
                <a:extLst>
                  <a:ext uri="{FF2B5EF4-FFF2-40B4-BE49-F238E27FC236}">
                    <a16:creationId xmlns:a16="http://schemas.microsoft.com/office/drawing/2014/main" id="{76892D7C-9BA9-4F75-A31C-ECE66A9268D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5309" y="4462844"/>
                <a:ext cx="523570" cy="523571"/>
              </a:xfrm>
              <a:prstGeom prst="rect">
                <a:avLst/>
              </a:prstGeom>
            </p:spPr>
          </p:pic>
          <p:grpSp>
            <p:nvGrpSpPr>
              <p:cNvPr id="32" name="Graphic 23" descr="Email">
                <a:extLst>
                  <a:ext uri="{FF2B5EF4-FFF2-40B4-BE49-F238E27FC236}">
                    <a16:creationId xmlns:a16="http://schemas.microsoft.com/office/drawing/2014/main" id="{D85D2C4F-689D-41BA-8B73-0A3E9E846183}"/>
                  </a:ext>
                </a:extLst>
              </p:cNvPr>
              <p:cNvGrpSpPr/>
              <p:nvPr/>
            </p:nvGrpSpPr>
            <p:grpSpPr>
              <a:xfrm>
                <a:off x="2896904" y="4297682"/>
                <a:ext cx="1439671" cy="1076692"/>
                <a:chOff x="3912242" y="4342254"/>
                <a:chExt cx="762000" cy="838200"/>
              </a:xfrm>
            </p:grpSpPr>
            <p:sp>
              <p:nvSpPr>
                <p:cNvPr id="33" name="Freeform: Shape 32">
                  <a:extLst>
                    <a:ext uri="{FF2B5EF4-FFF2-40B4-BE49-F238E27FC236}">
                      <a16:creationId xmlns:a16="http://schemas.microsoft.com/office/drawing/2014/main" id="{7A5206C6-6166-4CEB-89A4-51CCE667080E}"/>
                    </a:ext>
                  </a:extLst>
                </p:cNvPr>
                <p:cNvSpPr/>
                <p:nvPr/>
              </p:nvSpPr>
              <p:spPr>
                <a:xfrm>
                  <a:off x="3912242" y="4342254"/>
                  <a:ext cx="762000" cy="838200"/>
                </a:xfrm>
                <a:custGeom>
                  <a:avLst/>
                  <a:gdLst>
                    <a:gd name="connsiteX0" fmla="*/ 704850 w 762000"/>
                    <a:gd name="connsiteY0" fmla="*/ 758190 h 838200"/>
                    <a:gd name="connsiteX1" fmla="*/ 514350 w 762000"/>
                    <a:gd name="connsiteY1" fmla="*/ 577215 h 838200"/>
                    <a:gd name="connsiteX2" fmla="*/ 704850 w 762000"/>
                    <a:gd name="connsiteY2" fmla="*/ 396240 h 838200"/>
                    <a:gd name="connsiteX3" fmla="*/ 704850 w 762000"/>
                    <a:gd name="connsiteY3" fmla="*/ 758190 h 838200"/>
                    <a:gd name="connsiteX4" fmla="*/ 87630 w 762000"/>
                    <a:gd name="connsiteY4" fmla="*/ 781050 h 838200"/>
                    <a:gd name="connsiteX5" fmla="*/ 276225 w 762000"/>
                    <a:gd name="connsiteY5" fmla="*/ 602933 h 838200"/>
                    <a:gd name="connsiteX6" fmla="*/ 289560 w 762000"/>
                    <a:gd name="connsiteY6" fmla="*/ 590550 h 838200"/>
                    <a:gd name="connsiteX7" fmla="*/ 473393 w 762000"/>
                    <a:gd name="connsiteY7" fmla="*/ 590550 h 838200"/>
                    <a:gd name="connsiteX8" fmla="*/ 486728 w 762000"/>
                    <a:gd name="connsiteY8" fmla="*/ 602933 h 838200"/>
                    <a:gd name="connsiteX9" fmla="*/ 674370 w 762000"/>
                    <a:gd name="connsiteY9" fmla="*/ 781050 h 838200"/>
                    <a:gd name="connsiteX10" fmla="*/ 87630 w 762000"/>
                    <a:gd name="connsiteY10" fmla="*/ 781050 h 838200"/>
                    <a:gd name="connsiteX11" fmla="*/ 57150 w 762000"/>
                    <a:gd name="connsiteY11" fmla="*/ 395288 h 838200"/>
                    <a:gd name="connsiteX12" fmla="*/ 247650 w 762000"/>
                    <a:gd name="connsiteY12" fmla="*/ 576263 h 838200"/>
                    <a:gd name="connsiteX13" fmla="*/ 57150 w 762000"/>
                    <a:gd name="connsiteY13" fmla="*/ 757238 h 838200"/>
                    <a:gd name="connsiteX14" fmla="*/ 57150 w 762000"/>
                    <a:gd name="connsiteY14" fmla="*/ 395288 h 838200"/>
                    <a:gd name="connsiteX15" fmla="*/ 190500 w 762000"/>
                    <a:gd name="connsiteY15" fmla="*/ 152400 h 838200"/>
                    <a:gd name="connsiteX16" fmla="*/ 571500 w 762000"/>
                    <a:gd name="connsiteY16" fmla="*/ 152400 h 838200"/>
                    <a:gd name="connsiteX17" fmla="*/ 571500 w 762000"/>
                    <a:gd name="connsiteY17" fmla="*/ 469583 h 838200"/>
                    <a:gd name="connsiteX18" fmla="*/ 485775 w 762000"/>
                    <a:gd name="connsiteY18" fmla="*/ 551498 h 838200"/>
                    <a:gd name="connsiteX19" fmla="*/ 276225 w 762000"/>
                    <a:gd name="connsiteY19" fmla="*/ 551498 h 838200"/>
                    <a:gd name="connsiteX20" fmla="*/ 190500 w 762000"/>
                    <a:gd name="connsiteY20" fmla="*/ 469583 h 838200"/>
                    <a:gd name="connsiteX21" fmla="*/ 190500 w 762000"/>
                    <a:gd name="connsiteY21" fmla="*/ 152400 h 838200"/>
                    <a:gd name="connsiteX22" fmla="*/ 628650 w 762000"/>
                    <a:gd name="connsiteY22" fmla="*/ 178118 h 838200"/>
                    <a:gd name="connsiteX23" fmla="*/ 628650 w 762000"/>
                    <a:gd name="connsiteY23" fmla="*/ 95250 h 838200"/>
                    <a:gd name="connsiteX24" fmla="*/ 495300 w 762000"/>
                    <a:gd name="connsiteY24" fmla="*/ 95250 h 838200"/>
                    <a:gd name="connsiteX25" fmla="*/ 381000 w 762000"/>
                    <a:gd name="connsiteY25" fmla="*/ 0 h 838200"/>
                    <a:gd name="connsiteX26" fmla="*/ 266700 w 762000"/>
                    <a:gd name="connsiteY26" fmla="*/ 95250 h 838200"/>
                    <a:gd name="connsiteX27" fmla="*/ 133350 w 762000"/>
                    <a:gd name="connsiteY27" fmla="*/ 95250 h 838200"/>
                    <a:gd name="connsiteX28" fmla="*/ 133350 w 762000"/>
                    <a:gd name="connsiteY28" fmla="*/ 179070 h 838200"/>
                    <a:gd name="connsiteX29" fmla="*/ 0 w 762000"/>
                    <a:gd name="connsiteY29" fmla="*/ 305753 h 838200"/>
                    <a:gd name="connsiteX30" fmla="*/ 0 w 762000"/>
                    <a:gd name="connsiteY30" fmla="*/ 838200 h 838200"/>
                    <a:gd name="connsiteX31" fmla="*/ 762000 w 762000"/>
                    <a:gd name="connsiteY31" fmla="*/ 838200 h 838200"/>
                    <a:gd name="connsiteX32" fmla="*/ 762000 w 762000"/>
                    <a:gd name="connsiteY32" fmla="*/ 305753 h 838200"/>
                    <a:gd name="connsiteX33" fmla="*/ 628650 w 762000"/>
                    <a:gd name="connsiteY33" fmla="*/ 178118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2000" h="838200">
                      <a:moveTo>
                        <a:pt x="704850" y="758190"/>
                      </a:moveTo>
                      <a:lnTo>
                        <a:pt x="514350" y="577215"/>
                      </a:lnTo>
                      <a:lnTo>
                        <a:pt x="704850" y="396240"/>
                      </a:lnTo>
                      <a:lnTo>
                        <a:pt x="704850" y="758190"/>
                      </a:lnTo>
                      <a:close/>
                      <a:moveTo>
                        <a:pt x="87630" y="781050"/>
                      </a:moveTo>
                      <a:lnTo>
                        <a:pt x="276225" y="602933"/>
                      </a:lnTo>
                      <a:lnTo>
                        <a:pt x="289560" y="590550"/>
                      </a:lnTo>
                      <a:cubicBezTo>
                        <a:pt x="340995" y="541973"/>
                        <a:pt x="421958" y="541973"/>
                        <a:pt x="473393" y="590550"/>
                      </a:cubicBezTo>
                      <a:lnTo>
                        <a:pt x="486728" y="602933"/>
                      </a:lnTo>
                      <a:lnTo>
                        <a:pt x="674370" y="781050"/>
                      </a:lnTo>
                      <a:lnTo>
                        <a:pt x="87630" y="781050"/>
                      </a:lnTo>
                      <a:close/>
                      <a:moveTo>
                        <a:pt x="57150" y="395288"/>
                      </a:moveTo>
                      <a:lnTo>
                        <a:pt x="247650" y="576263"/>
                      </a:lnTo>
                      <a:lnTo>
                        <a:pt x="57150" y="757238"/>
                      </a:lnTo>
                      <a:lnTo>
                        <a:pt x="57150" y="395288"/>
                      </a:lnTo>
                      <a:close/>
                      <a:moveTo>
                        <a:pt x="190500" y="152400"/>
                      </a:moveTo>
                      <a:lnTo>
                        <a:pt x="571500" y="152400"/>
                      </a:lnTo>
                      <a:lnTo>
                        <a:pt x="571500" y="469583"/>
                      </a:lnTo>
                      <a:lnTo>
                        <a:pt x="485775" y="551498"/>
                      </a:lnTo>
                      <a:cubicBezTo>
                        <a:pt x="423863" y="503873"/>
                        <a:pt x="338138" y="503873"/>
                        <a:pt x="276225" y="551498"/>
                      </a:cubicBezTo>
                      <a:lnTo>
                        <a:pt x="190500" y="469583"/>
                      </a:lnTo>
                      <a:lnTo>
                        <a:pt x="190500" y="152400"/>
                      </a:lnTo>
                      <a:close/>
                      <a:moveTo>
                        <a:pt x="628650" y="178118"/>
                      </a:moveTo>
                      <a:lnTo>
                        <a:pt x="628650" y="95250"/>
                      </a:lnTo>
                      <a:lnTo>
                        <a:pt x="495300" y="95250"/>
                      </a:lnTo>
                      <a:lnTo>
                        <a:pt x="381000" y="0"/>
                      </a:lnTo>
                      <a:lnTo>
                        <a:pt x="266700" y="95250"/>
                      </a:lnTo>
                      <a:lnTo>
                        <a:pt x="133350" y="95250"/>
                      </a:lnTo>
                      <a:lnTo>
                        <a:pt x="133350" y="179070"/>
                      </a:lnTo>
                      <a:lnTo>
                        <a:pt x="0" y="305753"/>
                      </a:lnTo>
                      <a:lnTo>
                        <a:pt x="0" y="838200"/>
                      </a:lnTo>
                      <a:lnTo>
                        <a:pt x="762000" y="838200"/>
                      </a:lnTo>
                      <a:lnTo>
                        <a:pt x="762000" y="305753"/>
                      </a:lnTo>
                      <a:lnTo>
                        <a:pt x="628650" y="178118"/>
                      </a:lnTo>
                      <a:close/>
                    </a:path>
                  </a:pathLst>
                </a:custGeom>
                <a:solidFill>
                  <a:schemeClr val="bg1">
                    <a:lumMod val="50000"/>
                  </a:schemeClr>
                </a:solidFill>
                <a:ln w="9525" cap="flat">
                  <a:noFill/>
                  <a:prstDash val="solid"/>
                  <a:miter/>
                </a:ln>
              </p:spPr>
              <p:txBody>
                <a:bodyPr rtlCol="0" anchor="ctr"/>
                <a:lstStyle/>
                <a:p>
                  <a:endParaRPr lang="en-IE"/>
                </a:p>
              </p:txBody>
            </p:sp>
            <p:sp>
              <p:nvSpPr>
                <p:cNvPr id="34" name="Freeform: Shape 33">
                  <a:extLst>
                    <a:ext uri="{FF2B5EF4-FFF2-40B4-BE49-F238E27FC236}">
                      <a16:creationId xmlns:a16="http://schemas.microsoft.com/office/drawing/2014/main" id="{510A63D4-6C96-45D1-A62B-6CCCB87DE704}"/>
                    </a:ext>
                  </a:extLst>
                </p:cNvPr>
                <p:cNvSpPr/>
                <p:nvPr/>
              </p:nvSpPr>
              <p:spPr>
                <a:xfrm>
                  <a:off x="4146879" y="4896142"/>
                  <a:ext cx="247650" cy="247651"/>
                </a:xfrm>
                <a:custGeom>
                  <a:avLst/>
                  <a:gdLst>
                    <a:gd name="connsiteX0" fmla="*/ 122885 w 247650"/>
                    <a:gd name="connsiteY0" fmla="*/ 157163 h 247650"/>
                    <a:gd name="connsiteX1" fmla="*/ 92405 w 247650"/>
                    <a:gd name="connsiteY1" fmla="*/ 126682 h 247650"/>
                    <a:gd name="connsiteX2" fmla="*/ 122885 w 247650"/>
                    <a:gd name="connsiteY2" fmla="*/ 96203 h 247650"/>
                    <a:gd name="connsiteX3" fmla="*/ 153365 w 247650"/>
                    <a:gd name="connsiteY3" fmla="*/ 126682 h 247650"/>
                    <a:gd name="connsiteX4" fmla="*/ 122885 w 247650"/>
                    <a:gd name="connsiteY4" fmla="*/ 157163 h 247650"/>
                    <a:gd name="connsiteX5" fmla="*/ 122885 w 247650"/>
                    <a:gd name="connsiteY5" fmla="*/ 249555 h 247650"/>
                    <a:gd name="connsiteX6" fmla="*/ 184797 w 247650"/>
                    <a:gd name="connsiteY6" fmla="*/ 234315 h 247650"/>
                    <a:gd name="connsiteX7" fmla="*/ 191465 w 247650"/>
                    <a:gd name="connsiteY7" fmla="*/ 212408 h 247650"/>
                    <a:gd name="connsiteX8" fmla="*/ 169557 w 247650"/>
                    <a:gd name="connsiteY8" fmla="*/ 205740 h 247650"/>
                    <a:gd name="connsiteX9" fmla="*/ 122885 w 247650"/>
                    <a:gd name="connsiteY9" fmla="*/ 217170 h 247650"/>
                    <a:gd name="connsiteX10" fmla="*/ 31445 w 247650"/>
                    <a:gd name="connsiteY10" fmla="*/ 124778 h 247650"/>
                    <a:gd name="connsiteX11" fmla="*/ 123837 w 247650"/>
                    <a:gd name="connsiteY11" fmla="*/ 32385 h 247650"/>
                    <a:gd name="connsiteX12" fmla="*/ 216230 w 247650"/>
                    <a:gd name="connsiteY12" fmla="*/ 124778 h 247650"/>
                    <a:gd name="connsiteX13" fmla="*/ 216230 w 247650"/>
                    <a:gd name="connsiteY13" fmla="*/ 155258 h 247650"/>
                    <a:gd name="connsiteX14" fmla="*/ 185750 w 247650"/>
                    <a:gd name="connsiteY14" fmla="*/ 124778 h 247650"/>
                    <a:gd name="connsiteX15" fmla="*/ 135267 w 247650"/>
                    <a:gd name="connsiteY15" fmla="*/ 62865 h 247650"/>
                    <a:gd name="connsiteX16" fmla="*/ 65735 w 247650"/>
                    <a:gd name="connsiteY16" fmla="*/ 100965 h 247650"/>
                    <a:gd name="connsiteX17" fmla="*/ 91452 w 247650"/>
                    <a:gd name="connsiteY17" fmla="*/ 176213 h 247650"/>
                    <a:gd name="connsiteX18" fmla="*/ 170510 w 247650"/>
                    <a:gd name="connsiteY18" fmla="*/ 163830 h 247650"/>
                    <a:gd name="connsiteX19" fmla="*/ 217182 w 247650"/>
                    <a:gd name="connsiteY19" fmla="*/ 184785 h 247650"/>
                    <a:gd name="connsiteX20" fmla="*/ 247662 w 247650"/>
                    <a:gd name="connsiteY20" fmla="*/ 154305 h 247650"/>
                    <a:gd name="connsiteX21" fmla="*/ 247662 w 247650"/>
                    <a:gd name="connsiteY21" fmla="*/ 123825 h 247650"/>
                    <a:gd name="connsiteX22" fmla="*/ 123837 w 247650"/>
                    <a:gd name="connsiteY22" fmla="*/ 0 h 247650"/>
                    <a:gd name="connsiteX23" fmla="*/ 12 w 247650"/>
                    <a:gd name="connsiteY23" fmla="*/ 123825 h 247650"/>
                    <a:gd name="connsiteX24" fmla="*/ 122885 w 247650"/>
                    <a:gd name="connsiteY24" fmla="*/ 24955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650" h="247650">
                      <a:moveTo>
                        <a:pt x="122885" y="157163"/>
                      </a:moveTo>
                      <a:cubicBezTo>
                        <a:pt x="105740" y="157163"/>
                        <a:pt x="92405" y="142875"/>
                        <a:pt x="92405" y="126682"/>
                      </a:cubicBezTo>
                      <a:cubicBezTo>
                        <a:pt x="92405" y="109538"/>
                        <a:pt x="106692" y="96203"/>
                        <a:pt x="122885" y="96203"/>
                      </a:cubicBezTo>
                      <a:cubicBezTo>
                        <a:pt x="140030" y="96203"/>
                        <a:pt x="153365" y="109538"/>
                        <a:pt x="153365" y="126682"/>
                      </a:cubicBezTo>
                      <a:cubicBezTo>
                        <a:pt x="153365" y="143828"/>
                        <a:pt x="140030" y="157163"/>
                        <a:pt x="122885" y="157163"/>
                      </a:cubicBezTo>
                      <a:close/>
                      <a:moveTo>
                        <a:pt x="122885" y="249555"/>
                      </a:moveTo>
                      <a:cubicBezTo>
                        <a:pt x="144792" y="249555"/>
                        <a:pt x="165747" y="243840"/>
                        <a:pt x="184797" y="234315"/>
                      </a:cubicBezTo>
                      <a:cubicBezTo>
                        <a:pt x="192417" y="229553"/>
                        <a:pt x="195275" y="220028"/>
                        <a:pt x="191465" y="212408"/>
                      </a:cubicBezTo>
                      <a:cubicBezTo>
                        <a:pt x="186702" y="204788"/>
                        <a:pt x="177177" y="201930"/>
                        <a:pt x="169557" y="205740"/>
                      </a:cubicBezTo>
                      <a:cubicBezTo>
                        <a:pt x="155270" y="213360"/>
                        <a:pt x="139077" y="217170"/>
                        <a:pt x="122885" y="217170"/>
                      </a:cubicBezTo>
                      <a:cubicBezTo>
                        <a:pt x="72402" y="217170"/>
                        <a:pt x="30492" y="175260"/>
                        <a:pt x="31445" y="124778"/>
                      </a:cubicBezTo>
                      <a:cubicBezTo>
                        <a:pt x="31445" y="74295"/>
                        <a:pt x="73355" y="32385"/>
                        <a:pt x="123837" y="32385"/>
                      </a:cubicBezTo>
                      <a:cubicBezTo>
                        <a:pt x="174320" y="32385"/>
                        <a:pt x="216230" y="73343"/>
                        <a:pt x="216230" y="124778"/>
                      </a:cubicBezTo>
                      <a:lnTo>
                        <a:pt x="216230" y="155258"/>
                      </a:lnTo>
                      <a:cubicBezTo>
                        <a:pt x="199085" y="155258"/>
                        <a:pt x="185750" y="141923"/>
                        <a:pt x="185750" y="124778"/>
                      </a:cubicBezTo>
                      <a:cubicBezTo>
                        <a:pt x="185750" y="94298"/>
                        <a:pt x="164795" y="68580"/>
                        <a:pt x="135267" y="62865"/>
                      </a:cubicBezTo>
                      <a:cubicBezTo>
                        <a:pt x="105740" y="57150"/>
                        <a:pt x="76212" y="73343"/>
                        <a:pt x="65735" y="100965"/>
                      </a:cubicBezTo>
                      <a:cubicBezTo>
                        <a:pt x="55257" y="128588"/>
                        <a:pt x="65735" y="160973"/>
                        <a:pt x="91452" y="176213"/>
                      </a:cubicBezTo>
                      <a:cubicBezTo>
                        <a:pt x="117170" y="191453"/>
                        <a:pt x="150507" y="186690"/>
                        <a:pt x="170510" y="163830"/>
                      </a:cubicBezTo>
                      <a:cubicBezTo>
                        <a:pt x="181940" y="177165"/>
                        <a:pt x="199085" y="184785"/>
                        <a:pt x="217182" y="184785"/>
                      </a:cubicBezTo>
                      <a:cubicBezTo>
                        <a:pt x="234327" y="184785"/>
                        <a:pt x="247662" y="171450"/>
                        <a:pt x="247662" y="154305"/>
                      </a:cubicBezTo>
                      <a:lnTo>
                        <a:pt x="247662" y="123825"/>
                      </a:lnTo>
                      <a:cubicBezTo>
                        <a:pt x="247662" y="55245"/>
                        <a:pt x="192417" y="0"/>
                        <a:pt x="123837" y="0"/>
                      </a:cubicBezTo>
                      <a:cubicBezTo>
                        <a:pt x="55257" y="0"/>
                        <a:pt x="12" y="55245"/>
                        <a:pt x="12" y="123825"/>
                      </a:cubicBezTo>
                      <a:cubicBezTo>
                        <a:pt x="-940" y="193358"/>
                        <a:pt x="54305" y="248603"/>
                        <a:pt x="122885" y="249555"/>
                      </a:cubicBezTo>
                      <a:close/>
                    </a:path>
                  </a:pathLst>
                </a:custGeom>
                <a:solidFill>
                  <a:schemeClr val="bg1">
                    <a:lumMod val="50000"/>
                  </a:schemeClr>
                </a:solidFill>
                <a:ln w="9525" cap="flat">
                  <a:noFill/>
                  <a:prstDash val="solid"/>
                  <a:miter/>
                </a:ln>
              </p:spPr>
              <p:txBody>
                <a:bodyPr rtlCol="0" anchor="ctr"/>
                <a:lstStyle/>
                <a:p>
                  <a:endParaRPr lang="en-IE"/>
                </a:p>
              </p:txBody>
            </p:sp>
          </p:grpSp>
        </p:grpSp>
        <p:sp>
          <p:nvSpPr>
            <p:cNvPr id="29" name="Content Placeholder 2">
              <a:extLst>
                <a:ext uri="{FF2B5EF4-FFF2-40B4-BE49-F238E27FC236}">
                  <a16:creationId xmlns:a16="http://schemas.microsoft.com/office/drawing/2014/main" id="{82B389DB-6CB2-4E59-9EEB-8714981E3C9C}"/>
                </a:ext>
              </a:extLst>
            </p:cNvPr>
            <p:cNvSpPr txBox="1">
              <a:spLocks/>
            </p:cNvSpPr>
            <p:nvPr/>
          </p:nvSpPr>
          <p:spPr>
            <a:xfrm>
              <a:off x="5815747" y="6238227"/>
              <a:ext cx="1851084"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service</a:t>
              </a:r>
              <a:endParaRPr lang="en-IE" sz="1400" dirty="0">
                <a:effectLst/>
                <a:latin typeface="Times New Roman" panose="02020603050405020304" pitchFamily="18" charset="0"/>
                <a:ea typeface="Times New Roman" panose="02020603050405020304" pitchFamily="18" charset="0"/>
              </a:endParaRPr>
            </a:p>
          </p:txBody>
        </p:sp>
        <p:pic>
          <p:nvPicPr>
            <p:cNvPr id="30" name="Picture 29">
              <a:extLst>
                <a:ext uri="{FF2B5EF4-FFF2-40B4-BE49-F238E27FC236}">
                  <a16:creationId xmlns:a16="http://schemas.microsoft.com/office/drawing/2014/main" id="{618F242E-CF86-4DAE-B3F7-C502040647FF}"/>
                </a:ext>
              </a:extLst>
            </p:cNvPr>
            <p:cNvPicPr/>
            <p:nvPr/>
          </p:nvPicPr>
          <p:blipFill>
            <a:blip r:embed="rId10"/>
            <a:stretch>
              <a:fillRect/>
            </a:stretch>
          </p:blipFill>
          <p:spPr>
            <a:xfrm>
              <a:off x="6967988" y="5088559"/>
              <a:ext cx="512636" cy="514173"/>
            </a:xfrm>
            <a:prstGeom prst="rect">
              <a:avLst/>
            </a:prstGeom>
            <a:ln>
              <a:solidFill>
                <a:schemeClr val="bg1">
                  <a:lumMod val="65000"/>
                </a:schemeClr>
              </a:solidFill>
            </a:ln>
          </p:spPr>
        </p:pic>
      </p:grpSp>
      <p:pic>
        <p:nvPicPr>
          <p:cNvPr id="38" name="Picture 37">
            <a:extLst>
              <a:ext uri="{FF2B5EF4-FFF2-40B4-BE49-F238E27FC236}">
                <a16:creationId xmlns:a16="http://schemas.microsoft.com/office/drawing/2014/main" id="{ABFA3BA8-2175-4060-99B2-D9529B201BDF}"/>
              </a:ext>
            </a:extLst>
          </p:cNvPr>
          <p:cNvPicPr/>
          <p:nvPr/>
        </p:nvPicPr>
        <p:blipFill rotWithShape="1">
          <a:blip r:embed="rId11">
            <a:extLst>
              <a:ext uri="{28A0092B-C50C-407E-A947-70E740481C1C}">
                <a14:useLocalDpi xmlns:a14="http://schemas.microsoft.com/office/drawing/2010/main" val="0"/>
              </a:ext>
            </a:extLst>
          </a:blip>
          <a:srcRect l="17441" t="-1887" r="-1" b="-1"/>
          <a:stretch/>
        </p:blipFill>
        <p:spPr bwMode="auto">
          <a:xfrm>
            <a:off x="4860032" y="4076208"/>
            <a:ext cx="3726474" cy="1854999"/>
          </a:xfrm>
          <a:prstGeom prst="rect">
            <a:avLst/>
          </a:prstGeom>
          <a:noFill/>
          <a:ln>
            <a:solidFill>
              <a:schemeClr val="tx1"/>
            </a:solidFill>
          </a:ln>
        </p:spPr>
      </p:pic>
      <p:sp>
        <p:nvSpPr>
          <p:cNvPr id="39" name="Rectangle 38">
            <a:extLst>
              <a:ext uri="{FF2B5EF4-FFF2-40B4-BE49-F238E27FC236}">
                <a16:creationId xmlns:a16="http://schemas.microsoft.com/office/drawing/2014/main" id="{ECB88BCE-187F-443D-96F9-7AC4E293DEAE}"/>
              </a:ext>
            </a:extLst>
          </p:cNvPr>
          <p:cNvSpPr/>
          <p:nvPr/>
        </p:nvSpPr>
        <p:spPr>
          <a:xfrm>
            <a:off x="6786306" y="5348415"/>
            <a:ext cx="216024" cy="28803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19" name="Title 1">
            <a:extLst>
              <a:ext uri="{FF2B5EF4-FFF2-40B4-BE49-F238E27FC236}">
                <a16:creationId xmlns:a16="http://schemas.microsoft.com/office/drawing/2014/main" id="{73190AC7-39F9-4ADA-9F94-1279806383A5}"/>
              </a:ext>
            </a:extLst>
          </p:cNvPr>
          <p:cNvSpPr>
            <a:spLocks noGrp="1"/>
          </p:cNvSpPr>
          <p:nvPr>
            <p:ph type="title"/>
          </p:nvPr>
        </p:nvSpPr>
        <p:spPr>
          <a:xfrm>
            <a:off x="0" y="0"/>
            <a:ext cx="9396536" cy="1143000"/>
          </a:xfrm>
        </p:spPr>
        <p:txBody>
          <a:bodyPr/>
          <a:lstStyle/>
          <a:p>
            <a:r>
              <a:rPr lang="en-IE" dirty="0"/>
              <a:t> 13 – Publishing and Sharing</a:t>
            </a:r>
          </a:p>
        </p:txBody>
      </p:sp>
    </p:spTree>
    <p:extLst>
      <p:ext uri="{BB962C8B-B14F-4D97-AF65-F5344CB8AC3E}">
        <p14:creationId xmlns:p14="http://schemas.microsoft.com/office/powerpoint/2010/main" val="19228669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175266"/>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Share a report using a link</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Share the </a:t>
            </a:r>
            <a:r>
              <a:rPr lang="en-SG" sz="2000" b="1" dirty="0"/>
              <a:t>Orders Final - Solution</a:t>
            </a:r>
            <a:r>
              <a:rPr lang="en-SG" sz="2000" dirty="0"/>
              <a:t> report from </a:t>
            </a:r>
            <a:r>
              <a:rPr lang="en-SG" sz="2000" b="1" dirty="0"/>
              <a:t>Power BI service</a:t>
            </a:r>
            <a:r>
              <a:rPr lang="en-SG" sz="2000" dirty="0"/>
              <a:t> using a link in email.</a:t>
            </a:r>
            <a:endParaRPr lang="en-IE" sz="2000" dirty="0"/>
          </a:p>
          <a:p>
            <a:pPr marL="0" indent="0">
              <a:buNone/>
            </a:pPr>
            <a:endParaRPr lang="en-IE" sz="2000" b="1" dirty="0"/>
          </a:p>
          <a:p>
            <a:pPr marL="0" indent="0">
              <a:buNone/>
            </a:pPr>
            <a:r>
              <a:rPr lang="en-IE" sz="2000" b="1" dirty="0"/>
              <a:t>Result: </a:t>
            </a:r>
            <a:r>
              <a:rPr lang="en-IE" sz="2000" dirty="0"/>
              <a:t>Recipients entered in the Share report pane receive the </a:t>
            </a:r>
            <a:r>
              <a:rPr lang="en-SG" sz="2000" dirty="0"/>
              <a:t>link to the report.</a:t>
            </a: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83890" y="1268760"/>
            <a:ext cx="588830" cy="588830"/>
          </a:xfrm>
          <a:prstGeom prst="rect">
            <a:avLst/>
          </a:prstGeom>
        </p:spPr>
      </p:pic>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13 – Publishing and Sharing</a:t>
            </a:r>
          </a:p>
        </p:txBody>
      </p:sp>
      <p:sp>
        <p:nvSpPr>
          <p:cNvPr id="14" name="Rectangle 13">
            <a:extLst>
              <a:ext uri="{FF2B5EF4-FFF2-40B4-BE49-F238E27FC236}">
                <a16:creationId xmlns:a16="http://schemas.microsoft.com/office/drawing/2014/main" id="{C738206A-40AD-4C57-841E-6F74D6EB0B00}"/>
              </a:ext>
            </a:extLst>
          </p:cNvPr>
          <p:cNvSpPr/>
          <p:nvPr/>
        </p:nvSpPr>
        <p:spPr>
          <a:xfrm>
            <a:off x="5493780" y="4259107"/>
            <a:ext cx="2193720" cy="57188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Email address field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
            <a:extLst>
              <a:ext uri="{FF2B5EF4-FFF2-40B4-BE49-F238E27FC236}">
                <a16:creationId xmlns:a16="http://schemas.microsoft.com/office/drawing/2014/main" id="{D09BE126-9382-411E-B0E9-CD3610D17B5C}"/>
              </a:ext>
            </a:extLst>
          </p:cNvPr>
          <p:cNvGrpSpPr/>
          <p:nvPr/>
        </p:nvGrpSpPr>
        <p:grpSpPr>
          <a:xfrm>
            <a:off x="2555776" y="3425098"/>
            <a:ext cx="2938004" cy="3081548"/>
            <a:chOff x="2922276" y="2962333"/>
            <a:chExt cx="2848243" cy="3265330"/>
          </a:xfrm>
        </p:grpSpPr>
        <p:pic>
          <p:nvPicPr>
            <p:cNvPr id="26" name="Picture 25">
              <a:extLst>
                <a:ext uri="{FF2B5EF4-FFF2-40B4-BE49-F238E27FC236}">
                  <a16:creationId xmlns:a16="http://schemas.microsoft.com/office/drawing/2014/main" id="{4083E257-27B6-4F1B-B77A-1E1C12B9DCC0}"/>
                </a:ext>
              </a:extLst>
            </p:cNvPr>
            <p:cNvPicPr/>
            <p:nvPr/>
          </p:nvPicPr>
          <p:blipFill>
            <a:blip r:embed="rId4"/>
            <a:stretch>
              <a:fillRect/>
            </a:stretch>
          </p:blipFill>
          <p:spPr>
            <a:xfrm>
              <a:off x="2922276" y="2962333"/>
              <a:ext cx="2848243" cy="3265330"/>
            </a:xfrm>
            <a:prstGeom prst="rect">
              <a:avLst/>
            </a:prstGeom>
            <a:ln>
              <a:solidFill>
                <a:schemeClr val="tx1"/>
              </a:solidFill>
            </a:ln>
          </p:spPr>
        </p:pic>
        <p:sp>
          <p:nvSpPr>
            <p:cNvPr id="27" name="Rectangle 26">
              <a:extLst>
                <a:ext uri="{FF2B5EF4-FFF2-40B4-BE49-F238E27FC236}">
                  <a16:creationId xmlns:a16="http://schemas.microsoft.com/office/drawing/2014/main" id="{87350417-6ACA-4AB3-817A-2E824C587128}"/>
                </a:ext>
              </a:extLst>
            </p:cNvPr>
            <p:cNvSpPr/>
            <p:nvPr/>
          </p:nvSpPr>
          <p:spPr>
            <a:xfrm>
              <a:off x="2986162" y="4005064"/>
              <a:ext cx="2784357" cy="144016"/>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grpSp>
      <p:sp>
        <p:nvSpPr>
          <p:cNvPr id="3" name="Footer Placeholder 2">
            <a:extLst>
              <a:ext uri="{FF2B5EF4-FFF2-40B4-BE49-F238E27FC236}">
                <a16:creationId xmlns:a16="http://schemas.microsoft.com/office/drawing/2014/main" id="{817BE608-44FE-4BA9-8DE5-817F6687FD32}"/>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27672159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81278" y="1270606"/>
            <a:ext cx="8227226" cy="561477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Share a report to the Web</a:t>
            </a:r>
            <a:endParaRPr lang="en-SG" sz="2200" b="1" dirty="0">
              <a:solidFill>
                <a:srgbClr val="009FE9"/>
              </a:solidFill>
            </a:endParaRPr>
          </a:p>
          <a:p>
            <a:pPr marL="0" indent="0">
              <a:buNone/>
            </a:pPr>
            <a:endParaRPr lang="en-GB" sz="2200" b="1" dirty="0">
              <a:solidFill>
                <a:srgbClr val="00B0F0"/>
              </a:solidFill>
            </a:endParaRPr>
          </a:p>
          <a:p>
            <a:pPr marL="0" indent="0">
              <a:buNone/>
            </a:pPr>
            <a:r>
              <a:rPr lang="en-IE" sz="2200" b="1" dirty="0"/>
              <a:t>Example: </a:t>
            </a:r>
            <a:r>
              <a:rPr lang="en-IE" sz="2200" dirty="0"/>
              <a:t>Share the </a:t>
            </a:r>
            <a:r>
              <a:rPr lang="en-SG" sz="2200" b="1" dirty="0"/>
              <a:t>Orders Final - Solution </a:t>
            </a:r>
            <a:r>
              <a:rPr lang="en-SG" sz="2200" dirty="0"/>
              <a:t>report from </a:t>
            </a:r>
            <a:r>
              <a:rPr lang="en-SG" sz="2200" b="1" dirty="0"/>
              <a:t>Power BI service</a:t>
            </a:r>
            <a:r>
              <a:rPr lang="en-SG" sz="2200" dirty="0"/>
              <a:t> by publishing to the web.</a:t>
            </a:r>
            <a:endParaRPr lang="en-IE" sz="2200" dirty="0"/>
          </a:p>
          <a:p>
            <a:pPr marL="0" indent="0">
              <a:buNone/>
            </a:pPr>
            <a:endParaRPr lang="en-SG" sz="2200" b="1" dirty="0"/>
          </a:p>
          <a:p>
            <a:pPr marL="0" indent="0">
              <a:buNone/>
            </a:pPr>
            <a:r>
              <a:rPr lang="en-IE" sz="2200" b="1" dirty="0"/>
              <a:t>Steps:</a:t>
            </a:r>
          </a:p>
          <a:p>
            <a:pPr lvl="0">
              <a:buFont typeface="+mj-lt"/>
              <a:buAutoNum type="arabicPeriod"/>
            </a:pPr>
            <a:r>
              <a:rPr lang="en-SG" sz="2200" dirty="0"/>
              <a:t>If not already in </a:t>
            </a:r>
            <a:r>
              <a:rPr lang="en-SG" sz="2200" b="1" dirty="0"/>
              <a:t>Power BI service</a:t>
            </a:r>
            <a:r>
              <a:rPr lang="en-SG" sz="2200" dirty="0"/>
              <a:t>, sign in at </a:t>
            </a:r>
            <a:r>
              <a:rPr lang="en-SG" sz="2200" b="1" dirty="0"/>
              <a:t>https://app.powerbi.com</a:t>
            </a:r>
            <a:r>
              <a:rPr lang="en-SG" sz="2200" dirty="0"/>
              <a:t>.</a:t>
            </a:r>
            <a:endParaRPr lang="en-IE" sz="2200" dirty="0"/>
          </a:p>
          <a:p>
            <a:pPr lvl="0">
              <a:buFont typeface="+mj-lt"/>
              <a:buAutoNum type="arabicPeriod"/>
            </a:pPr>
            <a:r>
              <a:rPr lang="en-SG" sz="2200" dirty="0"/>
              <a:t>In the </a:t>
            </a:r>
            <a:r>
              <a:rPr lang="en-SG" sz="2200" b="1" dirty="0"/>
              <a:t>My Workspace</a:t>
            </a:r>
            <a:r>
              <a:rPr lang="en-SG" sz="2200" dirty="0"/>
              <a:t> section, click on the heading </a:t>
            </a:r>
            <a:r>
              <a:rPr lang="en-SG" sz="2200" b="1" dirty="0"/>
              <a:t>Reports</a:t>
            </a:r>
            <a:r>
              <a:rPr lang="en-SG" sz="2200" dirty="0"/>
              <a:t>.</a:t>
            </a:r>
            <a:endParaRPr lang="en-IE" sz="2200" dirty="0"/>
          </a:p>
          <a:p>
            <a:pPr lvl="0">
              <a:buFont typeface="+mj-lt"/>
              <a:buAutoNum type="arabicPeriod"/>
            </a:pPr>
            <a:r>
              <a:rPr lang="en-SG" sz="2200" dirty="0"/>
              <a:t>Select the </a:t>
            </a:r>
            <a:r>
              <a:rPr lang="en-SG" sz="2200" b="1" dirty="0"/>
              <a:t>Orders Final - Solution</a:t>
            </a:r>
            <a:r>
              <a:rPr lang="en-SG" sz="2200" dirty="0"/>
              <a:t> report to open it.</a:t>
            </a:r>
            <a:endParaRPr lang="en-IE" sz="2200" dirty="0"/>
          </a:p>
          <a:p>
            <a:pPr lvl="0">
              <a:buFont typeface="+mj-lt"/>
              <a:buAutoNum type="arabicPeriod"/>
            </a:pPr>
            <a:r>
              <a:rPr lang="en-SG" sz="2200" dirty="0"/>
              <a:t>Select </a:t>
            </a:r>
            <a:r>
              <a:rPr lang="en-SG" sz="2200" b="1" dirty="0"/>
              <a:t>File</a:t>
            </a:r>
            <a:r>
              <a:rPr lang="en-SG" sz="2200" dirty="0"/>
              <a:t> menu and choose </a:t>
            </a:r>
            <a:r>
              <a:rPr lang="en-SG" sz="2200" b="1" dirty="0"/>
              <a:t>Publish to web</a:t>
            </a:r>
            <a:r>
              <a:rPr lang="en-SG" sz="2200" dirty="0"/>
              <a:t>.</a:t>
            </a:r>
            <a:endParaRPr lang="en-IE" sz="2200" dirty="0"/>
          </a:p>
          <a:p>
            <a:pPr lvl="0">
              <a:buFont typeface="+mj-lt"/>
              <a:buAutoNum type="arabicPeriod"/>
            </a:pPr>
            <a:r>
              <a:rPr lang="en-SG" sz="2200" dirty="0"/>
              <a:t>In the </a:t>
            </a:r>
            <a:r>
              <a:rPr lang="en-SG" sz="2200" b="1" dirty="0"/>
              <a:t>Embed in a public website window</a:t>
            </a:r>
            <a:r>
              <a:rPr lang="en-SG" sz="2200" dirty="0"/>
              <a:t>, click </a:t>
            </a:r>
            <a:r>
              <a:rPr lang="en-SG" sz="2200" b="1" dirty="0"/>
              <a:t>Create embed code</a:t>
            </a:r>
            <a:r>
              <a:rPr lang="en-SG" sz="2200" dirty="0"/>
              <a:t>.</a:t>
            </a:r>
            <a:endParaRPr lang="en-IE" sz="2200" dirty="0"/>
          </a:p>
          <a:p>
            <a:pPr>
              <a:buFont typeface="+mj-lt"/>
              <a:buAutoNum type="arabicPeriod"/>
            </a:pPr>
            <a:r>
              <a:rPr lang="en-SG" sz="2200" dirty="0"/>
              <a:t>Confirm the data is okay to embed in a public website and click </a:t>
            </a:r>
            <a:r>
              <a:rPr lang="en-SG" sz="2200" b="1" dirty="0"/>
              <a:t>Publish</a:t>
            </a:r>
            <a:r>
              <a:rPr lang="en-SG" sz="2200" dirty="0"/>
              <a:t>.</a:t>
            </a:r>
            <a:endParaRPr lang="en-IE" sz="2200" dirty="0"/>
          </a:p>
          <a:p>
            <a:pPr>
              <a:buFont typeface="+mj-lt"/>
              <a:buAutoNum type="arabicPeriod"/>
            </a:pPr>
            <a:r>
              <a:rPr lang="en-SG" sz="2200" dirty="0"/>
              <a:t>A window appears that provides a link or HTML that can be pasted directly.</a:t>
            </a:r>
          </a:p>
          <a:p>
            <a:pPr>
              <a:buFont typeface="+mj-lt"/>
              <a:buAutoNum type="arabicPeriod"/>
            </a:pPr>
            <a:r>
              <a:rPr lang="en-SG" sz="2200" dirty="0"/>
              <a:t>Click </a:t>
            </a:r>
            <a:r>
              <a:rPr lang="en-SG" sz="2200" b="1" dirty="0"/>
              <a:t>Close</a:t>
            </a:r>
            <a:r>
              <a:rPr lang="en-SG" sz="2200" dirty="0"/>
              <a:t>.</a:t>
            </a:r>
            <a:endParaRPr lang="en-IE" sz="2200" dirty="0"/>
          </a:p>
          <a:p>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61091" y="1268760"/>
            <a:ext cx="588830" cy="588830"/>
          </a:xfrm>
          <a:prstGeom prst="rect">
            <a:avLst/>
          </a:prstGeom>
        </p:spPr>
      </p:pic>
      <p:sp>
        <p:nvSpPr>
          <p:cNvPr id="2" name="Footer Placeholder 1">
            <a:extLst>
              <a:ext uri="{FF2B5EF4-FFF2-40B4-BE49-F238E27FC236}">
                <a16:creationId xmlns:a16="http://schemas.microsoft.com/office/drawing/2014/main" id="{F3B9BB8D-C386-4DD6-B132-26A23624E3D8}"/>
              </a:ext>
            </a:extLst>
          </p:cNvPr>
          <p:cNvSpPr>
            <a:spLocks noGrp="1"/>
          </p:cNvSpPr>
          <p:nvPr>
            <p:ph type="ftr" sz="quarter" idx="11"/>
          </p:nvPr>
        </p:nvSpPr>
        <p:spPr/>
        <p:txBody>
          <a:bodyPr/>
          <a:lstStyle/>
          <a:p>
            <a:r>
              <a:rPr lang="en-IE" dirty="0"/>
              <a:t>Data Analytics - Foundation 1.0</a:t>
            </a:r>
          </a:p>
        </p:txBody>
      </p:sp>
      <p:grpSp>
        <p:nvGrpSpPr>
          <p:cNvPr id="17" name="Group 16">
            <a:extLst>
              <a:ext uri="{FF2B5EF4-FFF2-40B4-BE49-F238E27FC236}">
                <a16:creationId xmlns:a16="http://schemas.microsoft.com/office/drawing/2014/main" id="{839D552E-4111-40A7-BBB7-D1BDDD5F54F4}"/>
              </a:ext>
            </a:extLst>
          </p:cNvPr>
          <p:cNvGrpSpPr/>
          <p:nvPr/>
        </p:nvGrpSpPr>
        <p:grpSpPr>
          <a:xfrm>
            <a:off x="6214742" y="156652"/>
            <a:ext cx="2479677" cy="1895185"/>
            <a:chOff x="5698082" y="4857215"/>
            <a:chExt cx="2479677" cy="1895185"/>
          </a:xfrm>
        </p:grpSpPr>
        <p:grpSp>
          <p:nvGrpSpPr>
            <p:cNvPr id="19" name="Group 18">
              <a:extLst>
                <a:ext uri="{FF2B5EF4-FFF2-40B4-BE49-F238E27FC236}">
                  <a16:creationId xmlns:a16="http://schemas.microsoft.com/office/drawing/2014/main" id="{3F34F901-A9E7-44EA-82FC-B883201D8D72}"/>
                </a:ext>
              </a:extLst>
            </p:cNvPr>
            <p:cNvGrpSpPr/>
            <p:nvPr/>
          </p:nvGrpSpPr>
          <p:grpSpPr>
            <a:xfrm>
              <a:off x="5698082" y="4857215"/>
              <a:ext cx="1788255" cy="1788255"/>
              <a:chOff x="4375800" y="4359204"/>
              <a:chExt cx="1788255" cy="1788255"/>
            </a:xfrm>
          </p:grpSpPr>
          <p:pic>
            <p:nvPicPr>
              <p:cNvPr id="30" name="Graphic 29" descr="Laptop">
                <a:extLst>
                  <a:ext uri="{FF2B5EF4-FFF2-40B4-BE49-F238E27FC236}">
                    <a16:creationId xmlns:a16="http://schemas.microsoft.com/office/drawing/2014/main" id="{D58EAF1A-7065-4E11-907B-2A6D76951D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75800" y="4359204"/>
                <a:ext cx="1788255" cy="1788255"/>
              </a:xfrm>
              <a:prstGeom prst="rect">
                <a:avLst/>
              </a:prstGeom>
            </p:spPr>
          </p:pic>
          <p:pic>
            <p:nvPicPr>
              <p:cNvPr id="31" name="Picture 30">
                <a:extLst>
                  <a:ext uri="{FF2B5EF4-FFF2-40B4-BE49-F238E27FC236}">
                    <a16:creationId xmlns:a16="http://schemas.microsoft.com/office/drawing/2014/main" id="{E6CA5B79-3D83-4C49-B589-B4BC458BACA1}"/>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4737031" y="4851555"/>
                <a:ext cx="1104975" cy="647832"/>
              </a:xfrm>
              <a:prstGeom prst="rect">
                <a:avLst/>
              </a:prstGeom>
            </p:spPr>
          </p:pic>
        </p:grpSp>
        <p:sp>
          <p:nvSpPr>
            <p:cNvPr id="23" name="Freeform: Shape 22">
              <a:extLst>
                <a:ext uri="{FF2B5EF4-FFF2-40B4-BE49-F238E27FC236}">
                  <a16:creationId xmlns:a16="http://schemas.microsoft.com/office/drawing/2014/main" id="{35634401-E341-467D-83DF-40EA0771B39F}"/>
                </a:ext>
              </a:extLst>
            </p:cNvPr>
            <p:cNvSpPr/>
            <p:nvPr/>
          </p:nvSpPr>
          <p:spPr>
            <a:xfrm>
              <a:off x="7612390" y="4857215"/>
              <a:ext cx="565369" cy="540414"/>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solidFill>
              <a:schemeClr val="bg1">
                <a:lumMod val="50000"/>
              </a:schemeClr>
            </a:solidFill>
            <a:ln w="9525" cap="flat">
              <a:noFill/>
              <a:prstDash val="solid"/>
              <a:miter/>
            </a:ln>
          </p:spPr>
          <p:txBody>
            <a:bodyPr rtlCol="0" anchor="ctr"/>
            <a:lstStyle/>
            <a:p>
              <a:endParaRPr lang="en-IE" dirty="0"/>
            </a:p>
          </p:txBody>
        </p:sp>
        <p:sp>
          <p:nvSpPr>
            <p:cNvPr id="24" name="Content Placeholder 2">
              <a:extLst>
                <a:ext uri="{FF2B5EF4-FFF2-40B4-BE49-F238E27FC236}">
                  <a16:creationId xmlns:a16="http://schemas.microsoft.com/office/drawing/2014/main" id="{AF34F398-35C6-4538-9B8B-94AB6C953191}"/>
                </a:ext>
              </a:extLst>
            </p:cNvPr>
            <p:cNvSpPr txBox="1">
              <a:spLocks/>
            </p:cNvSpPr>
            <p:nvPr/>
          </p:nvSpPr>
          <p:spPr>
            <a:xfrm>
              <a:off x="5815747" y="6238227"/>
              <a:ext cx="1851084" cy="51417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service</a:t>
              </a:r>
              <a:endParaRPr lang="en-IE" sz="1400" dirty="0">
                <a:effectLst/>
                <a:latin typeface="Times New Roman" panose="02020603050405020304" pitchFamily="18" charset="0"/>
                <a:ea typeface="Times New Roman" panose="02020603050405020304" pitchFamily="18" charset="0"/>
              </a:endParaRPr>
            </a:p>
          </p:txBody>
        </p:sp>
        <p:pic>
          <p:nvPicPr>
            <p:cNvPr id="25" name="Picture 24">
              <a:extLst>
                <a:ext uri="{FF2B5EF4-FFF2-40B4-BE49-F238E27FC236}">
                  <a16:creationId xmlns:a16="http://schemas.microsoft.com/office/drawing/2014/main" id="{7D00AE32-EB49-4F09-A0B4-A1697DD2C9C7}"/>
                </a:ext>
              </a:extLst>
            </p:cNvPr>
            <p:cNvPicPr/>
            <p:nvPr/>
          </p:nvPicPr>
          <p:blipFill>
            <a:blip r:embed="rId7"/>
            <a:stretch>
              <a:fillRect/>
            </a:stretch>
          </p:blipFill>
          <p:spPr>
            <a:xfrm>
              <a:off x="6967988" y="5088559"/>
              <a:ext cx="512636" cy="514173"/>
            </a:xfrm>
            <a:prstGeom prst="rect">
              <a:avLst/>
            </a:prstGeom>
            <a:ln>
              <a:solidFill>
                <a:schemeClr val="bg1">
                  <a:lumMod val="65000"/>
                </a:schemeClr>
              </a:solidFill>
            </a:ln>
          </p:spPr>
        </p:pic>
      </p:grpSp>
      <p:sp>
        <p:nvSpPr>
          <p:cNvPr id="13" name="Title 1">
            <a:extLst>
              <a:ext uri="{FF2B5EF4-FFF2-40B4-BE49-F238E27FC236}">
                <a16:creationId xmlns:a16="http://schemas.microsoft.com/office/drawing/2014/main" id="{F3CE14B4-F86A-4CD8-9686-E7278EBA4564}"/>
              </a:ext>
            </a:extLst>
          </p:cNvPr>
          <p:cNvSpPr>
            <a:spLocks noGrp="1"/>
          </p:cNvSpPr>
          <p:nvPr>
            <p:ph type="title"/>
          </p:nvPr>
        </p:nvSpPr>
        <p:spPr>
          <a:xfrm>
            <a:off x="0" y="0"/>
            <a:ext cx="9396536" cy="1143000"/>
          </a:xfrm>
        </p:spPr>
        <p:txBody>
          <a:bodyPr/>
          <a:lstStyle/>
          <a:p>
            <a:r>
              <a:rPr lang="en-IE" dirty="0"/>
              <a:t> 13 – Publishing and Sharing</a:t>
            </a:r>
          </a:p>
        </p:txBody>
      </p:sp>
    </p:spTree>
    <p:extLst>
      <p:ext uri="{BB962C8B-B14F-4D97-AF65-F5344CB8AC3E}">
        <p14:creationId xmlns:p14="http://schemas.microsoft.com/office/powerpoint/2010/main" val="1184160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907627" y="1187382"/>
            <a:ext cx="7990501" cy="55661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Share a report to the Web</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 </a:t>
            </a:r>
            <a:r>
              <a:rPr lang="en-IE" sz="2000" dirty="0"/>
              <a:t>Share the </a:t>
            </a:r>
            <a:r>
              <a:rPr lang="en-SG" sz="2000" b="1" dirty="0"/>
              <a:t>Orders Final - Solution </a:t>
            </a:r>
            <a:r>
              <a:rPr lang="en-SG" sz="2000" dirty="0"/>
              <a:t>report from </a:t>
            </a:r>
            <a:r>
              <a:rPr lang="en-SG" sz="2000" b="1" dirty="0"/>
              <a:t>Power BI service</a:t>
            </a:r>
            <a:r>
              <a:rPr lang="en-SG" sz="2000" dirty="0"/>
              <a:t> by publishing to the web.</a:t>
            </a:r>
            <a:endParaRPr lang="en-IE" sz="2000" dirty="0"/>
          </a:p>
          <a:p>
            <a:pPr marL="0" indent="0">
              <a:buNone/>
            </a:pPr>
            <a:endParaRPr lang="en-IE" sz="2000" b="1" dirty="0"/>
          </a:p>
          <a:p>
            <a:pPr marL="0" indent="0">
              <a:buNone/>
            </a:pPr>
            <a:r>
              <a:rPr lang="en-IE" sz="2000" b="1" dirty="0"/>
              <a:t>Result: </a:t>
            </a:r>
            <a:r>
              <a:rPr lang="en-IE" sz="2000" dirty="0"/>
              <a:t>You receive a</a:t>
            </a:r>
            <a:r>
              <a:rPr lang="en-SG" sz="2000" dirty="0"/>
              <a:t> link that can be sent in email and HTML that you can past directly into your web page or blog.</a:t>
            </a:r>
            <a:endParaRPr lang="en-SG" sz="2000"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80779" y="1268760"/>
            <a:ext cx="588830" cy="588830"/>
          </a:xfrm>
          <a:prstGeom prst="rect">
            <a:avLst/>
          </a:prstGeom>
        </p:spPr>
      </p:pic>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13 – Publishing and Sharing</a:t>
            </a:r>
          </a:p>
        </p:txBody>
      </p:sp>
      <p:sp>
        <p:nvSpPr>
          <p:cNvPr id="14" name="Rectangle 13">
            <a:extLst>
              <a:ext uri="{FF2B5EF4-FFF2-40B4-BE49-F238E27FC236}">
                <a16:creationId xmlns:a16="http://schemas.microsoft.com/office/drawing/2014/main" id="{C738206A-40AD-4C57-841E-6F74D6EB0B00}"/>
              </a:ext>
            </a:extLst>
          </p:cNvPr>
          <p:cNvSpPr/>
          <p:nvPr/>
        </p:nvSpPr>
        <p:spPr>
          <a:xfrm>
            <a:off x="2617397" y="6273224"/>
            <a:ext cx="3502775"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Link and HTML</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5DBEECCE-4174-4B91-93D7-566AFF2A804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76130" y="3645024"/>
            <a:ext cx="4448175" cy="2664296"/>
          </a:xfrm>
          <a:prstGeom prst="rect">
            <a:avLst/>
          </a:prstGeom>
          <a:noFill/>
          <a:ln>
            <a:solidFill>
              <a:schemeClr val="tx1"/>
            </a:solidFill>
          </a:ln>
        </p:spPr>
      </p:pic>
      <p:sp>
        <p:nvSpPr>
          <p:cNvPr id="2" name="Footer Placeholder 1">
            <a:extLst>
              <a:ext uri="{FF2B5EF4-FFF2-40B4-BE49-F238E27FC236}">
                <a16:creationId xmlns:a16="http://schemas.microsoft.com/office/drawing/2014/main" id="{540F61DA-982A-43AF-BEEB-4E2FDA55E8AA}"/>
              </a:ext>
            </a:extLst>
          </p:cNvPr>
          <p:cNvSpPr>
            <a:spLocks noGrp="1"/>
          </p:cNvSpPr>
          <p:nvPr>
            <p:ph type="ftr" sz="quarter" idx="11"/>
          </p:nvPr>
        </p:nvSpPr>
        <p:spPr/>
        <p:txBody>
          <a:bodyPr/>
          <a:lstStyle/>
          <a:p>
            <a:r>
              <a:rPr lang="en-IE"/>
              <a:t>Data Analytics - Foundation 1.0</a:t>
            </a:r>
            <a:endParaRPr lang="en-IE" dirty="0"/>
          </a:p>
        </p:txBody>
      </p:sp>
    </p:spTree>
    <p:extLst>
      <p:ext uri="{BB962C8B-B14F-4D97-AF65-F5344CB8AC3E}">
        <p14:creationId xmlns:p14="http://schemas.microsoft.com/office/powerpoint/2010/main" val="30424101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198598"/>
            <a:ext cx="7831689" cy="5398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b="1" dirty="0">
                <a:solidFill>
                  <a:srgbClr val="009FE9"/>
                </a:solidFill>
              </a:rPr>
              <a:t>Concepts: </a:t>
            </a:r>
            <a:r>
              <a:rPr lang="en-GB" sz="2000" b="1" dirty="0">
                <a:solidFill>
                  <a:srgbClr val="009FE9"/>
                </a:solidFill>
              </a:rPr>
              <a:t>Creating Dashboards.</a:t>
            </a:r>
            <a:endParaRPr lang="en-IE" sz="2000" b="1" dirty="0">
              <a:solidFill>
                <a:srgbClr val="009FE9"/>
              </a:solidFill>
            </a:endParaRPr>
          </a:p>
          <a:p>
            <a:pPr marL="0" indent="0">
              <a:buNone/>
            </a:pPr>
            <a:endParaRPr lang="en-IE" sz="2000" b="1" dirty="0">
              <a:solidFill>
                <a:srgbClr val="00B0F0"/>
              </a:solidFill>
            </a:endParaRPr>
          </a:p>
          <a:p>
            <a:endParaRPr lang="en-SG" dirty="0"/>
          </a:p>
        </p:txBody>
      </p:sp>
      <p:sp>
        <p:nvSpPr>
          <p:cNvPr id="12" name="Title 1">
            <a:extLst>
              <a:ext uri="{FF2B5EF4-FFF2-40B4-BE49-F238E27FC236}">
                <a16:creationId xmlns:a16="http://schemas.microsoft.com/office/drawing/2014/main" id="{627CF2AE-6B21-4686-B336-2E4D0EFB6044}"/>
              </a:ext>
            </a:extLst>
          </p:cNvPr>
          <p:cNvSpPr>
            <a:spLocks noGrp="1"/>
          </p:cNvSpPr>
          <p:nvPr>
            <p:ph type="title"/>
          </p:nvPr>
        </p:nvSpPr>
        <p:spPr>
          <a:xfrm>
            <a:off x="0" y="0"/>
            <a:ext cx="9396536" cy="1143000"/>
          </a:xfrm>
        </p:spPr>
        <p:txBody>
          <a:bodyPr/>
          <a:lstStyle/>
          <a:p>
            <a:r>
              <a:rPr lang="en-IE" dirty="0"/>
              <a:t> 13 – Publishing and Sharing</a:t>
            </a:r>
          </a:p>
        </p:txBody>
      </p:sp>
      <p:pic>
        <p:nvPicPr>
          <p:cNvPr id="15" name="Picture 14">
            <a:extLst>
              <a:ext uri="{FF2B5EF4-FFF2-40B4-BE49-F238E27FC236}">
                <a16:creationId xmlns:a16="http://schemas.microsoft.com/office/drawing/2014/main" id="{F984FC53-2801-466B-9436-AF925B7DD1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136" y="1278937"/>
            <a:ext cx="590400" cy="590400"/>
          </a:xfrm>
          <a:prstGeom prst="rect">
            <a:avLst/>
          </a:prstGeom>
          <a:noFill/>
          <a:ln>
            <a:noFill/>
          </a:ln>
        </p:spPr>
      </p:pic>
      <p:sp>
        <p:nvSpPr>
          <p:cNvPr id="38" name="Content Placeholder 2">
            <a:extLst>
              <a:ext uri="{FF2B5EF4-FFF2-40B4-BE49-F238E27FC236}">
                <a16:creationId xmlns:a16="http://schemas.microsoft.com/office/drawing/2014/main" id="{A4CEA855-5B77-4EEF-869E-786D6EDDC2AC}"/>
              </a:ext>
            </a:extLst>
          </p:cNvPr>
          <p:cNvSpPr txBox="1">
            <a:spLocks/>
          </p:cNvSpPr>
          <p:nvPr/>
        </p:nvSpPr>
        <p:spPr>
          <a:xfrm>
            <a:off x="296019" y="2564904"/>
            <a:ext cx="2619797" cy="1745169"/>
          </a:xfrm>
          <a:prstGeom prst="rect">
            <a:avLst/>
          </a:prstGeom>
        </p:spPr>
        <p:txBody>
          <a:bodyPr vert="horz" wrap="square" lIns="91440" tIns="45720" rIns="91440" bIns="45720" rtlCol="0" anchor="t">
            <a:noAutofit/>
          </a:bodyPr>
          <a:lstStyle/>
          <a:p>
            <a:pPr>
              <a:lnSpc>
                <a:spcPts val="1800"/>
              </a:lnSpc>
              <a:spcAft>
                <a:spcPts val="0"/>
              </a:spcAft>
            </a:pPr>
            <a:r>
              <a:rPr lang="en-IE" sz="2000" b="1" kern="1200" dirty="0">
                <a:effectLst/>
                <a:latin typeface="Arial" panose="020B0604020202020204" pitchFamily="34" charset="0"/>
                <a:ea typeface="Times New Roman" panose="02020603050405020304" pitchFamily="18" charset="0"/>
              </a:rPr>
              <a:t>A Dashboard is </a:t>
            </a:r>
          </a:p>
          <a:p>
            <a:pPr marL="285750" indent="-285750">
              <a:lnSpc>
                <a:spcPts val="1800"/>
              </a:lnSpc>
              <a:spcAft>
                <a:spcPts val="0"/>
              </a:spcAft>
              <a:buFont typeface="Arial" panose="020B0604020202020204" pitchFamily="34" charset="0"/>
              <a:buChar char="•"/>
            </a:pPr>
            <a:r>
              <a:rPr lang="en-SG" sz="2000" dirty="0"/>
              <a:t>Made up of tiles</a:t>
            </a:r>
          </a:p>
          <a:p>
            <a:pPr marL="285750" indent="-285750">
              <a:lnSpc>
                <a:spcPts val="1800"/>
              </a:lnSpc>
              <a:spcAft>
                <a:spcPts val="0"/>
              </a:spcAft>
              <a:buFont typeface="Arial" panose="020B0604020202020204" pitchFamily="34" charset="0"/>
              <a:buChar char="•"/>
            </a:pPr>
            <a:r>
              <a:rPr lang="en-SG" sz="2000" dirty="0"/>
              <a:t>Interactive</a:t>
            </a:r>
          </a:p>
          <a:p>
            <a:pPr marL="285750" indent="-285750">
              <a:lnSpc>
                <a:spcPts val="1800"/>
              </a:lnSpc>
              <a:spcAft>
                <a:spcPts val="0"/>
              </a:spcAft>
              <a:buFont typeface="Arial" panose="020B0604020202020204" pitchFamily="34" charset="0"/>
              <a:buChar char="•"/>
            </a:pPr>
            <a:r>
              <a:rPr lang="en-SG" sz="2000" dirty="0"/>
              <a:t>Customisable </a:t>
            </a:r>
          </a:p>
          <a:p>
            <a:pPr marL="285750" indent="-285750">
              <a:lnSpc>
                <a:spcPts val="1800"/>
              </a:lnSpc>
              <a:spcAft>
                <a:spcPts val="0"/>
              </a:spcAft>
              <a:buFont typeface="Arial" panose="020B0604020202020204" pitchFamily="34" charset="0"/>
              <a:buChar char="•"/>
            </a:pPr>
            <a:r>
              <a:rPr lang="en-SG" sz="2000" dirty="0"/>
              <a:t>Visual display of key information on a single screen</a:t>
            </a:r>
            <a:endParaRPr lang="en-IE" sz="2000" dirty="0">
              <a:effectLst/>
              <a:latin typeface="Times New Roman" panose="02020603050405020304" pitchFamily="18" charset="0"/>
              <a:ea typeface="Times New Roman" panose="02020603050405020304" pitchFamily="18" charset="0"/>
            </a:endParaRPr>
          </a:p>
        </p:txBody>
      </p:sp>
      <p:sp>
        <p:nvSpPr>
          <p:cNvPr id="42" name="Content Placeholder 2">
            <a:extLst>
              <a:ext uri="{FF2B5EF4-FFF2-40B4-BE49-F238E27FC236}">
                <a16:creationId xmlns:a16="http://schemas.microsoft.com/office/drawing/2014/main" id="{8A215D9D-9520-4C89-931A-BDFB60305384}"/>
              </a:ext>
            </a:extLst>
          </p:cNvPr>
          <p:cNvSpPr txBox="1">
            <a:spLocks/>
          </p:cNvSpPr>
          <p:nvPr/>
        </p:nvSpPr>
        <p:spPr>
          <a:xfrm>
            <a:off x="6948264" y="4065390"/>
            <a:ext cx="2424323" cy="1896066"/>
          </a:xfrm>
          <a:prstGeom prst="rect">
            <a:avLst/>
          </a:prstGeom>
        </p:spPr>
        <p:txBody>
          <a:bodyPr vert="horz" lIns="91440" tIns="45720" rIns="91440" bIns="45720" rtlCol="0" anchor="t">
            <a:noAutofit/>
          </a:bodyPr>
          <a:lstStyle/>
          <a:p>
            <a:pPr>
              <a:lnSpc>
                <a:spcPts val="1800"/>
              </a:lnSpc>
              <a:spcAft>
                <a:spcPts val="0"/>
              </a:spcAft>
            </a:pPr>
            <a:r>
              <a:rPr lang="en-IE" sz="2000" b="1" kern="1200" dirty="0">
                <a:effectLst/>
                <a:latin typeface="Arial" panose="020B0604020202020204" pitchFamily="34" charset="0"/>
                <a:ea typeface="Times New Roman" panose="02020603050405020304" pitchFamily="18" charset="0"/>
              </a:rPr>
              <a:t>A Tile</a:t>
            </a:r>
          </a:p>
          <a:p>
            <a:pPr marL="285750" indent="-285750">
              <a:lnSpc>
                <a:spcPts val="1800"/>
              </a:lnSpc>
              <a:spcAft>
                <a:spcPts val="0"/>
              </a:spcAft>
              <a:buFont typeface="Arial" panose="020B0604020202020204" pitchFamily="34" charset="0"/>
              <a:buChar char="•"/>
            </a:pPr>
            <a:r>
              <a:rPr lang="en-IE" sz="2000" dirty="0">
                <a:latin typeface="Arial" panose="020B0604020202020204" pitchFamily="34" charset="0"/>
                <a:ea typeface="Times New Roman" panose="02020603050405020304" pitchFamily="18" charset="0"/>
              </a:rPr>
              <a:t>A</a:t>
            </a:r>
            <a:r>
              <a:rPr lang="en-IE" sz="2000" kern="1200" dirty="0">
                <a:effectLst/>
                <a:latin typeface="Arial" panose="020B0604020202020204" pitchFamily="34" charset="0"/>
                <a:ea typeface="Times New Roman" panose="02020603050405020304" pitchFamily="18" charset="0"/>
              </a:rPr>
              <a:t> visualization</a:t>
            </a:r>
          </a:p>
          <a:p>
            <a:pPr marL="285750" indent="-285750">
              <a:lnSpc>
                <a:spcPts val="1800"/>
              </a:lnSpc>
              <a:spcAft>
                <a:spcPts val="0"/>
              </a:spcAft>
              <a:buFont typeface="Arial" panose="020B0604020202020204" pitchFamily="34" charset="0"/>
              <a:buChar char="•"/>
            </a:pPr>
            <a:r>
              <a:rPr lang="en-IE" sz="2000" kern="1200" dirty="0">
                <a:effectLst/>
                <a:latin typeface="Arial" panose="020B0604020202020204" pitchFamily="34" charset="0"/>
                <a:ea typeface="Times New Roman" panose="02020603050405020304" pitchFamily="18" charset="0"/>
              </a:rPr>
              <a:t>Pinned from a report</a:t>
            </a:r>
          </a:p>
          <a:p>
            <a:pPr marL="285750" indent="-285750">
              <a:lnSpc>
                <a:spcPts val="1800"/>
              </a:lnSpc>
              <a:spcAft>
                <a:spcPts val="0"/>
              </a:spcAft>
              <a:buFont typeface="Arial" panose="020B0604020202020204" pitchFamily="34" charset="0"/>
              <a:buChar char="•"/>
            </a:pPr>
            <a:r>
              <a:rPr lang="en-IE" sz="2000" dirty="0">
                <a:latin typeface="Arial" panose="020B0604020202020204" pitchFamily="34" charset="0"/>
                <a:ea typeface="Times New Roman" panose="02020603050405020304" pitchFamily="18" charset="0"/>
              </a:rPr>
              <a:t>U</a:t>
            </a:r>
            <a:r>
              <a:rPr lang="en-IE" sz="2000" kern="1200" dirty="0">
                <a:effectLst/>
                <a:latin typeface="Arial" panose="020B0604020202020204" pitchFamily="34" charset="0"/>
                <a:ea typeface="Times New Roman" panose="02020603050405020304" pitchFamily="18" charset="0"/>
              </a:rPr>
              <a:t>pdates as the underlying data updates</a:t>
            </a:r>
            <a:endParaRPr lang="en-IE" sz="2000" dirty="0">
              <a:effectLst/>
              <a:latin typeface="Times New Roman" panose="02020603050405020304" pitchFamily="18" charset="0"/>
              <a:ea typeface="Times New Roman" panose="02020603050405020304" pitchFamily="18" charset="0"/>
            </a:endParaRPr>
          </a:p>
        </p:txBody>
      </p:sp>
      <p:grpSp>
        <p:nvGrpSpPr>
          <p:cNvPr id="3" name="Group 2">
            <a:extLst>
              <a:ext uri="{FF2B5EF4-FFF2-40B4-BE49-F238E27FC236}">
                <a16:creationId xmlns:a16="http://schemas.microsoft.com/office/drawing/2014/main" id="{679EB0AF-15C6-4DCB-8D7C-40B8486998F3}"/>
              </a:ext>
            </a:extLst>
          </p:cNvPr>
          <p:cNvGrpSpPr/>
          <p:nvPr/>
        </p:nvGrpSpPr>
        <p:grpSpPr>
          <a:xfrm>
            <a:off x="2222544" y="1334708"/>
            <a:ext cx="5351278" cy="5461363"/>
            <a:chOff x="2114489" y="1742964"/>
            <a:chExt cx="5351278" cy="5461363"/>
          </a:xfrm>
        </p:grpSpPr>
        <p:pic>
          <p:nvPicPr>
            <p:cNvPr id="64" name="Graphic 63" descr="Laptop">
              <a:extLst>
                <a:ext uri="{FF2B5EF4-FFF2-40B4-BE49-F238E27FC236}">
                  <a16:creationId xmlns:a16="http://schemas.microsoft.com/office/drawing/2014/main" id="{3646F971-8BCF-42E5-B097-78210D8886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4489" y="1742964"/>
              <a:ext cx="5033999" cy="5461363"/>
            </a:xfrm>
            <a:prstGeom prst="rect">
              <a:avLst/>
            </a:prstGeom>
          </p:spPr>
        </p:pic>
        <p:grpSp>
          <p:nvGrpSpPr>
            <p:cNvPr id="2" name="Group 1">
              <a:extLst>
                <a:ext uri="{FF2B5EF4-FFF2-40B4-BE49-F238E27FC236}">
                  <a16:creationId xmlns:a16="http://schemas.microsoft.com/office/drawing/2014/main" id="{E49694EB-7E5E-4859-8BEF-ADEAACCE72E9}"/>
                </a:ext>
              </a:extLst>
            </p:cNvPr>
            <p:cNvGrpSpPr/>
            <p:nvPr/>
          </p:nvGrpSpPr>
          <p:grpSpPr>
            <a:xfrm>
              <a:off x="2667432" y="2993268"/>
              <a:ext cx="4798335" cy="2451956"/>
              <a:chOff x="2667432" y="2993268"/>
              <a:chExt cx="4798335" cy="2451956"/>
            </a:xfrm>
          </p:grpSpPr>
          <p:pic>
            <p:nvPicPr>
              <p:cNvPr id="36" name="Picture 35">
                <a:extLst>
                  <a:ext uri="{FF2B5EF4-FFF2-40B4-BE49-F238E27FC236}">
                    <a16:creationId xmlns:a16="http://schemas.microsoft.com/office/drawing/2014/main" id="{CCE3366B-3071-4255-BE76-ABAFE23B2630}"/>
                  </a:ext>
                </a:extLst>
              </p:cNvPr>
              <p:cNvPicPr/>
              <p:nvPr/>
            </p:nvPicPr>
            <p:blipFill>
              <a:blip r:embed="rId6"/>
              <a:stretch>
                <a:fillRect/>
              </a:stretch>
            </p:blipFill>
            <p:spPr>
              <a:xfrm>
                <a:off x="2965805" y="3086761"/>
                <a:ext cx="3334387" cy="2199854"/>
              </a:xfrm>
              <a:prstGeom prst="rect">
                <a:avLst/>
              </a:prstGeom>
              <a:ln>
                <a:solidFill>
                  <a:schemeClr val="tx1"/>
                </a:solidFill>
              </a:ln>
            </p:spPr>
          </p:pic>
          <p:sp>
            <p:nvSpPr>
              <p:cNvPr id="43" name="Left Bracket 42">
                <a:extLst>
                  <a:ext uri="{FF2B5EF4-FFF2-40B4-BE49-F238E27FC236}">
                    <a16:creationId xmlns:a16="http://schemas.microsoft.com/office/drawing/2014/main" id="{353D11E2-8925-4961-8BEA-ECC0D40ED26B}"/>
                  </a:ext>
                </a:extLst>
              </p:cNvPr>
              <p:cNvSpPr/>
              <p:nvPr/>
            </p:nvSpPr>
            <p:spPr>
              <a:xfrm>
                <a:off x="2667432" y="2993268"/>
                <a:ext cx="298373" cy="2451956"/>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pic>
            <p:nvPicPr>
              <p:cNvPr id="44" name="Graphic 14" descr="Line Arrow: Counterclockwise curve">
                <a:extLst>
                  <a:ext uri="{FF2B5EF4-FFF2-40B4-BE49-F238E27FC236}">
                    <a16:creationId xmlns:a16="http://schemas.microsoft.com/office/drawing/2014/main" id="{4BD73471-172F-419E-88EB-2EBC4A5C0E1A}"/>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7206307">
                <a:off x="6437078" y="3592189"/>
                <a:ext cx="702346" cy="1355032"/>
              </a:xfrm>
              <a:prstGeom prst="rect">
                <a:avLst/>
              </a:prstGeom>
            </p:spPr>
          </p:pic>
        </p:grpSp>
      </p:grpSp>
      <p:sp>
        <p:nvSpPr>
          <p:cNvPr id="34" name="Content Placeholder 2">
            <a:extLst>
              <a:ext uri="{FF2B5EF4-FFF2-40B4-BE49-F238E27FC236}">
                <a16:creationId xmlns:a16="http://schemas.microsoft.com/office/drawing/2014/main" id="{F4626AAA-1813-4937-B261-BE828AA1CDDE}"/>
              </a:ext>
            </a:extLst>
          </p:cNvPr>
          <p:cNvSpPr txBox="1">
            <a:spLocks/>
          </p:cNvSpPr>
          <p:nvPr/>
        </p:nvSpPr>
        <p:spPr>
          <a:xfrm>
            <a:off x="6985343" y="1869337"/>
            <a:ext cx="2188153" cy="1210065"/>
          </a:xfrm>
          <a:prstGeom prst="rect">
            <a:avLst/>
          </a:prstGeom>
        </p:spPr>
        <p:txBody>
          <a:bodyPr vert="horz" lIns="91440" tIns="45720" rIns="91440" bIns="45720" rtlCol="0" anchor="t">
            <a:noAutofit/>
          </a:bodyPr>
          <a:lstStyle/>
          <a:p>
            <a:pPr>
              <a:lnSpc>
                <a:spcPts val="1800"/>
              </a:lnSpc>
              <a:spcAft>
                <a:spcPts val="0"/>
              </a:spcAft>
            </a:pPr>
            <a:r>
              <a:rPr lang="en-US" sz="2000" b="1" dirty="0">
                <a:latin typeface="Arial" panose="020B0604020202020204" pitchFamily="34" charset="0"/>
                <a:ea typeface="Times New Roman" panose="02020603050405020304" pitchFamily="18" charset="0"/>
              </a:rPr>
              <a:t>A Dashboard</a:t>
            </a:r>
          </a:p>
          <a:p>
            <a:pPr marL="342900" indent="-342900">
              <a:lnSpc>
                <a:spcPts val="1800"/>
              </a:lnSpc>
              <a:spcAft>
                <a:spcPts val="0"/>
              </a:spcAft>
              <a:buFont typeface="Arial" panose="020B0604020202020204" pitchFamily="34" charset="0"/>
              <a:buChar char="•"/>
            </a:pPr>
            <a:r>
              <a:rPr lang="en-US" sz="2000" dirty="0">
                <a:latin typeface="Arial" panose="020B0604020202020204" pitchFamily="34" charset="0"/>
                <a:ea typeface="Times New Roman" panose="02020603050405020304" pitchFamily="18" charset="0"/>
              </a:rPr>
              <a:t>can only be created in </a:t>
            </a:r>
            <a:r>
              <a:rPr lang="en-US" sz="2000" b="1" dirty="0">
                <a:latin typeface="Arial" panose="020B0604020202020204" pitchFamily="34" charset="0"/>
                <a:ea typeface="Times New Roman" panose="02020603050405020304" pitchFamily="18" charset="0"/>
              </a:rPr>
              <a:t>Power BI service. </a:t>
            </a:r>
            <a:endParaRPr lang="en-IE" sz="2000" b="1" dirty="0">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1B3A8CA8-4833-48EA-BA7F-CAEA72E7A496}"/>
              </a:ext>
            </a:extLst>
          </p:cNvPr>
          <p:cNvSpPr>
            <a:spLocks noGrp="1"/>
          </p:cNvSpPr>
          <p:nvPr>
            <p:ph type="ftr" sz="quarter" idx="11"/>
          </p:nvPr>
        </p:nvSpPr>
        <p:spPr/>
        <p:txBody>
          <a:bodyPr/>
          <a:lstStyle/>
          <a:p>
            <a:r>
              <a:rPr lang="en-IE"/>
              <a:t>Data Analytics - Foundation 1.0</a:t>
            </a:r>
            <a:endParaRPr lang="en-IE" dirty="0"/>
          </a:p>
        </p:txBody>
      </p:sp>
      <p:pic>
        <p:nvPicPr>
          <p:cNvPr id="23" name="Graphic 22" descr="Pencil">
            <a:extLst>
              <a:ext uri="{FF2B5EF4-FFF2-40B4-BE49-F238E27FC236}">
                <a16:creationId xmlns:a16="http://schemas.microsoft.com/office/drawing/2014/main" id="{C648E62B-1B18-494A-819B-1B629C1CC7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90816" y="1951389"/>
            <a:ext cx="1210065" cy="1210065"/>
          </a:xfrm>
          <a:prstGeom prst="rect">
            <a:avLst/>
          </a:prstGeom>
        </p:spPr>
      </p:pic>
    </p:spTree>
    <p:extLst>
      <p:ext uri="{BB962C8B-B14F-4D97-AF65-F5344CB8AC3E}">
        <p14:creationId xmlns:p14="http://schemas.microsoft.com/office/powerpoint/2010/main" val="42362762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270606"/>
            <a:ext cx="7903697" cy="5587394"/>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600" b="1" dirty="0">
                <a:solidFill>
                  <a:srgbClr val="009FE9"/>
                </a:solidFill>
              </a:rPr>
              <a:t>Task: Creating Dashboards</a:t>
            </a:r>
            <a:endParaRPr lang="en-SG" sz="3600" b="1" dirty="0">
              <a:solidFill>
                <a:srgbClr val="009FE9"/>
              </a:solidFill>
            </a:endParaRPr>
          </a:p>
          <a:p>
            <a:pPr marL="0" indent="0">
              <a:buNone/>
            </a:pPr>
            <a:endParaRPr lang="en-GB" sz="3600" b="1" dirty="0">
              <a:solidFill>
                <a:srgbClr val="00B0F0"/>
              </a:solidFill>
            </a:endParaRPr>
          </a:p>
          <a:p>
            <a:pPr marL="0" indent="0">
              <a:buNone/>
            </a:pPr>
            <a:r>
              <a:rPr lang="en-IE" sz="3600" b="1" dirty="0"/>
              <a:t>Example: </a:t>
            </a:r>
            <a:r>
              <a:rPr lang="en-IE" sz="3600" dirty="0"/>
              <a:t>Create a dashboard called </a:t>
            </a:r>
            <a:r>
              <a:rPr lang="en-IE" sz="3600" b="1" dirty="0"/>
              <a:t>Orders Dashboard </a:t>
            </a:r>
            <a:r>
              <a:rPr lang="en-IE" sz="3600" dirty="0"/>
              <a:t>using visualizations from the </a:t>
            </a:r>
            <a:r>
              <a:rPr lang="en-IE" sz="3600" b="1" dirty="0"/>
              <a:t>Orders – Final Solution </a:t>
            </a:r>
            <a:r>
              <a:rPr lang="en-IE" sz="3600" dirty="0"/>
              <a:t>report</a:t>
            </a:r>
            <a:r>
              <a:rPr lang="en-SG" sz="3600" dirty="0"/>
              <a:t>.</a:t>
            </a:r>
            <a:endParaRPr lang="en-IE" sz="3600" dirty="0"/>
          </a:p>
          <a:p>
            <a:pPr marL="0" indent="0">
              <a:buNone/>
            </a:pPr>
            <a:endParaRPr lang="en-SG" sz="3600" b="1" dirty="0"/>
          </a:p>
          <a:p>
            <a:pPr marL="0" indent="0">
              <a:buNone/>
            </a:pPr>
            <a:r>
              <a:rPr lang="en-IE" sz="3600" b="1" dirty="0"/>
              <a:t>Steps:</a:t>
            </a:r>
          </a:p>
          <a:p>
            <a:pPr lvl="0">
              <a:buFont typeface="+mj-lt"/>
              <a:buAutoNum type="arabicPeriod"/>
            </a:pPr>
            <a:r>
              <a:rPr lang="en-SG" sz="3100" dirty="0"/>
              <a:t>In Power BI Service select </a:t>
            </a:r>
            <a:r>
              <a:rPr lang="en-SG" sz="3100" b="1" dirty="0"/>
              <a:t>My Workspace</a:t>
            </a:r>
            <a:r>
              <a:rPr lang="en-SG" sz="3100" dirty="0"/>
              <a:t> and select</a:t>
            </a:r>
            <a:r>
              <a:rPr lang="en-SG" sz="3100" b="1" dirty="0"/>
              <a:t> Orders Final - Solution</a:t>
            </a:r>
            <a:r>
              <a:rPr lang="en-SG" sz="3100" dirty="0"/>
              <a:t>.</a:t>
            </a:r>
            <a:endParaRPr lang="en-IE" sz="3100" dirty="0"/>
          </a:p>
          <a:p>
            <a:pPr>
              <a:buFont typeface="+mj-lt"/>
              <a:buAutoNum type="arabicPeriod"/>
            </a:pPr>
            <a:r>
              <a:rPr lang="en-SG" sz="3100" dirty="0"/>
              <a:t>On </a:t>
            </a:r>
            <a:r>
              <a:rPr lang="en-SG" sz="3100" b="1" dirty="0"/>
              <a:t>Page 1</a:t>
            </a:r>
            <a:r>
              <a:rPr lang="en-SG" sz="3100" dirty="0"/>
              <a:t>, hover over </a:t>
            </a:r>
            <a:r>
              <a:rPr lang="en-SG" sz="3100" b="1" dirty="0"/>
              <a:t>Number of Orders</a:t>
            </a:r>
            <a:r>
              <a:rPr lang="en-SG" sz="3100" dirty="0"/>
              <a:t> and click the pushpin icon.</a:t>
            </a:r>
            <a:endParaRPr lang="en-IE" sz="3100" dirty="0"/>
          </a:p>
          <a:p>
            <a:pPr>
              <a:buFont typeface="+mj-lt"/>
              <a:buAutoNum type="arabicPeriod"/>
            </a:pPr>
            <a:r>
              <a:rPr lang="en-SG" sz="3100" dirty="0"/>
              <a:t>Select </a:t>
            </a:r>
            <a:r>
              <a:rPr lang="en-SG" sz="3100" b="1" dirty="0"/>
              <a:t>New dashboard</a:t>
            </a:r>
            <a:r>
              <a:rPr lang="en-SG" sz="3100" dirty="0"/>
              <a:t> and type </a:t>
            </a:r>
            <a:r>
              <a:rPr lang="en-SG" sz="3100" b="1" dirty="0"/>
              <a:t>Orders Dashboard.</a:t>
            </a:r>
            <a:r>
              <a:rPr lang="en-SG" sz="3100" dirty="0"/>
              <a:t> </a:t>
            </a:r>
            <a:endParaRPr lang="en-IE" sz="3100" dirty="0"/>
          </a:p>
          <a:p>
            <a:pPr lvl="0">
              <a:buFont typeface="+mj-lt"/>
              <a:buAutoNum type="arabicPeriod"/>
            </a:pPr>
            <a:r>
              <a:rPr lang="en-SG" sz="3100" dirty="0"/>
              <a:t>Click </a:t>
            </a:r>
            <a:r>
              <a:rPr lang="en-SG" sz="3100" b="1" dirty="0"/>
              <a:t>Pin</a:t>
            </a:r>
            <a:r>
              <a:rPr lang="en-SG" sz="3100" dirty="0"/>
              <a:t>.</a:t>
            </a:r>
            <a:endParaRPr lang="en-IE" sz="3100" dirty="0"/>
          </a:p>
          <a:p>
            <a:pPr>
              <a:buFont typeface="+mj-lt"/>
              <a:buAutoNum type="arabicPeriod"/>
            </a:pPr>
            <a:r>
              <a:rPr lang="en-SG" sz="3100" dirty="0"/>
              <a:t>From </a:t>
            </a:r>
            <a:r>
              <a:rPr lang="en-SG" sz="3100" b="1" dirty="0"/>
              <a:t>page 1 </a:t>
            </a:r>
            <a:r>
              <a:rPr lang="en-SG" sz="3100" dirty="0"/>
              <a:t>pin </a:t>
            </a:r>
            <a:r>
              <a:rPr lang="en-SG" sz="3100" b="1" dirty="0"/>
              <a:t>Number of Customers</a:t>
            </a:r>
            <a:r>
              <a:rPr lang="en-SG" sz="3100" dirty="0"/>
              <a:t> card &amp; </a:t>
            </a:r>
            <a:r>
              <a:rPr lang="en-SG" sz="3100" b="1" dirty="0"/>
              <a:t>Total Orders Value</a:t>
            </a:r>
            <a:r>
              <a:rPr lang="en-SG" sz="3100" dirty="0"/>
              <a:t> card to </a:t>
            </a:r>
            <a:r>
              <a:rPr lang="en-SG" sz="3100" b="1" dirty="0"/>
              <a:t>Orders Dashboard</a:t>
            </a:r>
            <a:r>
              <a:rPr lang="en-SG" sz="3100" dirty="0"/>
              <a:t>. </a:t>
            </a:r>
            <a:endParaRPr lang="en-IE" sz="3100" dirty="0"/>
          </a:p>
          <a:p>
            <a:pPr lvl="0">
              <a:buFont typeface="+mj-lt"/>
              <a:buAutoNum type="arabicPeriod"/>
            </a:pPr>
            <a:r>
              <a:rPr lang="en-SG" sz="3100" dirty="0"/>
              <a:t>From </a:t>
            </a:r>
            <a:r>
              <a:rPr lang="en-SG" sz="3100" b="1" dirty="0"/>
              <a:t>page 2</a:t>
            </a:r>
            <a:r>
              <a:rPr lang="en-SG" sz="3100" dirty="0"/>
              <a:t> pin </a:t>
            </a:r>
            <a:r>
              <a:rPr lang="en-SG" sz="3100" b="1" dirty="0"/>
              <a:t>Sales and Profit by Month</a:t>
            </a:r>
            <a:r>
              <a:rPr lang="en-SG" sz="3100" dirty="0"/>
              <a:t> line chart &amp; </a:t>
            </a:r>
            <a:r>
              <a:rPr lang="en-SG" sz="3100" b="1" dirty="0"/>
              <a:t>Sales Distribution by Region</a:t>
            </a:r>
            <a:r>
              <a:rPr lang="en-SG" sz="3100" dirty="0"/>
              <a:t> donut chart to </a:t>
            </a:r>
            <a:r>
              <a:rPr lang="en-SG" sz="3100" b="1" dirty="0"/>
              <a:t>Orders Dashboard</a:t>
            </a:r>
            <a:r>
              <a:rPr lang="en-SG" sz="3100" dirty="0"/>
              <a:t>. </a:t>
            </a:r>
          </a:p>
          <a:p>
            <a:pPr lvl="0">
              <a:buFont typeface="+mj-lt"/>
              <a:buAutoNum type="arabicPeriod"/>
            </a:pPr>
            <a:r>
              <a:rPr lang="en-SG" sz="3100" dirty="0"/>
              <a:t>Hover over the tiles, click the resize handle and resize tiles as required.</a:t>
            </a:r>
            <a:endParaRPr lang="en-IE" sz="3100" dirty="0"/>
          </a:p>
          <a:p>
            <a:pPr>
              <a:buFont typeface="+mj-lt"/>
              <a:buAutoNum type="arabicPeriod"/>
            </a:pPr>
            <a:r>
              <a:rPr lang="en-SG" sz="3100" dirty="0"/>
              <a:t>Hover over the line chart and click on </a:t>
            </a:r>
            <a:r>
              <a:rPr lang="en-SG" sz="3100" b="1" dirty="0"/>
              <a:t>More options</a:t>
            </a:r>
            <a:r>
              <a:rPr lang="en-SG" sz="3100" dirty="0"/>
              <a:t> icon (...).</a:t>
            </a:r>
          </a:p>
          <a:p>
            <a:pPr>
              <a:buFont typeface="+mj-lt"/>
              <a:buAutoNum type="arabicPeriod"/>
            </a:pPr>
            <a:r>
              <a:rPr lang="en-SG" sz="3100" dirty="0"/>
              <a:t>Select </a:t>
            </a:r>
            <a:r>
              <a:rPr lang="en-SG" sz="3100" b="1" dirty="0"/>
              <a:t>Edit details</a:t>
            </a:r>
            <a:r>
              <a:rPr lang="en-SG" sz="3100" dirty="0"/>
              <a:t>. </a:t>
            </a:r>
          </a:p>
          <a:p>
            <a:pPr>
              <a:buFont typeface="+mj-lt"/>
              <a:buAutoNum type="arabicPeriod"/>
            </a:pPr>
            <a:r>
              <a:rPr lang="en-SG" sz="3100" dirty="0"/>
              <a:t>Enter </a:t>
            </a:r>
            <a:r>
              <a:rPr lang="en-SG" sz="3100" b="1" dirty="0"/>
              <a:t>Title:</a:t>
            </a:r>
            <a:r>
              <a:rPr lang="en-SG" sz="3100" dirty="0"/>
              <a:t> </a:t>
            </a:r>
            <a:r>
              <a:rPr lang="en-SG" sz="3100" b="1" dirty="0"/>
              <a:t>Sales and Profit Distribution</a:t>
            </a:r>
            <a:r>
              <a:rPr lang="en-SG" sz="3100" dirty="0"/>
              <a:t> and </a:t>
            </a:r>
            <a:r>
              <a:rPr lang="en-SG" sz="3100" b="1" dirty="0"/>
              <a:t>Subtitle:</a:t>
            </a:r>
            <a:r>
              <a:rPr lang="en-SG" sz="3100" dirty="0"/>
              <a:t> </a:t>
            </a:r>
            <a:r>
              <a:rPr lang="en-SG" sz="3100" b="1" dirty="0"/>
              <a:t>Half Yearly (Jan to Jun) </a:t>
            </a:r>
            <a:r>
              <a:rPr lang="en-SG" sz="3100" dirty="0"/>
              <a:t>and click </a:t>
            </a:r>
            <a:r>
              <a:rPr lang="en-SG" sz="3100" b="1" dirty="0"/>
              <a:t>Apply</a:t>
            </a:r>
            <a:r>
              <a:rPr lang="en-SG" sz="3100" dirty="0"/>
              <a:t>.</a:t>
            </a:r>
            <a:endParaRPr lang="en-IE" sz="3100" dirty="0"/>
          </a:p>
          <a:p>
            <a:pPr lvl="0">
              <a:buFont typeface="+mj-lt"/>
              <a:buAutoNum type="arabicPeriod"/>
            </a:pPr>
            <a:endParaRPr lang="en-SG" dirty="0"/>
          </a:p>
          <a:p>
            <a:pPr lvl="0">
              <a:buFont typeface="+mj-lt"/>
              <a:buAutoNum type="arabicPeriod"/>
            </a:pPr>
            <a:endParaRPr lang="en-SG" dirty="0"/>
          </a:p>
          <a:p>
            <a:pPr lvl="0">
              <a:buFont typeface="+mj-lt"/>
              <a:buAutoNum type="arabicPeriod"/>
            </a:pPr>
            <a:endParaRPr lang="en-IE" dirty="0"/>
          </a:p>
          <a:p>
            <a:pPr lvl="0"/>
            <a:endParaRPr lang="en-IE" dirty="0"/>
          </a:p>
          <a:p>
            <a:pPr lvl="0"/>
            <a:endParaRPr lang="en-IE" dirty="0"/>
          </a:p>
          <a:p>
            <a:pPr lvl="0">
              <a:buFont typeface="+mj-lt"/>
              <a:buAutoNum type="arabicPeriod"/>
            </a:pPr>
            <a:endParaRPr lang="en-IE" dirty="0"/>
          </a:p>
          <a:p>
            <a:endParaRPr lang="en-IE" dirty="0"/>
          </a:p>
          <a:p>
            <a:pPr lvl="0"/>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66100" y="1268760"/>
            <a:ext cx="588830" cy="588830"/>
          </a:xfrm>
          <a:prstGeom prst="rect">
            <a:avLst/>
          </a:prstGeom>
        </p:spPr>
      </p:pic>
      <p:sp>
        <p:nvSpPr>
          <p:cNvPr id="2" name="Footer Placeholder 1">
            <a:extLst>
              <a:ext uri="{FF2B5EF4-FFF2-40B4-BE49-F238E27FC236}">
                <a16:creationId xmlns:a16="http://schemas.microsoft.com/office/drawing/2014/main" id="{D7C14FAF-56A6-489F-A807-0C51E90F5A5A}"/>
              </a:ext>
            </a:extLst>
          </p:cNvPr>
          <p:cNvSpPr>
            <a:spLocks noGrp="1"/>
          </p:cNvSpPr>
          <p:nvPr>
            <p:ph type="ftr" sz="quarter" idx="11"/>
          </p:nvPr>
        </p:nvSpPr>
        <p:spPr/>
        <p:txBody>
          <a:bodyPr/>
          <a:lstStyle/>
          <a:p>
            <a:r>
              <a:rPr lang="en-IE"/>
              <a:t>Data Analytics - Foundation 1.0</a:t>
            </a:r>
            <a:endParaRPr lang="en-IE" dirty="0"/>
          </a:p>
        </p:txBody>
      </p:sp>
      <p:grpSp>
        <p:nvGrpSpPr>
          <p:cNvPr id="4" name="Group 3">
            <a:extLst>
              <a:ext uri="{FF2B5EF4-FFF2-40B4-BE49-F238E27FC236}">
                <a16:creationId xmlns:a16="http://schemas.microsoft.com/office/drawing/2014/main" id="{5FC202B7-D65C-4993-BE44-DEA8FA9E9F28}"/>
              </a:ext>
            </a:extLst>
          </p:cNvPr>
          <p:cNvGrpSpPr/>
          <p:nvPr/>
        </p:nvGrpSpPr>
        <p:grpSpPr>
          <a:xfrm>
            <a:off x="7199691" y="-99392"/>
            <a:ext cx="2556885" cy="2088207"/>
            <a:chOff x="7199691" y="-99392"/>
            <a:chExt cx="2556885" cy="2088207"/>
          </a:xfrm>
        </p:grpSpPr>
        <p:grpSp>
          <p:nvGrpSpPr>
            <p:cNvPr id="11" name="Group 10">
              <a:extLst>
                <a:ext uri="{FF2B5EF4-FFF2-40B4-BE49-F238E27FC236}">
                  <a16:creationId xmlns:a16="http://schemas.microsoft.com/office/drawing/2014/main" id="{7E67E66B-D01B-4454-A2A7-89EF0215E6B6}"/>
                </a:ext>
              </a:extLst>
            </p:cNvPr>
            <p:cNvGrpSpPr/>
            <p:nvPr/>
          </p:nvGrpSpPr>
          <p:grpSpPr>
            <a:xfrm>
              <a:off x="7199691" y="-99392"/>
              <a:ext cx="2556885" cy="2088207"/>
              <a:chOff x="8481258" y="698328"/>
              <a:chExt cx="1802562" cy="1255937"/>
            </a:xfrm>
          </p:grpSpPr>
          <p:pic>
            <p:nvPicPr>
              <p:cNvPr id="12" name="Picture 11">
                <a:extLst>
                  <a:ext uri="{FF2B5EF4-FFF2-40B4-BE49-F238E27FC236}">
                    <a16:creationId xmlns:a16="http://schemas.microsoft.com/office/drawing/2014/main" id="{E6E80450-AA31-419F-8A56-69D2E6F6F6B1}"/>
                  </a:ext>
                </a:extLst>
              </p:cNvPr>
              <p:cNvPicPr/>
              <p:nvPr/>
            </p:nvPicPr>
            <p:blipFill>
              <a:blip r:embed="rId4"/>
              <a:stretch>
                <a:fillRect/>
              </a:stretch>
            </p:blipFill>
            <p:spPr>
              <a:xfrm>
                <a:off x="8703194" y="1006786"/>
                <a:ext cx="746867" cy="430629"/>
              </a:xfrm>
              <a:prstGeom prst="rect">
                <a:avLst/>
              </a:prstGeom>
              <a:ln>
                <a:solidFill>
                  <a:schemeClr val="tx1"/>
                </a:solidFill>
              </a:ln>
            </p:spPr>
          </p:pic>
          <p:grpSp>
            <p:nvGrpSpPr>
              <p:cNvPr id="13" name="Group 12">
                <a:extLst>
                  <a:ext uri="{FF2B5EF4-FFF2-40B4-BE49-F238E27FC236}">
                    <a16:creationId xmlns:a16="http://schemas.microsoft.com/office/drawing/2014/main" id="{D157E9C0-AD49-4A69-B06D-E44FEA8AE442}"/>
                  </a:ext>
                </a:extLst>
              </p:cNvPr>
              <p:cNvGrpSpPr/>
              <p:nvPr/>
            </p:nvGrpSpPr>
            <p:grpSpPr>
              <a:xfrm>
                <a:off x="8481258" y="698328"/>
                <a:ext cx="1802562" cy="1255937"/>
                <a:chOff x="8087608" y="411852"/>
                <a:chExt cx="1802562" cy="1255937"/>
              </a:xfrm>
            </p:grpSpPr>
            <p:pic>
              <p:nvPicPr>
                <p:cNvPr id="14" name="Graphic 13" descr="Laptop">
                  <a:extLst>
                    <a:ext uri="{FF2B5EF4-FFF2-40B4-BE49-F238E27FC236}">
                      <a16:creationId xmlns:a16="http://schemas.microsoft.com/office/drawing/2014/main" id="{2F079A28-423F-4AA5-98E2-0D328F9706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7608" y="411852"/>
                  <a:ext cx="1193763" cy="1188696"/>
                </a:xfrm>
                <a:prstGeom prst="rect">
                  <a:avLst/>
                </a:prstGeom>
              </p:spPr>
            </p:pic>
            <p:sp>
              <p:nvSpPr>
                <p:cNvPr id="16" name="Content Placeholder 2">
                  <a:extLst>
                    <a:ext uri="{FF2B5EF4-FFF2-40B4-BE49-F238E27FC236}">
                      <a16:creationId xmlns:a16="http://schemas.microsoft.com/office/drawing/2014/main" id="{65F2955E-8CC9-4357-8C55-2F8FD125E7B8}"/>
                    </a:ext>
                  </a:extLst>
                </p:cNvPr>
                <p:cNvSpPr txBox="1">
                  <a:spLocks/>
                </p:cNvSpPr>
                <p:nvPr/>
              </p:nvSpPr>
              <p:spPr>
                <a:xfrm>
                  <a:off x="8155733" y="1326006"/>
                  <a:ext cx="1734437" cy="34178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service</a:t>
                  </a:r>
                  <a:endParaRPr lang="en-IE" sz="1400" dirty="0">
                    <a:effectLst/>
                    <a:latin typeface="Times New Roman" panose="02020603050405020304" pitchFamily="18" charset="0"/>
                    <a:ea typeface="Times New Roman" panose="02020603050405020304" pitchFamily="18" charset="0"/>
                  </a:endParaRPr>
                </a:p>
              </p:txBody>
            </p:sp>
          </p:grpSp>
        </p:grpSp>
        <p:pic>
          <p:nvPicPr>
            <p:cNvPr id="22" name="Graphic 21" descr="Pencil">
              <a:extLst>
                <a:ext uri="{FF2B5EF4-FFF2-40B4-BE49-F238E27FC236}">
                  <a16:creationId xmlns:a16="http://schemas.microsoft.com/office/drawing/2014/main" id="{088CA3CD-C656-448F-A289-406B895E69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68498" y="32918"/>
              <a:ext cx="756281" cy="756281"/>
            </a:xfrm>
            <a:prstGeom prst="rect">
              <a:avLst/>
            </a:prstGeom>
          </p:spPr>
        </p:pic>
      </p:grpSp>
      <p:sp>
        <p:nvSpPr>
          <p:cNvPr id="15" name="Title 1">
            <a:extLst>
              <a:ext uri="{FF2B5EF4-FFF2-40B4-BE49-F238E27FC236}">
                <a16:creationId xmlns:a16="http://schemas.microsoft.com/office/drawing/2014/main" id="{250DF220-008E-4CFB-A313-474AC216AF85}"/>
              </a:ext>
            </a:extLst>
          </p:cNvPr>
          <p:cNvSpPr>
            <a:spLocks noGrp="1"/>
          </p:cNvSpPr>
          <p:nvPr>
            <p:ph type="title"/>
          </p:nvPr>
        </p:nvSpPr>
        <p:spPr>
          <a:xfrm>
            <a:off x="0" y="0"/>
            <a:ext cx="9396536" cy="1143000"/>
          </a:xfrm>
        </p:spPr>
        <p:txBody>
          <a:bodyPr/>
          <a:lstStyle/>
          <a:p>
            <a:r>
              <a:rPr lang="en-IE" dirty="0"/>
              <a:t> 13 – Publishing and Sharing</a:t>
            </a:r>
          </a:p>
        </p:txBody>
      </p:sp>
    </p:spTree>
    <p:extLst>
      <p:ext uri="{BB962C8B-B14F-4D97-AF65-F5344CB8AC3E}">
        <p14:creationId xmlns:p14="http://schemas.microsoft.com/office/powerpoint/2010/main" val="11754295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72720" y="1247274"/>
            <a:ext cx="7990501" cy="556610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009FE9"/>
                </a:solidFill>
              </a:rPr>
              <a:t>Task: Creating Dashboards</a:t>
            </a:r>
            <a:endParaRPr lang="en-SG" sz="2000" b="1" dirty="0">
              <a:solidFill>
                <a:srgbClr val="009FE9"/>
              </a:solidFill>
            </a:endParaRPr>
          </a:p>
          <a:p>
            <a:pPr marL="0" indent="0">
              <a:buNone/>
            </a:pPr>
            <a:endParaRPr lang="en-GB" sz="2000" b="1" dirty="0">
              <a:solidFill>
                <a:srgbClr val="00B0F0"/>
              </a:solidFill>
            </a:endParaRPr>
          </a:p>
          <a:p>
            <a:pPr marL="0" indent="0">
              <a:buNone/>
            </a:pPr>
            <a:r>
              <a:rPr lang="en-IE" sz="2000" b="1" dirty="0"/>
              <a:t>Example</a:t>
            </a:r>
            <a:r>
              <a:rPr lang="en-IE" sz="2000" dirty="0"/>
              <a:t>: Create a dashboard called </a:t>
            </a:r>
            <a:r>
              <a:rPr lang="en-IE" sz="2000" b="1" dirty="0"/>
              <a:t>Orders Dashboard </a:t>
            </a:r>
            <a:r>
              <a:rPr lang="en-IE" sz="2000" dirty="0"/>
              <a:t>using visualizations from the </a:t>
            </a:r>
            <a:r>
              <a:rPr lang="en-IE" sz="2000" b="1" dirty="0"/>
              <a:t>Orders – Final Solution </a:t>
            </a:r>
            <a:r>
              <a:rPr lang="en-IE" sz="2000" dirty="0"/>
              <a:t>report</a:t>
            </a:r>
            <a:r>
              <a:rPr lang="en-SG" sz="2000" dirty="0"/>
              <a:t>.</a:t>
            </a:r>
            <a:endParaRPr lang="en-IE" sz="2000" dirty="0"/>
          </a:p>
          <a:p>
            <a:pPr marL="0" indent="0">
              <a:buNone/>
            </a:pPr>
            <a:endParaRPr lang="en-IE" sz="2000" b="1" dirty="0"/>
          </a:p>
          <a:p>
            <a:pPr marL="0" indent="0">
              <a:buNone/>
            </a:pPr>
            <a:r>
              <a:rPr lang="en-IE" sz="2000" b="1" dirty="0"/>
              <a:t>Result: </a:t>
            </a:r>
            <a:r>
              <a:rPr lang="en-IE" sz="2000" dirty="0"/>
              <a:t>The </a:t>
            </a:r>
            <a:r>
              <a:rPr lang="en-IE" sz="2000" b="1" dirty="0"/>
              <a:t>Orders Dashboard </a:t>
            </a:r>
            <a:r>
              <a:rPr lang="en-IE" sz="2000" dirty="0"/>
              <a:t>is created</a:t>
            </a:r>
            <a:r>
              <a:rPr lang="en-SG" sz="2000" dirty="0"/>
              <a:t>.</a:t>
            </a:r>
            <a:endParaRPr lang="en-SG" sz="2000"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i="1" dirty="0"/>
          </a:p>
          <a:p>
            <a:pPr marL="0" indent="0">
              <a:buNone/>
            </a:pPr>
            <a:endParaRPr lang="en-SG" i="1" dirty="0"/>
          </a:p>
          <a:p>
            <a:pPr marL="0" indent="0">
              <a:buNone/>
            </a:pPr>
            <a:endParaRPr lang="en-SG" i="1" dirty="0"/>
          </a:p>
          <a:p>
            <a:pPr marL="0" indent="0">
              <a:buNone/>
            </a:pPr>
            <a:endParaRPr lang="en-SG" i="1" dirty="0"/>
          </a:p>
          <a:p>
            <a:pPr marL="0" indent="0">
              <a:buNone/>
            </a:pPr>
            <a:endParaRPr lang="en-SG" i="1" dirty="0"/>
          </a:p>
          <a:p>
            <a:pPr marL="0" indent="0">
              <a:buNone/>
            </a:pPr>
            <a:endParaRPr lang="en-SG" i="1" dirty="0"/>
          </a:p>
          <a:p>
            <a:pPr marL="0" indent="0">
              <a:buNone/>
            </a:pPr>
            <a:endParaRPr lang="en-SG" i="1" dirty="0"/>
          </a:p>
          <a:p>
            <a:pPr marL="0" indent="0">
              <a:buNone/>
            </a:pPr>
            <a:endParaRPr lang="en-SG" i="1" dirty="0"/>
          </a:p>
          <a:p>
            <a:pPr marL="0" indent="0">
              <a:buNone/>
            </a:pPr>
            <a:endParaRPr lang="en-SG" i="1" dirty="0"/>
          </a:p>
          <a:p>
            <a:pPr marL="0" indent="0">
              <a:buNone/>
            </a:pPr>
            <a:r>
              <a:rPr lang="en-SG" i="1" dirty="0"/>
              <a:t>To permanently remove a tile, select </a:t>
            </a:r>
            <a:r>
              <a:rPr lang="en-SG" b="1" i="1" dirty="0"/>
              <a:t>Delete tile </a:t>
            </a:r>
            <a:r>
              <a:rPr lang="en-SG" i="1" dirty="0"/>
              <a:t>from the ellipsis dropdown menu.</a:t>
            </a: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marL="0" indent="0">
              <a:buNone/>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a:buFont typeface="+mj-lt"/>
              <a:buAutoNum type="arabicPeriod"/>
            </a:pPr>
            <a:endParaRPr lang="en-SG" dirty="0">
              <a:ea typeface="Calibri" panose="020F0502020204030204" pitchFamily="34" charset="0"/>
              <a:cs typeface="Times New Roman" panose="02020603050405020304" pitchFamily="18" charset="0"/>
            </a:endParaRPr>
          </a:p>
          <a:p>
            <a:pPr marL="0" indent="0">
              <a:buNone/>
            </a:pPr>
            <a:endParaRPr lang="en-SG" sz="2000" b="1" dirty="0"/>
          </a:p>
          <a:p>
            <a:pPr marL="0" indent="0">
              <a:buNone/>
            </a:pPr>
            <a:endParaRPr lang="en-IE" b="1" dirty="0"/>
          </a:p>
          <a:p>
            <a:pPr lvl="0">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dirty="0"/>
          </a:p>
          <a:p>
            <a:pPr>
              <a:buFont typeface="+mj-lt"/>
              <a:buAutoNum type="arabicPeriod"/>
            </a:pPr>
            <a:endParaRPr lang="en-IE" sz="2000" dirty="0"/>
          </a:p>
        </p:txBody>
      </p:sp>
      <p:pic>
        <p:nvPicPr>
          <p:cNvPr id="10" name="Content Placeholder 12">
            <a:extLst>
              <a:ext uri="{FF2B5EF4-FFF2-40B4-BE49-F238E27FC236}">
                <a16:creationId xmlns:a16="http://schemas.microsoft.com/office/drawing/2014/main" id="{BBBD1D1A-758E-4A94-952F-1D715F6B6FD9}"/>
              </a:ext>
            </a:extLst>
          </p:cNvPr>
          <p:cNvPicPr>
            <a:picLocks noChangeAspect="1"/>
          </p:cNvPicPr>
          <p:nvPr/>
        </p:nvPicPr>
        <p:blipFill>
          <a:blip r:embed="rId3"/>
          <a:stretch>
            <a:fillRect/>
          </a:stretch>
        </p:blipFill>
        <p:spPr>
          <a:xfrm>
            <a:off x="280779" y="1268760"/>
            <a:ext cx="588830" cy="588830"/>
          </a:xfrm>
          <a:prstGeom prst="rect">
            <a:avLst/>
          </a:prstGeom>
        </p:spPr>
      </p:pic>
      <p:sp>
        <p:nvSpPr>
          <p:cNvPr id="11" name="Title 1">
            <a:extLst>
              <a:ext uri="{FF2B5EF4-FFF2-40B4-BE49-F238E27FC236}">
                <a16:creationId xmlns:a16="http://schemas.microsoft.com/office/drawing/2014/main" id="{98647D58-6A31-4E41-9F0E-D696F1E649FB}"/>
              </a:ext>
            </a:extLst>
          </p:cNvPr>
          <p:cNvSpPr>
            <a:spLocks noGrp="1"/>
          </p:cNvSpPr>
          <p:nvPr>
            <p:ph type="title"/>
          </p:nvPr>
        </p:nvSpPr>
        <p:spPr>
          <a:xfrm>
            <a:off x="0" y="0"/>
            <a:ext cx="9396536" cy="1143000"/>
          </a:xfrm>
        </p:spPr>
        <p:txBody>
          <a:bodyPr/>
          <a:lstStyle/>
          <a:p>
            <a:r>
              <a:rPr lang="en-IE" dirty="0"/>
              <a:t> 13 – Publishing and Sharing</a:t>
            </a:r>
          </a:p>
        </p:txBody>
      </p:sp>
      <p:sp>
        <p:nvSpPr>
          <p:cNvPr id="14" name="Rectangle 13">
            <a:extLst>
              <a:ext uri="{FF2B5EF4-FFF2-40B4-BE49-F238E27FC236}">
                <a16:creationId xmlns:a16="http://schemas.microsoft.com/office/drawing/2014/main" id="{C738206A-40AD-4C57-841E-6F74D6EB0B00}"/>
              </a:ext>
            </a:extLst>
          </p:cNvPr>
          <p:cNvSpPr/>
          <p:nvPr/>
        </p:nvSpPr>
        <p:spPr>
          <a:xfrm>
            <a:off x="2797417" y="5841176"/>
            <a:ext cx="3502775" cy="324128"/>
          </a:xfrm>
          <a:prstGeom prst="rect">
            <a:avLst/>
          </a:prstGeom>
        </p:spPr>
        <p:txBody>
          <a:bodyPr wrap="square">
            <a:spAutoFit/>
          </a:bodyPr>
          <a:lstStyle/>
          <a:p>
            <a:pPr marL="640715" algn="ctr">
              <a:lnSpc>
                <a:spcPct val="115000"/>
              </a:lnSpc>
              <a:spcAft>
                <a:spcPts val="0"/>
              </a:spcAft>
            </a:pPr>
            <a:r>
              <a:rPr lang="en-SG" sz="1400" i="1" dirty="0">
                <a:latin typeface="Arial" panose="020B0604020202020204" pitchFamily="34" charset="0"/>
                <a:ea typeface="Calibri" panose="020F0502020204030204" pitchFamily="34" charset="0"/>
                <a:cs typeface="Times New Roman" panose="02020603050405020304" pitchFamily="18" charset="0"/>
              </a:rPr>
              <a:t>Dashboard Created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F94D7F3D-BDAE-473D-99BE-E7CBB05DA390}"/>
              </a:ext>
            </a:extLst>
          </p:cNvPr>
          <p:cNvPicPr/>
          <p:nvPr/>
        </p:nvPicPr>
        <p:blipFill>
          <a:blip r:embed="rId4"/>
          <a:stretch>
            <a:fillRect/>
          </a:stretch>
        </p:blipFill>
        <p:spPr>
          <a:xfrm>
            <a:off x="2718110" y="3121630"/>
            <a:ext cx="4299720" cy="2755642"/>
          </a:xfrm>
          <a:prstGeom prst="rect">
            <a:avLst/>
          </a:prstGeom>
          <a:ln>
            <a:solidFill>
              <a:schemeClr val="tx1"/>
            </a:solidFill>
          </a:ln>
        </p:spPr>
      </p:pic>
      <p:sp>
        <p:nvSpPr>
          <p:cNvPr id="2" name="Footer Placeholder 1">
            <a:extLst>
              <a:ext uri="{FF2B5EF4-FFF2-40B4-BE49-F238E27FC236}">
                <a16:creationId xmlns:a16="http://schemas.microsoft.com/office/drawing/2014/main" id="{D06B7FE5-4F37-4F6B-948C-8CA6FE13FD46}"/>
              </a:ext>
            </a:extLst>
          </p:cNvPr>
          <p:cNvSpPr>
            <a:spLocks noGrp="1"/>
          </p:cNvSpPr>
          <p:nvPr>
            <p:ph type="ftr" sz="quarter" idx="11"/>
          </p:nvPr>
        </p:nvSpPr>
        <p:spPr/>
        <p:txBody>
          <a:bodyPr/>
          <a:lstStyle/>
          <a:p>
            <a:r>
              <a:rPr lang="en-IE"/>
              <a:t>Data Analytics - Foundation 1.0</a:t>
            </a:r>
            <a:endParaRPr lang="en-IE" dirty="0"/>
          </a:p>
        </p:txBody>
      </p:sp>
      <p:grpSp>
        <p:nvGrpSpPr>
          <p:cNvPr id="15" name="Group 14">
            <a:extLst>
              <a:ext uri="{FF2B5EF4-FFF2-40B4-BE49-F238E27FC236}">
                <a16:creationId xmlns:a16="http://schemas.microsoft.com/office/drawing/2014/main" id="{8ECEA285-AE37-4DA9-9512-4104FEFE9419}"/>
              </a:ext>
            </a:extLst>
          </p:cNvPr>
          <p:cNvGrpSpPr/>
          <p:nvPr/>
        </p:nvGrpSpPr>
        <p:grpSpPr>
          <a:xfrm>
            <a:off x="0" y="5836272"/>
            <a:ext cx="936000" cy="936000"/>
            <a:chOff x="215616" y="5877272"/>
            <a:chExt cx="936000" cy="936000"/>
          </a:xfrm>
        </p:grpSpPr>
        <p:pic>
          <p:nvPicPr>
            <p:cNvPr id="16" name="Graphic 15" descr="Laptop">
              <a:extLst>
                <a:ext uri="{FF2B5EF4-FFF2-40B4-BE49-F238E27FC236}">
                  <a16:creationId xmlns:a16="http://schemas.microsoft.com/office/drawing/2014/main" id="{0086FB07-ADF2-4384-92AD-647A578273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616" y="5877272"/>
              <a:ext cx="936000" cy="936000"/>
            </a:xfrm>
            <a:prstGeom prst="rect">
              <a:avLst/>
            </a:prstGeom>
          </p:spPr>
        </p:pic>
        <p:pic>
          <p:nvPicPr>
            <p:cNvPr id="17" name="Graphic 16" descr="Information">
              <a:extLst>
                <a:ext uri="{FF2B5EF4-FFF2-40B4-BE49-F238E27FC236}">
                  <a16:creationId xmlns:a16="http://schemas.microsoft.com/office/drawing/2014/main" id="{299BC8DF-4B01-4A14-BD24-1EB0EA25C4C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3088" y="6106588"/>
              <a:ext cx="360000" cy="360000"/>
            </a:xfrm>
            <a:prstGeom prst="rect">
              <a:avLst/>
            </a:prstGeom>
          </p:spPr>
        </p:pic>
      </p:grpSp>
    </p:spTree>
    <p:extLst>
      <p:ext uri="{BB962C8B-B14F-4D97-AF65-F5344CB8AC3E}">
        <p14:creationId xmlns:p14="http://schemas.microsoft.com/office/powerpoint/2010/main" val="9855003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868FBEF8-1654-4854-A2B0-49448419B988}"/>
              </a:ext>
            </a:extLst>
          </p:cNvPr>
          <p:cNvSpPr txBox="1">
            <a:spLocks/>
          </p:cNvSpPr>
          <p:nvPr/>
        </p:nvSpPr>
        <p:spPr>
          <a:xfrm>
            <a:off x="899592" y="1267512"/>
            <a:ext cx="7969914" cy="540184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200" b="1" dirty="0">
                <a:solidFill>
                  <a:srgbClr val="009FE9"/>
                </a:solidFill>
              </a:rPr>
              <a:t>Task: Share a dashboard using a link. </a:t>
            </a:r>
          </a:p>
          <a:p>
            <a:pPr marL="0" indent="0">
              <a:buNone/>
            </a:pPr>
            <a:endParaRPr lang="en-IE" sz="2200" b="1" dirty="0"/>
          </a:p>
          <a:p>
            <a:pPr marL="0" indent="0">
              <a:buNone/>
            </a:pPr>
            <a:r>
              <a:rPr lang="en-IE" sz="2200" b="1" dirty="0"/>
              <a:t>Example: </a:t>
            </a:r>
            <a:r>
              <a:rPr lang="en-IE" sz="2200" dirty="0"/>
              <a:t>Share the </a:t>
            </a:r>
            <a:r>
              <a:rPr lang="en-IE" sz="2200" b="1" dirty="0"/>
              <a:t>Orders D</a:t>
            </a:r>
            <a:r>
              <a:rPr lang="en-SG" sz="2200" b="1" dirty="0" err="1"/>
              <a:t>ashboard</a:t>
            </a:r>
            <a:r>
              <a:rPr lang="en-SG" sz="2200" dirty="0"/>
              <a:t> from </a:t>
            </a:r>
            <a:r>
              <a:rPr lang="en-SG" sz="2200" b="1" dirty="0"/>
              <a:t>Power BI service </a:t>
            </a:r>
            <a:r>
              <a:rPr lang="en-SG" sz="2200" dirty="0"/>
              <a:t>using a link in an email.</a:t>
            </a:r>
            <a:endParaRPr lang="en-IE" sz="2200" dirty="0"/>
          </a:p>
          <a:p>
            <a:pPr marL="0" indent="0">
              <a:buNone/>
            </a:pPr>
            <a:endParaRPr lang="en-SG" sz="2000" b="1" dirty="0"/>
          </a:p>
          <a:p>
            <a:pPr marL="0" indent="0">
              <a:buNone/>
            </a:pPr>
            <a:r>
              <a:rPr lang="en-IE" sz="2200" b="1" dirty="0"/>
              <a:t>Steps:</a:t>
            </a:r>
          </a:p>
          <a:p>
            <a:pPr lvl="0">
              <a:buFont typeface="+mj-lt"/>
              <a:buAutoNum type="arabicPeriod"/>
            </a:pPr>
            <a:r>
              <a:rPr lang="en-GB" sz="2000" dirty="0"/>
              <a:t>In Power BI service, s</a:t>
            </a:r>
            <a:r>
              <a:rPr lang="en-SG" sz="2000" dirty="0"/>
              <a:t>elect </a:t>
            </a:r>
            <a:r>
              <a:rPr lang="en-SG" sz="2000" b="1" dirty="0"/>
              <a:t>My Workspace</a:t>
            </a:r>
            <a:r>
              <a:rPr lang="en-SG" sz="2000" dirty="0"/>
              <a:t> and select</a:t>
            </a:r>
            <a:r>
              <a:rPr lang="en-SG" sz="2000" b="1" dirty="0"/>
              <a:t> Orders Dashboard</a:t>
            </a:r>
            <a:r>
              <a:rPr lang="en-SG" sz="2000" dirty="0"/>
              <a:t>.</a:t>
            </a:r>
            <a:endParaRPr lang="en-IE" sz="2000" dirty="0"/>
          </a:p>
          <a:p>
            <a:pPr>
              <a:buFont typeface="+mj-lt"/>
              <a:buAutoNum type="arabicPeriod"/>
            </a:pPr>
            <a:r>
              <a:rPr lang="en-SG" sz="2000" dirty="0"/>
              <a:t>Click the </a:t>
            </a:r>
            <a:r>
              <a:rPr lang="en-SG" sz="2000" b="1" dirty="0"/>
              <a:t>Share</a:t>
            </a:r>
            <a:r>
              <a:rPr lang="en-SG" sz="2000" dirty="0"/>
              <a:t> icon under the </a:t>
            </a:r>
            <a:r>
              <a:rPr lang="en-SG" sz="2000" b="1" dirty="0"/>
              <a:t>Actions</a:t>
            </a:r>
            <a:r>
              <a:rPr lang="en-SG" sz="2000" dirty="0"/>
              <a:t> column.</a:t>
            </a:r>
          </a:p>
          <a:p>
            <a:pPr>
              <a:buFont typeface="+mj-lt"/>
              <a:buAutoNum type="arabicPeriod"/>
            </a:pPr>
            <a:r>
              <a:rPr lang="en-SG" sz="2000" dirty="0"/>
              <a:t>In the </a:t>
            </a:r>
            <a:r>
              <a:rPr lang="en-SG" sz="2000" b="1" dirty="0"/>
              <a:t>Share Dashboard</a:t>
            </a:r>
            <a:r>
              <a:rPr lang="en-SG" sz="2000" dirty="0"/>
              <a:t> window, type the full email addresses of the recipients, separating each with a space. </a:t>
            </a:r>
          </a:p>
          <a:p>
            <a:pPr marL="400050" lvl="1" indent="0">
              <a:buNone/>
            </a:pPr>
            <a:r>
              <a:rPr lang="en-SG" sz="2000" i="1" dirty="0"/>
              <a:t>Remember, the Sender and Recipient need Power BI Pro license</a:t>
            </a:r>
          </a:p>
          <a:p>
            <a:pPr lvl="0">
              <a:buFont typeface="+mj-lt"/>
              <a:buAutoNum type="arabicPeriod"/>
            </a:pPr>
            <a:r>
              <a:rPr lang="en-SG" sz="2000" dirty="0"/>
              <a:t>Check the options at the bottom part of the window as required. </a:t>
            </a:r>
          </a:p>
          <a:p>
            <a:pPr>
              <a:buFont typeface="+mj-lt"/>
              <a:buAutoNum type="arabicPeriod"/>
            </a:pPr>
            <a:r>
              <a:rPr lang="en-SG" sz="2000" dirty="0"/>
              <a:t>Click </a:t>
            </a:r>
            <a:r>
              <a:rPr lang="en-SG" sz="2000" b="1" dirty="0"/>
              <a:t>Share</a:t>
            </a:r>
            <a:r>
              <a:rPr lang="en-SG" sz="2000" dirty="0"/>
              <a:t>.</a:t>
            </a:r>
          </a:p>
          <a:p>
            <a:pPr marL="0" indent="0">
              <a:buNone/>
            </a:pPr>
            <a:endParaRPr lang="en-SG" i="1" dirty="0"/>
          </a:p>
          <a:p>
            <a:pPr marL="0" indent="0">
              <a:buNone/>
            </a:pPr>
            <a:endParaRPr lang="en-SG" i="1" dirty="0"/>
          </a:p>
          <a:p>
            <a:pPr marL="0" indent="0">
              <a:buNone/>
            </a:pPr>
            <a:endParaRPr lang="en-SG" i="1" dirty="0"/>
          </a:p>
          <a:p>
            <a:pPr marL="0" indent="0">
              <a:buNone/>
            </a:pPr>
            <a:r>
              <a:rPr lang="en-SG" i="1" dirty="0"/>
              <a:t>You can modify access rights for recipients of a dashboard or report by selecting Access in the Share window.</a:t>
            </a:r>
            <a:endParaRPr lang="en-IE" dirty="0"/>
          </a:p>
        </p:txBody>
      </p:sp>
      <p:pic>
        <p:nvPicPr>
          <p:cNvPr id="10" name="Content Placeholder 12">
            <a:extLst>
              <a:ext uri="{FF2B5EF4-FFF2-40B4-BE49-F238E27FC236}">
                <a16:creationId xmlns:a16="http://schemas.microsoft.com/office/drawing/2014/main" id="{3DF4ACA3-7B9D-49FA-B3C3-972AD478B527}"/>
              </a:ext>
            </a:extLst>
          </p:cNvPr>
          <p:cNvPicPr>
            <a:picLocks noChangeAspect="1"/>
          </p:cNvPicPr>
          <p:nvPr/>
        </p:nvPicPr>
        <p:blipFill>
          <a:blip r:embed="rId3"/>
          <a:stretch>
            <a:fillRect/>
          </a:stretch>
        </p:blipFill>
        <p:spPr>
          <a:xfrm>
            <a:off x="274494" y="1268760"/>
            <a:ext cx="588830" cy="588830"/>
          </a:xfrm>
          <a:prstGeom prst="rect">
            <a:avLst/>
          </a:prstGeom>
        </p:spPr>
      </p:pic>
      <p:grpSp>
        <p:nvGrpSpPr>
          <p:cNvPr id="3" name="Group 2">
            <a:extLst>
              <a:ext uri="{FF2B5EF4-FFF2-40B4-BE49-F238E27FC236}">
                <a16:creationId xmlns:a16="http://schemas.microsoft.com/office/drawing/2014/main" id="{958DC6B3-C2C0-4706-9C85-A01C52027C8A}"/>
              </a:ext>
            </a:extLst>
          </p:cNvPr>
          <p:cNvGrpSpPr/>
          <p:nvPr/>
        </p:nvGrpSpPr>
        <p:grpSpPr>
          <a:xfrm>
            <a:off x="6372200" y="116633"/>
            <a:ext cx="2262874" cy="1656183"/>
            <a:chOff x="8310889" y="578567"/>
            <a:chExt cx="1983353" cy="1375698"/>
          </a:xfrm>
        </p:grpSpPr>
        <p:pic>
          <p:nvPicPr>
            <p:cNvPr id="23" name="Picture 22">
              <a:extLst>
                <a:ext uri="{FF2B5EF4-FFF2-40B4-BE49-F238E27FC236}">
                  <a16:creationId xmlns:a16="http://schemas.microsoft.com/office/drawing/2014/main" id="{C426709D-B602-40EF-8C39-AFC66909495D}"/>
                </a:ext>
              </a:extLst>
            </p:cNvPr>
            <p:cNvPicPr/>
            <p:nvPr/>
          </p:nvPicPr>
          <p:blipFill>
            <a:blip r:embed="rId4"/>
            <a:stretch>
              <a:fillRect/>
            </a:stretch>
          </p:blipFill>
          <p:spPr>
            <a:xfrm>
              <a:off x="8703194" y="1006786"/>
              <a:ext cx="746867" cy="430629"/>
            </a:xfrm>
            <a:prstGeom prst="rect">
              <a:avLst/>
            </a:prstGeom>
            <a:ln>
              <a:solidFill>
                <a:schemeClr val="tx1"/>
              </a:solidFill>
            </a:ln>
          </p:spPr>
        </p:pic>
        <p:grpSp>
          <p:nvGrpSpPr>
            <p:cNvPr id="2" name="Group 1">
              <a:extLst>
                <a:ext uri="{FF2B5EF4-FFF2-40B4-BE49-F238E27FC236}">
                  <a16:creationId xmlns:a16="http://schemas.microsoft.com/office/drawing/2014/main" id="{B7049A0B-A66B-4764-A613-858BE3406056}"/>
                </a:ext>
              </a:extLst>
            </p:cNvPr>
            <p:cNvGrpSpPr/>
            <p:nvPr/>
          </p:nvGrpSpPr>
          <p:grpSpPr>
            <a:xfrm>
              <a:off x="8310889" y="578567"/>
              <a:ext cx="1983353" cy="1375698"/>
              <a:chOff x="7917239" y="292091"/>
              <a:chExt cx="1983353" cy="1375698"/>
            </a:xfrm>
          </p:grpSpPr>
          <p:pic>
            <p:nvPicPr>
              <p:cNvPr id="20" name="Graphic 19" descr="Laptop">
                <a:extLst>
                  <a:ext uri="{FF2B5EF4-FFF2-40B4-BE49-F238E27FC236}">
                    <a16:creationId xmlns:a16="http://schemas.microsoft.com/office/drawing/2014/main" id="{986BAC90-198B-4D0A-9B77-369361DD46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7608" y="411852"/>
                <a:ext cx="1193763" cy="1188696"/>
              </a:xfrm>
              <a:prstGeom prst="rect">
                <a:avLst/>
              </a:prstGeom>
            </p:spPr>
          </p:pic>
          <p:grpSp>
            <p:nvGrpSpPr>
              <p:cNvPr id="12" name="Group 11">
                <a:extLst>
                  <a:ext uri="{FF2B5EF4-FFF2-40B4-BE49-F238E27FC236}">
                    <a16:creationId xmlns:a16="http://schemas.microsoft.com/office/drawing/2014/main" id="{4D03AB3A-918B-4879-8A1F-37D91017BE6B}"/>
                  </a:ext>
                </a:extLst>
              </p:cNvPr>
              <p:cNvGrpSpPr/>
              <p:nvPr/>
            </p:nvGrpSpPr>
            <p:grpSpPr>
              <a:xfrm>
                <a:off x="9407665" y="292091"/>
                <a:ext cx="492927" cy="400605"/>
                <a:chOff x="3229873" y="3637657"/>
                <a:chExt cx="1439671" cy="1076692"/>
              </a:xfrm>
            </p:grpSpPr>
            <p:pic>
              <p:nvPicPr>
                <p:cNvPr id="16" name="Graphic 15" descr="Link">
                  <a:extLst>
                    <a:ext uri="{FF2B5EF4-FFF2-40B4-BE49-F238E27FC236}">
                      <a16:creationId xmlns:a16="http://schemas.microsoft.com/office/drawing/2014/main" id="{F3EC84A6-C7AF-4098-B09A-CCA08B38934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0762" y="3801167"/>
                  <a:ext cx="523571" cy="523571"/>
                </a:xfrm>
                <a:prstGeom prst="rect">
                  <a:avLst/>
                </a:prstGeom>
              </p:spPr>
            </p:pic>
            <p:grpSp>
              <p:nvGrpSpPr>
                <p:cNvPr id="17" name="Graphic 23" descr="Email">
                  <a:extLst>
                    <a:ext uri="{FF2B5EF4-FFF2-40B4-BE49-F238E27FC236}">
                      <a16:creationId xmlns:a16="http://schemas.microsoft.com/office/drawing/2014/main" id="{FEFD709F-C2E6-43A6-95E8-70A12AC541CF}"/>
                    </a:ext>
                  </a:extLst>
                </p:cNvPr>
                <p:cNvGrpSpPr/>
                <p:nvPr/>
              </p:nvGrpSpPr>
              <p:grpSpPr>
                <a:xfrm>
                  <a:off x="3229873" y="3637657"/>
                  <a:ext cx="1439671" cy="1076692"/>
                  <a:chOff x="4088479" y="3828428"/>
                  <a:chExt cx="762000" cy="838200"/>
                </a:xfrm>
              </p:grpSpPr>
              <p:sp>
                <p:nvSpPr>
                  <p:cNvPr id="18" name="Freeform: Shape 17">
                    <a:extLst>
                      <a:ext uri="{FF2B5EF4-FFF2-40B4-BE49-F238E27FC236}">
                        <a16:creationId xmlns:a16="http://schemas.microsoft.com/office/drawing/2014/main" id="{A78E60FA-57C2-4A5D-8A94-EDC03E2F0431}"/>
                      </a:ext>
                    </a:extLst>
                  </p:cNvPr>
                  <p:cNvSpPr/>
                  <p:nvPr/>
                </p:nvSpPr>
                <p:spPr>
                  <a:xfrm>
                    <a:off x="4088479" y="3828428"/>
                    <a:ext cx="762000" cy="838200"/>
                  </a:xfrm>
                  <a:custGeom>
                    <a:avLst/>
                    <a:gdLst>
                      <a:gd name="connsiteX0" fmla="*/ 704850 w 762000"/>
                      <a:gd name="connsiteY0" fmla="*/ 758190 h 838200"/>
                      <a:gd name="connsiteX1" fmla="*/ 514350 w 762000"/>
                      <a:gd name="connsiteY1" fmla="*/ 577215 h 838200"/>
                      <a:gd name="connsiteX2" fmla="*/ 704850 w 762000"/>
                      <a:gd name="connsiteY2" fmla="*/ 396240 h 838200"/>
                      <a:gd name="connsiteX3" fmla="*/ 704850 w 762000"/>
                      <a:gd name="connsiteY3" fmla="*/ 758190 h 838200"/>
                      <a:gd name="connsiteX4" fmla="*/ 87630 w 762000"/>
                      <a:gd name="connsiteY4" fmla="*/ 781050 h 838200"/>
                      <a:gd name="connsiteX5" fmla="*/ 276225 w 762000"/>
                      <a:gd name="connsiteY5" fmla="*/ 602933 h 838200"/>
                      <a:gd name="connsiteX6" fmla="*/ 289560 w 762000"/>
                      <a:gd name="connsiteY6" fmla="*/ 590550 h 838200"/>
                      <a:gd name="connsiteX7" fmla="*/ 473393 w 762000"/>
                      <a:gd name="connsiteY7" fmla="*/ 590550 h 838200"/>
                      <a:gd name="connsiteX8" fmla="*/ 486728 w 762000"/>
                      <a:gd name="connsiteY8" fmla="*/ 602933 h 838200"/>
                      <a:gd name="connsiteX9" fmla="*/ 674370 w 762000"/>
                      <a:gd name="connsiteY9" fmla="*/ 781050 h 838200"/>
                      <a:gd name="connsiteX10" fmla="*/ 87630 w 762000"/>
                      <a:gd name="connsiteY10" fmla="*/ 781050 h 838200"/>
                      <a:gd name="connsiteX11" fmla="*/ 57150 w 762000"/>
                      <a:gd name="connsiteY11" fmla="*/ 395288 h 838200"/>
                      <a:gd name="connsiteX12" fmla="*/ 247650 w 762000"/>
                      <a:gd name="connsiteY12" fmla="*/ 576263 h 838200"/>
                      <a:gd name="connsiteX13" fmla="*/ 57150 w 762000"/>
                      <a:gd name="connsiteY13" fmla="*/ 757238 h 838200"/>
                      <a:gd name="connsiteX14" fmla="*/ 57150 w 762000"/>
                      <a:gd name="connsiteY14" fmla="*/ 395288 h 838200"/>
                      <a:gd name="connsiteX15" fmla="*/ 190500 w 762000"/>
                      <a:gd name="connsiteY15" fmla="*/ 152400 h 838200"/>
                      <a:gd name="connsiteX16" fmla="*/ 571500 w 762000"/>
                      <a:gd name="connsiteY16" fmla="*/ 152400 h 838200"/>
                      <a:gd name="connsiteX17" fmla="*/ 571500 w 762000"/>
                      <a:gd name="connsiteY17" fmla="*/ 469583 h 838200"/>
                      <a:gd name="connsiteX18" fmla="*/ 485775 w 762000"/>
                      <a:gd name="connsiteY18" fmla="*/ 551498 h 838200"/>
                      <a:gd name="connsiteX19" fmla="*/ 276225 w 762000"/>
                      <a:gd name="connsiteY19" fmla="*/ 551498 h 838200"/>
                      <a:gd name="connsiteX20" fmla="*/ 190500 w 762000"/>
                      <a:gd name="connsiteY20" fmla="*/ 469583 h 838200"/>
                      <a:gd name="connsiteX21" fmla="*/ 190500 w 762000"/>
                      <a:gd name="connsiteY21" fmla="*/ 152400 h 838200"/>
                      <a:gd name="connsiteX22" fmla="*/ 628650 w 762000"/>
                      <a:gd name="connsiteY22" fmla="*/ 178118 h 838200"/>
                      <a:gd name="connsiteX23" fmla="*/ 628650 w 762000"/>
                      <a:gd name="connsiteY23" fmla="*/ 95250 h 838200"/>
                      <a:gd name="connsiteX24" fmla="*/ 495300 w 762000"/>
                      <a:gd name="connsiteY24" fmla="*/ 95250 h 838200"/>
                      <a:gd name="connsiteX25" fmla="*/ 381000 w 762000"/>
                      <a:gd name="connsiteY25" fmla="*/ 0 h 838200"/>
                      <a:gd name="connsiteX26" fmla="*/ 266700 w 762000"/>
                      <a:gd name="connsiteY26" fmla="*/ 95250 h 838200"/>
                      <a:gd name="connsiteX27" fmla="*/ 133350 w 762000"/>
                      <a:gd name="connsiteY27" fmla="*/ 95250 h 838200"/>
                      <a:gd name="connsiteX28" fmla="*/ 133350 w 762000"/>
                      <a:gd name="connsiteY28" fmla="*/ 179070 h 838200"/>
                      <a:gd name="connsiteX29" fmla="*/ 0 w 762000"/>
                      <a:gd name="connsiteY29" fmla="*/ 305753 h 838200"/>
                      <a:gd name="connsiteX30" fmla="*/ 0 w 762000"/>
                      <a:gd name="connsiteY30" fmla="*/ 838200 h 838200"/>
                      <a:gd name="connsiteX31" fmla="*/ 762000 w 762000"/>
                      <a:gd name="connsiteY31" fmla="*/ 838200 h 838200"/>
                      <a:gd name="connsiteX32" fmla="*/ 762000 w 762000"/>
                      <a:gd name="connsiteY32" fmla="*/ 305753 h 838200"/>
                      <a:gd name="connsiteX33" fmla="*/ 628650 w 762000"/>
                      <a:gd name="connsiteY33" fmla="*/ 178118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2000" h="838200">
                        <a:moveTo>
                          <a:pt x="704850" y="758190"/>
                        </a:moveTo>
                        <a:lnTo>
                          <a:pt x="514350" y="577215"/>
                        </a:lnTo>
                        <a:lnTo>
                          <a:pt x="704850" y="396240"/>
                        </a:lnTo>
                        <a:lnTo>
                          <a:pt x="704850" y="758190"/>
                        </a:lnTo>
                        <a:close/>
                        <a:moveTo>
                          <a:pt x="87630" y="781050"/>
                        </a:moveTo>
                        <a:lnTo>
                          <a:pt x="276225" y="602933"/>
                        </a:lnTo>
                        <a:lnTo>
                          <a:pt x="289560" y="590550"/>
                        </a:lnTo>
                        <a:cubicBezTo>
                          <a:pt x="340995" y="541973"/>
                          <a:pt x="421958" y="541973"/>
                          <a:pt x="473393" y="590550"/>
                        </a:cubicBezTo>
                        <a:lnTo>
                          <a:pt x="486728" y="602933"/>
                        </a:lnTo>
                        <a:lnTo>
                          <a:pt x="674370" y="781050"/>
                        </a:lnTo>
                        <a:lnTo>
                          <a:pt x="87630" y="781050"/>
                        </a:lnTo>
                        <a:close/>
                        <a:moveTo>
                          <a:pt x="57150" y="395288"/>
                        </a:moveTo>
                        <a:lnTo>
                          <a:pt x="247650" y="576263"/>
                        </a:lnTo>
                        <a:lnTo>
                          <a:pt x="57150" y="757238"/>
                        </a:lnTo>
                        <a:lnTo>
                          <a:pt x="57150" y="395288"/>
                        </a:lnTo>
                        <a:close/>
                        <a:moveTo>
                          <a:pt x="190500" y="152400"/>
                        </a:moveTo>
                        <a:lnTo>
                          <a:pt x="571500" y="152400"/>
                        </a:lnTo>
                        <a:lnTo>
                          <a:pt x="571500" y="469583"/>
                        </a:lnTo>
                        <a:lnTo>
                          <a:pt x="485775" y="551498"/>
                        </a:lnTo>
                        <a:cubicBezTo>
                          <a:pt x="423863" y="503873"/>
                          <a:pt x="338138" y="503873"/>
                          <a:pt x="276225" y="551498"/>
                        </a:cubicBezTo>
                        <a:lnTo>
                          <a:pt x="190500" y="469583"/>
                        </a:lnTo>
                        <a:lnTo>
                          <a:pt x="190500" y="152400"/>
                        </a:lnTo>
                        <a:close/>
                        <a:moveTo>
                          <a:pt x="628650" y="178118"/>
                        </a:moveTo>
                        <a:lnTo>
                          <a:pt x="628650" y="95250"/>
                        </a:lnTo>
                        <a:lnTo>
                          <a:pt x="495300" y="95250"/>
                        </a:lnTo>
                        <a:lnTo>
                          <a:pt x="381000" y="0"/>
                        </a:lnTo>
                        <a:lnTo>
                          <a:pt x="266700" y="95250"/>
                        </a:lnTo>
                        <a:lnTo>
                          <a:pt x="133350" y="95250"/>
                        </a:lnTo>
                        <a:lnTo>
                          <a:pt x="133350" y="179070"/>
                        </a:lnTo>
                        <a:lnTo>
                          <a:pt x="0" y="305753"/>
                        </a:lnTo>
                        <a:lnTo>
                          <a:pt x="0" y="838200"/>
                        </a:lnTo>
                        <a:lnTo>
                          <a:pt x="762000" y="838200"/>
                        </a:lnTo>
                        <a:lnTo>
                          <a:pt x="762000" y="305753"/>
                        </a:lnTo>
                        <a:lnTo>
                          <a:pt x="628650" y="178118"/>
                        </a:lnTo>
                        <a:close/>
                      </a:path>
                    </a:pathLst>
                  </a:custGeom>
                  <a:solidFill>
                    <a:schemeClr val="bg1">
                      <a:lumMod val="50000"/>
                    </a:schemeClr>
                  </a:solidFill>
                  <a:ln w="9525" cap="flat">
                    <a:noFill/>
                    <a:prstDash val="solid"/>
                    <a:miter/>
                  </a:ln>
                </p:spPr>
                <p:txBody>
                  <a:bodyPr rtlCol="0" anchor="ctr"/>
                  <a:lstStyle/>
                  <a:p>
                    <a:endParaRPr lang="en-IE"/>
                  </a:p>
                </p:txBody>
              </p:sp>
              <p:sp>
                <p:nvSpPr>
                  <p:cNvPr id="19" name="Freeform: Shape 18">
                    <a:extLst>
                      <a:ext uri="{FF2B5EF4-FFF2-40B4-BE49-F238E27FC236}">
                        <a16:creationId xmlns:a16="http://schemas.microsoft.com/office/drawing/2014/main" id="{598B2903-62CF-4357-8B79-8D017BAF2E0C}"/>
                      </a:ext>
                    </a:extLst>
                  </p:cNvPr>
                  <p:cNvSpPr/>
                  <p:nvPr/>
                </p:nvSpPr>
                <p:spPr>
                  <a:xfrm>
                    <a:off x="4350895" y="4381027"/>
                    <a:ext cx="247650" cy="247650"/>
                  </a:xfrm>
                  <a:custGeom>
                    <a:avLst/>
                    <a:gdLst>
                      <a:gd name="connsiteX0" fmla="*/ 122885 w 247650"/>
                      <a:gd name="connsiteY0" fmla="*/ 157163 h 247650"/>
                      <a:gd name="connsiteX1" fmla="*/ 92405 w 247650"/>
                      <a:gd name="connsiteY1" fmla="*/ 126682 h 247650"/>
                      <a:gd name="connsiteX2" fmla="*/ 122885 w 247650"/>
                      <a:gd name="connsiteY2" fmla="*/ 96203 h 247650"/>
                      <a:gd name="connsiteX3" fmla="*/ 153365 w 247650"/>
                      <a:gd name="connsiteY3" fmla="*/ 126682 h 247650"/>
                      <a:gd name="connsiteX4" fmla="*/ 122885 w 247650"/>
                      <a:gd name="connsiteY4" fmla="*/ 157163 h 247650"/>
                      <a:gd name="connsiteX5" fmla="*/ 122885 w 247650"/>
                      <a:gd name="connsiteY5" fmla="*/ 249555 h 247650"/>
                      <a:gd name="connsiteX6" fmla="*/ 184797 w 247650"/>
                      <a:gd name="connsiteY6" fmla="*/ 234315 h 247650"/>
                      <a:gd name="connsiteX7" fmla="*/ 191465 w 247650"/>
                      <a:gd name="connsiteY7" fmla="*/ 212408 h 247650"/>
                      <a:gd name="connsiteX8" fmla="*/ 169557 w 247650"/>
                      <a:gd name="connsiteY8" fmla="*/ 205740 h 247650"/>
                      <a:gd name="connsiteX9" fmla="*/ 122885 w 247650"/>
                      <a:gd name="connsiteY9" fmla="*/ 217170 h 247650"/>
                      <a:gd name="connsiteX10" fmla="*/ 31445 w 247650"/>
                      <a:gd name="connsiteY10" fmla="*/ 124778 h 247650"/>
                      <a:gd name="connsiteX11" fmla="*/ 123837 w 247650"/>
                      <a:gd name="connsiteY11" fmla="*/ 32385 h 247650"/>
                      <a:gd name="connsiteX12" fmla="*/ 216230 w 247650"/>
                      <a:gd name="connsiteY12" fmla="*/ 124778 h 247650"/>
                      <a:gd name="connsiteX13" fmla="*/ 216230 w 247650"/>
                      <a:gd name="connsiteY13" fmla="*/ 155258 h 247650"/>
                      <a:gd name="connsiteX14" fmla="*/ 185750 w 247650"/>
                      <a:gd name="connsiteY14" fmla="*/ 124778 h 247650"/>
                      <a:gd name="connsiteX15" fmla="*/ 135267 w 247650"/>
                      <a:gd name="connsiteY15" fmla="*/ 62865 h 247650"/>
                      <a:gd name="connsiteX16" fmla="*/ 65735 w 247650"/>
                      <a:gd name="connsiteY16" fmla="*/ 100965 h 247650"/>
                      <a:gd name="connsiteX17" fmla="*/ 91452 w 247650"/>
                      <a:gd name="connsiteY17" fmla="*/ 176213 h 247650"/>
                      <a:gd name="connsiteX18" fmla="*/ 170510 w 247650"/>
                      <a:gd name="connsiteY18" fmla="*/ 163830 h 247650"/>
                      <a:gd name="connsiteX19" fmla="*/ 217182 w 247650"/>
                      <a:gd name="connsiteY19" fmla="*/ 184785 h 247650"/>
                      <a:gd name="connsiteX20" fmla="*/ 247662 w 247650"/>
                      <a:gd name="connsiteY20" fmla="*/ 154305 h 247650"/>
                      <a:gd name="connsiteX21" fmla="*/ 247662 w 247650"/>
                      <a:gd name="connsiteY21" fmla="*/ 123825 h 247650"/>
                      <a:gd name="connsiteX22" fmla="*/ 123837 w 247650"/>
                      <a:gd name="connsiteY22" fmla="*/ 0 h 247650"/>
                      <a:gd name="connsiteX23" fmla="*/ 12 w 247650"/>
                      <a:gd name="connsiteY23" fmla="*/ 123825 h 247650"/>
                      <a:gd name="connsiteX24" fmla="*/ 122885 w 247650"/>
                      <a:gd name="connsiteY24" fmla="*/ 24955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650" h="247650">
                        <a:moveTo>
                          <a:pt x="122885" y="157163"/>
                        </a:moveTo>
                        <a:cubicBezTo>
                          <a:pt x="105740" y="157163"/>
                          <a:pt x="92405" y="142875"/>
                          <a:pt x="92405" y="126682"/>
                        </a:cubicBezTo>
                        <a:cubicBezTo>
                          <a:pt x="92405" y="109538"/>
                          <a:pt x="106692" y="96203"/>
                          <a:pt x="122885" y="96203"/>
                        </a:cubicBezTo>
                        <a:cubicBezTo>
                          <a:pt x="140030" y="96203"/>
                          <a:pt x="153365" y="109538"/>
                          <a:pt x="153365" y="126682"/>
                        </a:cubicBezTo>
                        <a:cubicBezTo>
                          <a:pt x="153365" y="143828"/>
                          <a:pt x="140030" y="157163"/>
                          <a:pt x="122885" y="157163"/>
                        </a:cubicBezTo>
                        <a:close/>
                        <a:moveTo>
                          <a:pt x="122885" y="249555"/>
                        </a:moveTo>
                        <a:cubicBezTo>
                          <a:pt x="144792" y="249555"/>
                          <a:pt x="165747" y="243840"/>
                          <a:pt x="184797" y="234315"/>
                        </a:cubicBezTo>
                        <a:cubicBezTo>
                          <a:pt x="192417" y="229553"/>
                          <a:pt x="195275" y="220028"/>
                          <a:pt x="191465" y="212408"/>
                        </a:cubicBezTo>
                        <a:cubicBezTo>
                          <a:pt x="186702" y="204788"/>
                          <a:pt x="177177" y="201930"/>
                          <a:pt x="169557" y="205740"/>
                        </a:cubicBezTo>
                        <a:cubicBezTo>
                          <a:pt x="155270" y="213360"/>
                          <a:pt x="139077" y="217170"/>
                          <a:pt x="122885" y="217170"/>
                        </a:cubicBezTo>
                        <a:cubicBezTo>
                          <a:pt x="72402" y="217170"/>
                          <a:pt x="30492" y="175260"/>
                          <a:pt x="31445" y="124778"/>
                        </a:cubicBezTo>
                        <a:cubicBezTo>
                          <a:pt x="31445" y="74295"/>
                          <a:pt x="73355" y="32385"/>
                          <a:pt x="123837" y="32385"/>
                        </a:cubicBezTo>
                        <a:cubicBezTo>
                          <a:pt x="174320" y="32385"/>
                          <a:pt x="216230" y="73343"/>
                          <a:pt x="216230" y="124778"/>
                        </a:cubicBezTo>
                        <a:lnTo>
                          <a:pt x="216230" y="155258"/>
                        </a:lnTo>
                        <a:cubicBezTo>
                          <a:pt x="199085" y="155258"/>
                          <a:pt x="185750" y="141923"/>
                          <a:pt x="185750" y="124778"/>
                        </a:cubicBezTo>
                        <a:cubicBezTo>
                          <a:pt x="185750" y="94298"/>
                          <a:pt x="164795" y="68580"/>
                          <a:pt x="135267" y="62865"/>
                        </a:cubicBezTo>
                        <a:cubicBezTo>
                          <a:pt x="105740" y="57150"/>
                          <a:pt x="76212" y="73343"/>
                          <a:pt x="65735" y="100965"/>
                        </a:cubicBezTo>
                        <a:cubicBezTo>
                          <a:pt x="55257" y="128588"/>
                          <a:pt x="65735" y="160973"/>
                          <a:pt x="91452" y="176213"/>
                        </a:cubicBezTo>
                        <a:cubicBezTo>
                          <a:pt x="117170" y="191453"/>
                          <a:pt x="150507" y="186690"/>
                          <a:pt x="170510" y="163830"/>
                        </a:cubicBezTo>
                        <a:cubicBezTo>
                          <a:pt x="181940" y="177165"/>
                          <a:pt x="199085" y="184785"/>
                          <a:pt x="217182" y="184785"/>
                        </a:cubicBezTo>
                        <a:cubicBezTo>
                          <a:pt x="234327" y="184785"/>
                          <a:pt x="247662" y="171450"/>
                          <a:pt x="247662" y="154305"/>
                        </a:cubicBezTo>
                        <a:lnTo>
                          <a:pt x="247662" y="123825"/>
                        </a:lnTo>
                        <a:cubicBezTo>
                          <a:pt x="247662" y="55245"/>
                          <a:pt x="192417" y="0"/>
                          <a:pt x="123837" y="0"/>
                        </a:cubicBezTo>
                        <a:cubicBezTo>
                          <a:pt x="55257" y="0"/>
                          <a:pt x="12" y="55245"/>
                          <a:pt x="12" y="123825"/>
                        </a:cubicBezTo>
                        <a:cubicBezTo>
                          <a:pt x="-940" y="193358"/>
                          <a:pt x="54305" y="248603"/>
                          <a:pt x="122885" y="249555"/>
                        </a:cubicBezTo>
                        <a:close/>
                      </a:path>
                    </a:pathLst>
                  </a:custGeom>
                  <a:solidFill>
                    <a:schemeClr val="bg1">
                      <a:lumMod val="50000"/>
                    </a:schemeClr>
                  </a:solidFill>
                  <a:ln w="9525" cap="flat">
                    <a:noFill/>
                    <a:prstDash val="solid"/>
                    <a:miter/>
                  </a:ln>
                </p:spPr>
                <p:txBody>
                  <a:bodyPr rtlCol="0" anchor="ctr"/>
                  <a:lstStyle/>
                  <a:p>
                    <a:endParaRPr lang="en-IE"/>
                  </a:p>
                </p:txBody>
              </p:sp>
            </p:grpSp>
          </p:grpSp>
          <p:sp>
            <p:nvSpPr>
              <p:cNvPr id="14" name="Content Placeholder 2">
                <a:extLst>
                  <a:ext uri="{FF2B5EF4-FFF2-40B4-BE49-F238E27FC236}">
                    <a16:creationId xmlns:a16="http://schemas.microsoft.com/office/drawing/2014/main" id="{CB5C84F0-AF5D-4E9E-8BD5-B56700C042CF}"/>
                  </a:ext>
                </a:extLst>
              </p:cNvPr>
              <p:cNvSpPr txBox="1">
                <a:spLocks/>
              </p:cNvSpPr>
              <p:nvPr/>
            </p:nvSpPr>
            <p:spPr>
              <a:xfrm>
                <a:off x="7917239" y="1326006"/>
                <a:ext cx="1734437" cy="341783"/>
              </a:xfrm>
              <a:prstGeom prst="rect">
                <a:avLst/>
              </a:prstGeom>
            </p:spPr>
            <p:txBody>
              <a:bodyPr vert="horz" lIns="91440" tIns="45720" rIns="91440" bIns="45720" rtlCol="0" anchor="t">
                <a:noAutofit/>
              </a:bodyPr>
              <a:lstStyle/>
              <a:p>
                <a:pPr>
                  <a:lnSpc>
                    <a:spcPts val="1800"/>
                  </a:lnSpc>
                  <a:spcAft>
                    <a:spcPts val="0"/>
                  </a:spcAft>
                </a:pPr>
                <a:r>
                  <a:rPr lang="en-US" sz="1400" b="1" kern="1200" dirty="0">
                    <a:effectLst/>
                    <a:latin typeface="Arial" panose="020B0604020202020204" pitchFamily="34" charset="0"/>
                    <a:ea typeface="Times New Roman" panose="02020603050405020304" pitchFamily="18" charset="0"/>
                  </a:rPr>
                  <a:t>Power BI service</a:t>
                </a:r>
                <a:endParaRPr lang="en-IE" sz="1400" dirty="0">
                  <a:effectLst/>
                  <a:latin typeface="Times New Roman" panose="02020603050405020304" pitchFamily="18" charset="0"/>
                  <a:ea typeface="Times New Roman" panose="02020603050405020304" pitchFamily="18" charset="0"/>
                </a:endParaRPr>
              </a:p>
            </p:txBody>
          </p:sp>
          <p:pic>
            <p:nvPicPr>
              <p:cNvPr id="15" name="Picture 14">
                <a:extLst>
                  <a:ext uri="{FF2B5EF4-FFF2-40B4-BE49-F238E27FC236}">
                    <a16:creationId xmlns:a16="http://schemas.microsoft.com/office/drawing/2014/main" id="{E7E6BDA3-6919-4DEC-B137-B49F0CCBA791}"/>
                  </a:ext>
                </a:extLst>
              </p:cNvPr>
              <p:cNvPicPr/>
              <p:nvPr/>
            </p:nvPicPr>
            <p:blipFill>
              <a:blip r:embed="rId9"/>
              <a:stretch>
                <a:fillRect/>
              </a:stretch>
            </p:blipFill>
            <p:spPr>
              <a:xfrm>
                <a:off x="8935343" y="459563"/>
                <a:ext cx="393001" cy="430629"/>
              </a:xfrm>
              <a:prstGeom prst="rect">
                <a:avLst/>
              </a:prstGeom>
              <a:ln>
                <a:solidFill>
                  <a:schemeClr val="tx1"/>
                </a:solidFill>
              </a:ln>
            </p:spPr>
          </p:pic>
        </p:grpSp>
      </p:grpSp>
      <p:sp>
        <p:nvSpPr>
          <p:cNvPr id="4" name="Footer Placeholder 3">
            <a:extLst>
              <a:ext uri="{FF2B5EF4-FFF2-40B4-BE49-F238E27FC236}">
                <a16:creationId xmlns:a16="http://schemas.microsoft.com/office/drawing/2014/main" id="{4A326485-76C2-4C6C-A593-DABF5B80C198}"/>
              </a:ext>
            </a:extLst>
          </p:cNvPr>
          <p:cNvSpPr>
            <a:spLocks noGrp="1"/>
          </p:cNvSpPr>
          <p:nvPr>
            <p:ph type="ftr" sz="quarter" idx="11"/>
          </p:nvPr>
        </p:nvSpPr>
        <p:spPr/>
        <p:txBody>
          <a:bodyPr/>
          <a:lstStyle/>
          <a:p>
            <a:r>
              <a:rPr lang="en-IE" dirty="0"/>
              <a:t>Data Analytics - Foundation 1.0</a:t>
            </a:r>
          </a:p>
        </p:txBody>
      </p:sp>
      <p:grpSp>
        <p:nvGrpSpPr>
          <p:cNvPr id="21" name="Group 20">
            <a:extLst>
              <a:ext uri="{FF2B5EF4-FFF2-40B4-BE49-F238E27FC236}">
                <a16:creationId xmlns:a16="http://schemas.microsoft.com/office/drawing/2014/main" id="{0AE543B7-F70B-4A5A-85C2-7ABD54E15537}"/>
              </a:ext>
            </a:extLst>
          </p:cNvPr>
          <p:cNvGrpSpPr/>
          <p:nvPr/>
        </p:nvGrpSpPr>
        <p:grpSpPr>
          <a:xfrm>
            <a:off x="0" y="5836272"/>
            <a:ext cx="936000" cy="936000"/>
            <a:chOff x="215616" y="5877272"/>
            <a:chExt cx="936000" cy="936000"/>
          </a:xfrm>
        </p:grpSpPr>
        <p:pic>
          <p:nvPicPr>
            <p:cNvPr id="22" name="Graphic 21" descr="Laptop">
              <a:extLst>
                <a:ext uri="{FF2B5EF4-FFF2-40B4-BE49-F238E27FC236}">
                  <a16:creationId xmlns:a16="http://schemas.microsoft.com/office/drawing/2014/main" id="{49018AA5-07EC-4813-9491-470F0E4B62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5616" y="5877272"/>
              <a:ext cx="936000" cy="936000"/>
            </a:xfrm>
            <a:prstGeom prst="rect">
              <a:avLst/>
            </a:prstGeom>
          </p:spPr>
        </p:pic>
        <p:pic>
          <p:nvPicPr>
            <p:cNvPr id="24" name="Graphic 23" descr="Information">
              <a:extLst>
                <a:ext uri="{FF2B5EF4-FFF2-40B4-BE49-F238E27FC236}">
                  <a16:creationId xmlns:a16="http://schemas.microsoft.com/office/drawing/2014/main" id="{1D24960A-2399-4587-883B-9F8FDDD3BC9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3088" y="6106588"/>
              <a:ext cx="360000" cy="360000"/>
            </a:xfrm>
            <a:prstGeom prst="rect">
              <a:avLst/>
            </a:prstGeom>
          </p:spPr>
        </p:pic>
      </p:grpSp>
      <p:sp>
        <p:nvSpPr>
          <p:cNvPr id="28" name="Title 1">
            <a:extLst>
              <a:ext uri="{FF2B5EF4-FFF2-40B4-BE49-F238E27FC236}">
                <a16:creationId xmlns:a16="http://schemas.microsoft.com/office/drawing/2014/main" id="{639262EA-CEC8-419B-BF70-6A32BCD1EA39}"/>
              </a:ext>
            </a:extLst>
          </p:cNvPr>
          <p:cNvSpPr>
            <a:spLocks noGrp="1"/>
          </p:cNvSpPr>
          <p:nvPr>
            <p:ph type="title"/>
          </p:nvPr>
        </p:nvSpPr>
        <p:spPr>
          <a:xfrm>
            <a:off x="0" y="0"/>
            <a:ext cx="9396536" cy="1143000"/>
          </a:xfrm>
        </p:spPr>
        <p:txBody>
          <a:bodyPr/>
          <a:lstStyle/>
          <a:p>
            <a:r>
              <a:rPr lang="en-IE" dirty="0"/>
              <a:t> 13 – Publishing and Sharing</a:t>
            </a:r>
          </a:p>
        </p:txBody>
      </p:sp>
    </p:spTree>
    <p:extLst>
      <p:ext uri="{BB962C8B-B14F-4D97-AF65-F5344CB8AC3E}">
        <p14:creationId xmlns:p14="http://schemas.microsoft.com/office/powerpoint/2010/main" val="188730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137010705e8480e8b3268e3d845dcae xmlns="1512afc9-94c8-40ab-90ed-fb743d540713" xsi:nil="true"/>
    <f3f1d1e13e10480ebe6069a5bea5e3b8 xmlns="1512afc9-94c8-40ab-90ed-fb743d540713" xsi:nil="true"/>
    <hc79317cc02c40cca9cdc9b7fa77336b xmlns="1512afc9-94c8-40ab-90ed-fb743d540713" xsi:nil="true"/>
    <TaxCatchAll xmlns="1512afc9-94c8-40ab-90ed-fb743d540713"/>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C1113BA44884444A58736BCE39D899D" ma:contentTypeVersion="23" ma:contentTypeDescription="Create a new document." ma:contentTypeScope="" ma:versionID="2823f49616cfa33621019eaf591c0250">
  <xsd:schema xmlns:xsd="http://www.w3.org/2001/XMLSchema" xmlns:xs="http://www.w3.org/2001/XMLSchema" xmlns:p="http://schemas.microsoft.com/office/2006/metadata/properties" xmlns:ns2="1512afc9-94c8-40ab-90ed-fb743d540713" xmlns:ns3="e6f3563b-9f61-4338-a527-bd75149f763e" targetNamespace="http://schemas.microsoft.com/office/2006/metadata/properties" ma:root="true" ma:fieldsID="5049faca7f5a95539c92f1722be8cc7f" ns2:_="" ns3:_="">
    <xsd:import namespace="1512afc9-94c8-40ab-90ed-fb743d540713"/>
    <xsd:import namespace="e6f3563b-9f61-4338-a527-bd75149f763e"/>
    <xsd:element name="properties">
      <xsd:complexType>
        <xsd:sequence>
          <xsd:element name="documentManagement">
            <xsd:complexType>
              <xsd:all>
                <xsd:element ref="ns2:hc79317cc02c40cca9cdc9b7fa77336b" minOccurs="0"/>
                <xsd:element ref="ns2:f3f1d1e13e10480ebe6069a5bea5e3b8" minOccurs="0"/>
                <xsd:element ref="ns2:a137010705e8480e8b3268e3d845dcae" minOccurs="0"/>
                <xsd:element ref="ns2:TaxCatchAll"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12afc9-94c8-40ab-90ed-fb743d540713" elementFormDefault="qualified">
    <xsd:import namespace="http://schemas.microsoft.com/office/2006/documentManagement/types"/>
    <xsd:import namespace="http://schemas.microsoft.com/office/infopath/2007/PartnerControls"/>
    <xsd:element name="hc79317cc02c40cca9cdc9b7fa77336b" ma:index="5" nillable="true" ma:displayName="QA Doc Type_0" ma:hidden="true" ma:internalName="hc79317cc02c40cca9cdc9b7fa77336b" ma:readOnly="false">
      <xsd:simpleType>
        <xsd:restriction base="dms:Note"/>
      </xsd:simpleType>
    </xsd:element>
    <xsd:element name="f3f1d1e13e10480ebe6069a5bea5e3b8" ma:index="7" nillable="true" ma:displayName="Software Version_0" ma:hidden="true" ma:internalName="f3f1d1e13e10480ebe6069a5bea5e3b8" ma:readOnly="false">
      <xsd:simpleType>
        <xsd:restriction base="dms:Note"/>
      </xsd:simpleType>
    </xsd:element>
    <xsd:element name="a137010705e8480e8b3268e3d845dcae" ma:index="9" nillable="true" ma:displayName="Test Stream_0" ma:hidden="true" ma:internalName="a137010705e8480e8b3268e3d845dcae" ma:readOnly="false">
      <xsd:simpleType>
        <xsd:restriction base="dms:Note"/>
      </xsd:simpleType>
    </xsd:element>
    <xsd:element name="TaxCatchAll" ma:index="14" nillable="true" ma:displayName="Taxonomy Catch All Column" ma:hidden="true" ma:list="{0b656ff6-acc7-46b4-b4fb-5002a551ad93}" ma:internalName="TaxCatchAll" ma:showField="CatchAllData" ma:web="1512afc9-94c8-40ab-90ed-fb743d54071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f3563b-9f61-4338-a527-bd75149f763e"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5338B7-5721-4DBD-B2D3-DF53019E07A5}">
  <ds:schemaRefs>
    <ds:schemaRef ds:uri="http://schemas.microsoft.com/sharepoint/v3/contenttype/forms"/>
  </ds:schemaRefs>
</ds:datastoreItem>
</file>

<file path=customXml/itemProps2.xml><?xml version="1.0" encoding="utf-8"?>
<ds:datastoreItem xmlns:ds="http://schemas.openxmlformats.org/officeDocument/2006/customXml" ds:itemID="{B9BE2A9C-4C36-414D-AE59-A2C4C1421E4B}">
  <ds:schemaRefs>
    <ds:schemaRef ds:uri="1512afc9-94c8-40ab-90ed-fb743d540713"/>
    <ds:schemaRef ds:uri="http://purl.org/dc/dcmitype/"/>
    <ds:schemaRef ds:uri="http://www.w3.org/XML/1998/namespace"/>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6f3563b-9f61-4338-a527-bd75149f763e"/>
  </ds:schemaRefs>
</ds:datastoreItem>
</file>

<file path=customXml/itemProps3.xml><?xml version="1.0" encoding="utf-8"?>
<ds:datastoreItem xmlns:ds="http://schemas.openxmlformats.org/officeDocument/2006/customXml" ds:itemID="{DF257D86-DCBE-44BA-B458-0899FE3A8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12afc9-94c8-40ab-90ed-fb743d540713"/>
    <ds:schemaRef ds:uri="e6f3563b-9f61-4338-a527-bd75149f76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10573</TotalTime>
  <Words>11705</Words>
  <Application>Microsoft Office PowerPoint</Application>
  <PresentationFormat>On-screen Show (4:3)</PresentationFormat>
  <Paragraphs>2498</Paragraphs>
  <Slides>112</Slides>
  <Notes>109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22" baseType="lpstr">
      <vt:lpstr>Arial</vt:lpstr>
      <vt:lpstr>Calibri</vt:lpstr>
      <vt:lpstr>Montserrat</vt:lpstr>
      <vt:lpstr>Montserrat ExtraBold</vt:lpstr>
      <vt:lpstr>Montserrat Light</vt:lpstr>
      <vt:lpstr>Montserrat SemiBold</vt:lpstr>
      <vt:lpstr>Times New Roman</vt:lpstr>
      <vt:lpstr>Wingdings</vt:lpstr>
      <vt:lpstr>Office Theme</vt:lpstr>
      <vt:lpstr>Bitmap Image</vt:lpstr>
      <vt:lpstr>ICDL Data Analytics - Foundation Syllabus 1.0 Training MS Excel 2016 and MS Power BI</vt:lpstr>
      <vt:lpstr> 4 - Data Visualization</vt:lpstr>
      <vt:lpstr> 4 - Data Visualization</vt:lpstr>
      <vt:lpstr>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 10 – Data Visualization Tools</vt:lpstr>
      <vt:lpstr>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 11 – Creating Basic Data Visualizations</vt:lpstr>
      <vt:lpstr>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 12 – Creating Additional Data Visualizations</vt:lpstr>
      <vt:lpstr>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13 – Publishing and Sharing</vt:lpstr>
      <vt:lpstr> Data Analytics – Foundation 1.0 </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Printed>2016-11-21T19:51:57Z</cp:lastPrinted>
  <dcterms:created xsi:type="dcterms:W3CDTF">2013-02-28T09:27:03Z</dcterms:created>
  <dcterms:modified xsi:type="dcterms:W3CDTF">2019-04-17T18:23:02Z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0x010100EC1113BA44884444A58736BCE39D899D</vt:lpwstr>
  </property>
  <property fmtid="{D5CDD505-2E9C-101B-9397-08002B2CF9AE}" pid="3" name="Test Stream">
    <vt:lpwstr/>
  </property>
  <property fmtid="{D5CDD505-2E9C-101B-9397-08002B2CF9AE}" pid="4" name="Software Version">
    <vt:lpwstr/>
  </property>
  <property fmtid="{D5CDD505-2E9C-101B-9397-08002B2CF9AE}" pid="5" name="QA Doc Type">
    <vt:lpwstr/>
  </property>
  <property fmtid="{D5CDD505-2E9C-101B-9397-08002B2CF9AE}" pid="6" name="AuthorIds_UIVersion_58368">
    <vt:lpwstr>15</vt:lpwstr>
  </property>
</Properties>
</file>