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58" r:id="rId5"/>
    <p:sldId id="271" r:id="rId6"/>
    <p:sldId id="261" r:id="rId7"/>
    <p:sldId id="262" r:id="rId8"/>
    <p:sldId id="266" r:id="rId9"/>
    <p:sldId id="263" r:id="rId10"/>
    <p:sldId id="268" r:id="rId11"/>
    <p:sldId id="269" r:id="rId12"/>
    <p:sldId id="270" r:id="rId13"/>
    <p:sldId id="272" r:id="rId14"/>
    <p:sldId id="274" r:id="rId15"/>
    <p:sldId id="264" r:id="rId16"/>
    <p:sldId id="259" r:id="rId17"/>
    <p:sldId id="26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4DB3-46DE-440C-A33D-036A864707E6}" type="datetime1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77BA-832B-4D80-9058-FB683212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8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F51C-6E80-463B-BF78-61DD689437CC}" type="datetime1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26B9-9945-472F-9329-52A79CF0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24106-A5DD-4290-8884-9D345B15A011}" type="datetime1">
              <a:rPr lang="en-US" smtClean="0"/>
              <a:t>9/3/2014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8726DA-7AC9-4E2A-9800-4EA165235E18}" type="datetime1">
              <a:rPr lang="en-US" smtClean="0"/>
              <a:t>9/3/2014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78014-F13C-4EBE-B3A4-58074FB712AE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  <p:pic>
        <p:nvPicPr>
          <p:cNvPr id="12" name="Picture 11" descr="C:\Users\sonnx0907\Desktop\Untitled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9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C7-0D59-4BB2-A576-B53AA676AD69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93C-5823-43CC-B3EA-2419FC19E7BD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32F7-33B2-431E-B844-561774BA2CD9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0C6-24F6-4547-B148-6B8DE6E3C851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9AD-CB76-4E05-BBCE-B3E9FE18C2BB}" type="datetime1">
              <a:rPr lang="vi-VN" smtClean="0"/>
              <a:t>03/09/2014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4D76-D45A-4452-8A33-801FF6F7E566}" type="datetime1">
              <a:rPr lang="vi-VN" smtClean="0"/>
              <a:t>03/09/2014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6379-DEE3-4E7C-BE40-9ED47DDA5F28}" type="datetime1">
              <a:rPr lang="vi-VN" smtClean="0"/>
              <a:t>03/09/2014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3D8-7D0B-427B-A933-83508E7579AB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FBD-BCAA-474A-823F-FDEBA0C06EC3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DA94F25-B0FA-4166-BF5E-1AB6584D67D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2" y="6276078"/>
            <a:ext cx="1110488" cy="260625"/>
          </a:xfrm>
          <a:prstGeom prst="rect">
            <a:avLst/>
          </a:prstGeom>
        </p:spPr>
      </p:pic>
      <p:pic>
        <p:nvPicPr>
          <p:cNvPr id="9" name="Picture 8" descr="C:\Users\sonnx0907\Desktop\Untitled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hospital finder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277347"/>
          </a:xfrm>
        </p:spPr>
        <p:txBody>
          <a:bodyPr>
            <a:noAutofit/>
          </a:bodyPr>
          <a:lstStyle/>
          <a:p>
            <a:pPr marL="2635250" algn="l"/>
            <a:r>
              <a:rPr lang="en-US" sz="2300" b="1" dirty="0" smtClean="0"/>
              <a:t>Instructor: </a:t>
            </a:r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Đức</a:t>
            </a:r>
            <a:r>
              <a:rPr lang="en-US" sz="2300" dirty="0" smtClean="0"/>
              <a:t> </a:t>
            </a:r>
            <a:r>
              <a:rPr lang="en-US" sz="2300" dirty="0" err="1" smtClean="0"/>
              <a:t>Khoan</a:t>
            </a:r>
            <a:endParaRPr lang="en-US" sz="2300" dirty="0"/>
          </a:p>
          <a:p>
            <a:pPr marL="2635250" algn="l"/>
            <a:r>
              <a:rPr lang="en-US" sz="2300" b="1" dirty="0" smtClean="0"/>
              <a:t>Members: </a:t>
            </a:r>
            <a:r>
              <a:rPr lang="en-US" sz="2300" dirty="0" err="1" smtClean="0"/>
              <a:t>Lê</a:t>
            </a:r>
            <a:r>
              <a:rPr lang="en-US" sz="2300" dirty="0" smtClean="0"/>
              <a:t> </a:t>
            </a:r>
            <a:r>
              <a:rPr lang="en-US" sz="2300" dirty="0" err="1" smtClean="0"/>
              <a:t>Phước</a:t>
            </a:r>
            <a:r>
              <a:rPr lang="en-US" sz="2300" dirty="0" smtClean="0"/>
              <a:t> </a:t>
            </a:r>
            <a:r>
              <a:rPr lang="en-US" sz="2300" dirty="0" err="1" smtClean="0"/>
              <a:t>Việt</a:t>
            </a:r>
            <a:endParaRPr lang="en-US" sz="2300" dirty="0" smtClean="0"/>
          </a:p>
          <a:p>
            <a:pPr marL="3940175" algn="l"/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Xuân</a:t>
            </a:r>
            <a:r>
              <a:rPr lang="en-US" sz="2300" dirty="0" smtClean="0"/>
              <a:t> </a:t>
            </a:r>
            <a:r>
              <a:rPr lang="en-US" sz="2300" dirty="0" err="1" smtClean="0"/>
              <a:t>Sơn</a:t>
            </a:r>
            <a:endParaRPr lang="en-US" sz="23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CA3-053C-482B-B84B-03188971FFBA}" type="datetime1">
              <a:rPr lang="vi-VN" smtClean="0"/>
              <a:t>03/09/2014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28" y="2855419"/>
            <a:ext cx="373333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1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tim</a:t>
            </a:r>
            <a:r>
              <a:rPr lang="en-US" sz="2500" b="1" dirty="0" smtClean="0"/>
              <a:t> ở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{Relation}</a:t>
            </a:r>
            <a:r>
              <a:rPr lang="en-US" sz="2500" dirty="0" smtClean="0"/>
              <a:t> based on pre-defined relation words. </a:t>
            </a:r>
            <a:r>
              <a:rPr lang="en-US" sz="2500" b="1" dirty="0"/>
              <a:t>{Relation</a:t>
            </a:r>
            <a:r>
              <a:rPr lang="en-US" sz="2500" b="1" dirty="0" smtClean="0"/>
              <a:t>} </a:t>
            </a:r>
            <a:r>
              <a:rPr lang="en-US" sz="2500" dirty="0" smtClean="0"/>
              <a:t>found: “</a:t>
            </a:r>
            <a:r>
              <a:rPr lang="en-US" sz="2500" dirty="0" smtClean="0">
                <a:solidFill>
                  <a:srgbClr val="FF0000"/>
                </a:solidFill>
              </a:rPr>
              <a:t>ở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after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{Where} </a:t>
            </a:r>
            <a:r>
              <a:rPr lang="en-US" sz="2500" dirty="0" smtClean="0"/>
              <a:t>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tim</a:t>
            </a:r>
            <a:r>
              <a:rPr lang="en-US" sz="25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2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tim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based on pre-defined locations. </a:t>
            </a:r>
            <a:r>
              <a:rPr lang="en-US" sz="2500" b="1" dirty="0"/>
              <a:t>{Where}</a:t>
            </a:r>
            <a:r>
              <a:rPr lang="en-US" sz="2500" dirty="0" smtClean="0"/>
              <a:t> 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 smtClean="0"/>
              <a:t>{</a:t>
            </a:r>
            <a:r>
              <a:rPr lang="en-US" sz="2500" b="1" dirty="0"/>
              <a:t>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tim</a:t>
            </a:r>
            <a:r>
              <a:rPr lang="en-US" sz="25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3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tim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{Where}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 smtClean="0"/>
              <a:t>{What} </a:t>
            </a:r>
            <a:r>
              <a:rPr lang="en-US" sz="2500" dirty="0" smtClean="0"/>
              <a:t>is the whole sentence: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tim</a:t>
            </a:r>
            <a:r>
              <a:rPr lang="en-US" sz="2500" dirty="0" smtClean="0"/>
              <a:t>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endParaRPr lang="en-US" sz="25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-13447"/>
            <a:ext cx="8754035" cy="6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" y="1650850"/>
            <a:ext cx="8723249" cy="3203538"/>
          </a:xfrm>
        </p:spPr>
      </p:pic>
    </p:spTree>
    <p:extLst>
      <p:ext uri="{BB962C8B-B14F-4D97-AF65-F5344CB8AC3E}">
        <p14:creationId xmlns:p14="http://schemas.microsoft.com/office/powerpoint/2010/main" val="220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700" dirty="0" err="1" smtClean="0">
                    <a:solidFill>
                      <a:srgbClr val="FF0000"/>
                    </a:solidFill>
                  </a:rPr>
                  <a:t>Haversine</a:t>
                </a:r>
                <a:r>
                  <a:rPr lang="en-US" sz="27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</a:rPr>
                  <a:t>fomular</a:t>
                </a:r>
                <a:endParaRPr lang="en-US" sz="2700" dirty="0" smtClean="0">
                  <a:solidFill>
                    <a:srgbClr val="FF0000"/>
                  </a:solidFill>
                </a:endParaRPr>
              </a:p>
              <a:p>
                <a:pPr lvl="1" algn="just">
                  <a:spcBef>
                    <a:spcPts val="1200"/>
                  </a:spcBef>
                  <a:buFont typeface="Corbel" panose="020B0503020204020204" pitchFamily="34" charset="0"/>
                  <a:buChar char="_"/>
                </a:pPr>
                <a:r>
                  <a:rPr lang="en-US" sz="2000" dirty="0"/>
                  <a:t>The </a:t>
                </a:r>
                <a:r>
                  <a:rPr lang="en-US" sz="2000" dirty="0" err="1"/>
                  <a:t>H</a:t>
                </a:r>
                <a:r>
                  <a:rPr lang="en-US" sz="2000" dirty="0" err="1" smtClean="0"/>
                  <a:t>aversine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formula is an equation important </a:t>
                </a:r>
                <a:r>
                  <a:rPr lang="en-US" sz="2000" dirty="0" smtClean="0"/>
                  <a:t>in navigation, </a:t>
                </a:r>
                <a:r>
                  <a:rPr lang="en-US" sz="2000" dirty="0"/>
                  <a:t>giving </a:t>
                </a:r>
                <a:r>
                  <a:rPr lang="en-US" sz="2000" dirty="0" smtClean="0"/>
                  <a:t>great-circle distances between </a:t>
                </a:r>
                <a:r>
                  <a:rPr lang="en-US" sz="2000" dirty="0"/>
                  <a:t>two points on </a:t>
                </a:r>
                <a:r>
                  <a:rPr lang="en-US" sz="2000" dirty="0" smtClean="0"/>
                  <a:t>a sphere</a:t>
                </a:r>
                <a:r>
                  <a:rPr lang="en-US" sz="2000" dirty="0"/>
                  <a:t> from </a:t>
                </a:r>
                <a:r>
                  <a:rPr lang="en-US" sz="2000" dirty="0" smtClean="0"/>
                  <a:t>their longitudes and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latitudes</a:t>
                </a:r>
                <a:r>
                  <a:rPr lang="en-US" sz="2500" dirty="0" smtClean="0"/>
                  <a:t>.</a:t>
                </a:r>
              </a:p>
              <a:p>
                <a:pPr lvl="0"/>
                <a:r>
                  <a:rPr lang="en-US" b="1" dirty="0"/>
                  <a:t>C</a:t>
                </a:r>
                <a:r>
                  <a:rPr lang="en-US" dirty="0"/>
                  <a:t> stands for Great Circle Distance, with </a:t>
                </a:r>
                <a:r>
                  <a:rPr lang="en-US" b="1" dirty="0"/>
                  <a:t>C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𝒂𝒓𝒄𝒔𝒊𝒏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𝐬𝐢𝐧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𝝀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1800" dirty="0"/>
              </a:p>
              <a:p>
                <a:pPr lvl="0"/>
                <a:r>
                  <a:rPr lang="en-US" b="1" dirty="0"/>
                  <a:t>R</a:t>
                </a:r>
                <a:r>
                  <a:rPr lang="en-US" dirty="0"/>
                  <a:t> is the radius of the earth (6371km)</a:t>
                </a:r>
                <a:endParaRPr lang="en-US" sz="1800" dirty="0"/>
              </a:p>
              <a:p>
                <a:pPr lvl="0"/>
                <a:r>
                  <a:rPr lang="en-US" b="1" dirty="0"/>
                  <a:t>d</a:t>
                </a:r>
                <a:r>
                  <a:rPr lang="en-US" dirty="0"/>
                  <a:t> is the distance between the two points (Along a great circle of the sphere, see spherical distance), with </a:t>
                </a:r>
                <a:r>
                  <a:rPr lang="en-US" b="1" dirty="0"/>
                  <a:t>d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latitude of point 1 and latitude of point 2</a:t>
                </a:r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longitude of point 1 and longitude of point 2</a:t>
                </a:r>
                <a:endParaRPr lang="en-US" sz="1800" dirty="0"/>
              </a:p>
              <a:p>
                <a:pPr marL="205740" lvl="1" indent="0" algn="just">
                  <a:buNone/>
                </a:pPr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  <a:blipFill rotWithShape="0">
                <a:blip r:embed="rId2"/>
                <a:stretch>
                  <a:fillRect l="-412" t="-250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 smtClean="0"/>
              <a:t>Only </a:t>
            </a:r>
            <a:r>
              <a:rPr lang="en-US" sz="2600" dirty="0"/>
              <a:t>support services for guest on mobile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English and foreign language are not supported.</a:t>
            </a:r>
          </a:p>
          <a:p>
            <a:pPr lvl="0" algn="just">
              <a:spcBef>
                <a:spcPts val="1800"/>
              </a:spcBef>
            </a:pPr>
            <a:r>
              <a:rPr lang="en-US" sz="2600" dirty="0"/>
              <a:t>Auto detect tag keywords and search hospital base on alias name are not support in this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The system is not </a:t>
            </a:r>
            <a:r>
              <a:rPr lang="en-US" sz="2600" dirty="0"/>
              <a:t>provide any </a:t>
            </a:r>
            <a:r>
              <a:rPr lang="en-US" sz="2600" dirty="0" smtClean="0"/>
              <a:t>services </a:t>
            </a:r>
            <a:r>
              <a:rPr lang="en-US" sz="2600" dirty="0"/>
              <a:t>or </a:t>
            </a:r>
            <a:r>
              <a:rPr lang="en-US" sz="2600" dirty="0" smtClean="0"/>
              <a:t>methods </a:t>
            </a:r>
            <a:r>
              <a:rPr lang="en-US" sz="2600" dirty="0"/>
              <a:t>to manage business of </a:t>
            </a:r>
            <a:r>
              <a:rPr lang="en-US" sz="2600" dirty="0" smtClean="0"/>
              <a:t>hospitals </a:t>
            </a:r>
            <a:r>
              <a:rPr lang="en-US" sz="2600" dirty="0"/>
              <a:t>or </a:t>
            </a:r>
            <a:r>
              <a:rPr lang="en-US" sz="2600" dirty="0" smtClean="0"/>
              <a:t>clinics </a:t>
            </a:r>
            <a:r>
              <a:rPr lang="en-US" sz="2600" dirty="0"/>
              <a:t>online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3000" dirty="0" smtClean="0"/>
              <a:t>Support auto detecting Vietnamese tag keywords.</a:t>
            </a:r>
          </a:p>
          <a:p>
            <a:pPr algn="just">
              <a:spcBef>
                <a:spcPts val="2400"/>
              </a:spcBef>
            </a:pPr>
            <a:r>
              <a:rPr lang="en-US" sz="3000" dirty="0" smtClean="0"/>
              <a:t>Support searching though alias name.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855693"/>
            <a:ext cx="7404653" cy="4368135"/>
          </a:xfrm>
        </p:spPr>
        <p:txBody>
          <a:bodyPr>
            <a:normAutofit/>
          </a:bodyPr>
          <a:lstStyle/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normal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advanced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location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smtClean="0"/>
              <a:t>Manage </a:t>
            </a:r>
            <a:r>
              <a:rPr lang="en-US" sz="3000" dirty="0" smtClean="0"/>
              <a:t>information of hospitals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meta data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users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428565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Current problem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Solution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Roles in the system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Technology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Algorithm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Boundary and Future improvement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Demo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INTRODUCTION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Hospital Finder is the system built for finding appropriate hospitals base on users’ conditions.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The results will be displayed on map.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Display hospital information, </a:t>
            </a:r>
            <a:r>
              <a:rPr lang="en-US" sz="3000" dirty="0">
                <a:solidFill>
                  <a:srgbClr val="002060"/>
                </a:solidFill>
              </a:rPr>
              <a:t>s</a:t>
            </a:r>
            <a:r>
              <a:rPr lang="en-US" sz="3000" dirty="0" smtClean="0">
                <a:solidFill>
                  <a:srgbClr val="002060"/>
                </a:solidFill>
              </a:rPr>
              <a:t>upport rating, commenting and sharing through social account.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CA5-D096-4DD2-B480-246D8B69DB6C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2500" dirty="0"/>
              <a:t>A system for finding appropriate health services base on patients’ conditions is not yet published.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Vietnam doesn’t have an official published list of hospitals and clinics that offer health services in the country.</a:t>
            </a:r>
          </a:p>
          <a:p>
            <a:pPr lvl="0" algn="just">
              <a:spcBef>
                <a:spcPts val="1800"/>
              </a:spcBef>
            </a:pPr>
            <a:r>
              <a:rPr lang="en-US" sz="2500" dirty="0"/>
              <a:t>A better list is supported by Google Map by using “</a:t>
            </a:r>
            <a:r>
              <a:rPr lang="en-US" sz="2500" dirty="0">
                <a:solidFill>
                  <a:srgbClr val="FF0000"/>
                </a:solidFill>
              </a:rPr>
              <a:t>Hospital</a:t>
            </a:r>
            <a:r>
              <a:rPr lang="en-US" sz="2500" dirty="0"/>
              <a:t>” or “</a:t>
            </a:r>
            <a:r>
              <a:rPr lang="en-US" sz="2500" dirty="0">
                <a:solidFill>
                  <a:srgbClr val="FF0000"/>
                </a:solidFill>
              </a:rPr>
              <a:t>Health</a:t>
            </a:r>
            <a:r>
              <a:rPr lang="en-US" sz="2500" dirty="0"/>
              <a:t>” keywords, but some locations and names are not relevant to health services because of attached advertising tag keywords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FINDER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3000" dirty="0" smtClean="0"/>
              <a:t>Build for general users.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3 different types of search based on user’s needs.</a:t>
            </a:r>
            <a:endParaRPr lang="en-US" sz="3000" dirty="0"/>
          </a:p>
          <a:p>
            <a:pPr algn="just">
              <a:spcBef>
                <a:spcPts val="1800"/>
              </a:spcBef>
            </a:pPr>
            <a:r>
              <a:rPr lang="en-US" sz="3000" dirty="0" smtClean="0"/>
              <a:t>Sort hospitals based on keywords, rating point and rating count numbers.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a reliable list of hospitals in a specific area in Vietnam.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Search hospital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Feedback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Normal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Provided with services for 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Create rating and comment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Administrator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hospital, user, meta data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system feedback and statistic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Hospital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Update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doctor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feedback and statistic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" y="1823197"/>
            <a:ext cx="3429000" cy="133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3" y="5379689"/>
            <a:ext cx="3639110" cy="8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2" y="3403506"/>
            <a:ext cx="2362200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419224"/>
            <a:ext cx="4475310" cy="3474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81" y="3295619"/>
            <a:ext cx="3385533" cy="21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666129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dirty="0" smtClean="0"/>
              <a:t>Geographic </a:t>
            </a:r>
            <a:r>
              <a:rPr lang="en-US" sz="2000" dirty="0"/>
              <a:t>Information Retrieval (GIR) is a technique of analyzing and breaking down input query into pre-defined well-known information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More specifically, in Hospital Finder system, GIR is used to break down input search query into 3 stages: </a:t>
            </a:r>
            <a:r>
              <a:rPr lang="en-US" b="1" dirty="0"/>
              <a:t>{What}, {Relation}, {Where}</a:t>
            </a:r>
            <a:r>
              <a:rPr lang="en-US" dirty="0"/>
              <a:t>. With:</a:t>
            </a:r>
            <a:endParaRPr lang="en-US" sz="18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{What}</a:t>
            </a:r>
            <a:r>
              <a:rPr lang="en-US" sz="2000" dirty="0"/>
              <a:t>: Contains what people want to search for, or what information people want to know through the search engine.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{Relation}</a:t>
            </a:r>
            <a:r>
              <a:rPr lang="en-US" sz="2000" dirty="0"/>
              <a:t>: Contains mostly preposition</a:t>
            </a:r>
            <a:r>
              <a:rPr lang="en-US" sz="2000" dirty="0" smtClean="0"/>
              <a:t>. For example: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English: In, at, on, of, between, near, located in, ….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Vietnamese: Ở, </a:t>
            </a:r>
            <a:r>
              <a:rPr lang="en-US" sz="2000" dirty="0" err="1"/>
              <a:t>tại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, </a:t>
            </a:r>
            <a:r>
              <a:rPr lang="en-US" sz="2000" dirty="0" err="1"/>
              <a:t>của</a:t>
            </a:r>
            <a:r>
              <a:rPr lang="en-US" sz="2000" dirty="0"/>
              <a:t>,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lạc</a:t>
            </a:r>
            <a:r>
              <a:rPr lang="en-US" sz="2000" dirty="0"/>
              <a:t>,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, </a:t>
            </a:r>
            <a:r>
              <a:rPr lang="en-US" sz="2000" dirty="0" smtClean="0"/>
              <a:t>….</a:t>
            </a:r>
            <a:endParaRPr lang="en-US" sz="20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 smtClean="0"/>
              <a:t>{Where}</a:t>
            </a:r>
            <a:r>
              <a:rPr lang="en-US" sz="2000" dirty="0" smtClean="0"/>
              <a:t>: </a:t>
            </a:r>
            <a:r>
              <a:rPr lang="en-US" sz="2000" dirty="0"/>
              <a:t>Contains information of specific address or </a:t>
            </a:r>
            <a:r>
              <a:rPr lang="en-US" sz="2000" dirty="0" smtClean="0"/>
              <a:t>locations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724</TotalTime>
  <Words>728</Words>
  <Application>Microsoft Office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Verdana</vt:lpstr>
      <vt:lpstr>Wingdings</vt:lpstr>
      <vt:lpstr>Basis</vt:lpstr>
      <vt:lpstr>hospital finder </vt:lpstr>
      <vt:lpstr>OBJECTIVES</vt:lpstr>
      <vt:lpstr>INTRODUCTION</vt:lpstr>
      <vt:lpstr>CURRENT PROBLEM</vt:lpstr>
      <vt:lpstr>HOSPITAL FINDER SYSTEM</vt:lpstr>
      <vt:lpstr>ROLES</vt:lpstr>
      <vt:lpstr>ROLES</vt:lpstr>
      <vt:lpstr>TECHNOLOGY</vt:lpstr>
      <vt:lpstr>ALGORITHMS</vt:lpstr>
      <vt:lpstr>ALGORITHMS</vt:lpstr>
      <vt:lpstr>ALGORITHMS</vt:lpstr>
      <vt:lpstr>ALGORITHMS</vt:lpstr>
      <vt:lpstr>ALGORITHMS</vt:lpstr>
      <vt:lpstr>PowerPoint Presentation</vt:lpstr>
      <vt:lpstr>ALGORITHMS</vt:lpstr>
      <vt:lpstr>BOUNDARY</vt:lpstr>
      <vt:lpstr>FUTURE IMPROVEMENT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48</cp:revision>
  <dcterms:created xsi:type="dcterms:W3CDTF">2014-08-19T03:16:40Z</dcterms:created>
  <dcterms:modified xsi:type="dcterms:W3CDTF">2014-09-03T00:41:59Z</dcterms:modified>
</cp:coreProperties>
</file>