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44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EA46-0E06-5940-8505-245DB1AC1157}" type="datetimeFigureOut">
              <a:rPr lang="en-US" smtClean="0"/>
              <a:t>8/21/14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1A7F-A8F7-9040-BEF7-13FF6ACF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83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EA46-0E06-5940-8505-245DB1AC1157}" type="datetimeFigureOut">
              <a:rPr lang="en-US" smtClean="0"/>
              <a:t>8/21/14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1A7F-A8F7-9040-BEF7-13FF6ACF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13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EA46-0E06-5940-8505-245DB1AC1157}" type="datetimeFigureOut">
              <a:rPr lang="en-US" smtClean="0"/>
              <a:t>8/21/14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1A7F-A8F7-9040-BEF7-13FF6ACF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25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EA46-0E06-5940-8505-245DB1AC1157}" type="datetimeFigureOut">
              <a:rPr lang="en-US" smtClean="0"/>
              <a:t>8/21/14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1A7F-A8F7-9040-BEF7-13FF6ACF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02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EA46-0E06-5940-8505-245DB1AC1157}" type="datetimeFigureOut">
              <a:rPr lang="en-US" smtClean="0"/>
              <a:t>8/21/14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1A7F-A8F7-9040-BEF7-13FF6ACF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84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EA46-0E06-5940-8505-245DB1AC1157}" type="datetimeFigureOut">
              <a:rPr lang="en-US" smtClean="0"/>
              <a:t>8/21/14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1A7F-A8F7-9040-BEF7-13FF6ACF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46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EA46-0E06-5940-8505-245DB1AC1157}" type="datetimeFigureOut">
              <a:rPr lang="en-US" smtClean="0"/>
              <a:t>8/21/14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1A7F-A8F7-9040-BEF7-13FF6ACF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83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EA46-0E06-5940-8505-245DB1AC1157}" type="datetimeFigureOut">
              <a:rPr lang="en-US" smtClean="0"/>
              <a:t>8/21/14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1A7F-A8F7-9040-BEF7-13FF6ACF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9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EA46-0E06-5940-8505-245DB1AC1157}" type="datetimeFigureOut">
              <a:rPr lang="en-US" smtClean="0"/>
              <a:t>8/21/14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1A7F-A8F7-9040-BEF7-13FF6ACF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22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EA46-0E06-5940-8505-245DB1AC1157}" type="datetimeFigureOut">
              <a:rPr lang="en-US" smtClean="0"/>
              <a:t>8/21/14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1A7F-A8F7-9040-BEF7-13FF6ACF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16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EA46-0E06-5940-8505-245DB1AC1157}" type="datetimeFigureOut">
              <a:rPr lang="en-US" smtClean="0"/>
              <a:t>8/21/14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1A7F-A8F7-9040-BEF7-13FF6ACF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1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8EA46-0E06-5940-8505-245DB1AC1157}" type="datetimeFigureOut">
              <a:rPr lang="en-US" smtClean="0"/>
              <a:t>8/21/14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D1A7F-A8F7-9040-BEF7-13FF6ACF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7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82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eansav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192" y="372755"/>
            <a:ext cx="4514191" cy="3283048"/>
          </a:xfrm>
          <a:prstGeom prst="rect">
            <a:avLst/>
          </a:prstGeom>
        </p:spPr>
      </p:pic>
      <p:pic>
        <p:nvPicPr>
          <p:cNvPr id="5" name="Picture 4" descr="totsavebyidPILO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2755"/>
            <a:ext cx="4514192" cy="3283048"/>
          </a:xfrm>
          <a:prstGeom prst="rect">
            <a:avLst/>
          </a:prstGeom>
        </p:spPr>
      </p:pic>
      <p:pic>
        <p:nvPicPr>
          <p:cNvPr id="6" name="Picture 5" descr="byincomepermonth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192" y="3536724"/>
            <a:ext cx="4629808" cy="33671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84581" y="0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Full Study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147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</Words>
  <Application>Microsoft Macintosh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Duke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Merve Akbas</dc:creator>
  <cp:lastModifiedBy>Merve Akbas</cp:lastModifiedBy>
  <cp:revision>1</cp:revision>
  <dcterms:created xsi:type="dcterms:W3CDTF">2014-08-21T15:14:14Z</dcterms:created>
  <dcterms:modified xsi:type="dcterms:W3CDTF">2014-08-21T15:21:12Z</dcterms:modified>
</cp:coreProperties>
</file>