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32" y="-112"/>
      </p:cViewPr>
      <p:guideLst>
        <p:guide orient="horz" pos="445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0D9F-5A7F-AF48-A6D1-0F812A1A32ED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89F0A-DDF1-E442-AC9D-24B69724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89F0A-DDF1-E442-AC9D-24B6972451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9A29-2F19-304D-98E4-834B4A36006B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Layers of the Web Stack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1607" y="5490369"/>
            <a:ext cx="7063864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96752" y="4623927"/>
            <a:ext cx="6511155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81664" y="3757484"/>
            <a:ext cx="5947145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 and Database Software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74720" y="2891041"/>
            <a:ext cx="5361034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Tools (Languages, Frameworks)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7711" y="2010642"/>
            <a:ext cx="4806907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Side Tools (JavaScript, CSS, HTML)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479228" y="3715652"/>
            <a:ext cx="410514" cy="25993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11640" y="4047459"/>
            <a:ext cx="1367588" cy="2051643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 abstracted by cloud service provider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1640" y="2737554"/>
            <a:ext cx="1646687" cy="880399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Handled by some service providers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806012" y="3084443"/>
            <a:ext cx="884978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41" y="0"/>
            <a:ext cx="2663027" cy="2663027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837298" y="3042562"/>
            <a:ext cx="893119" cy="921145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3135903"/>
            <a:ext cx="3308568" cy="813656"/>
          </a:xfrm>
          <a:prstGeom prst="rect">
            <a:avLst/>
          </a:prstGeom>
        </p:spPr>
      </p:pic>
      <p:sp>
        <p:nvSpPr>
          <p:cNvPr id="6" name="Double Bracket 5"/>
          <p:cNvSpPr/>
          <p:nvPr/>
        </p:nvSpPr>
        <p:spPr>
          <a:xfrm>
            <a:off x="1923261" y="2763437"/>
            <a:ext cx="6742781" cy="120027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314" y="2670079"/>
            <a:ext cx="2409402" cy="1349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9164" y="4144957"/>
            <a:ext cx="8177618" cy="125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5336" y="4585314"/>
            <a:ext cx="64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Easy and Painless Development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9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41"/>
            <a:ext cx="9144000" cy="30919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 View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8687" y="1856249"/>
            <a:ext cx="247700" cy="101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33438" y="1856249"/>
            <a:ext cx="155249" cy="1018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619419" y="1515337"/>
            <a:ext cx="1521093" cy="2990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Close/Cancel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4616683" y="1910017"/>
            <a:ext cx="367572" cy="52750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24487" y="1856249"/>
            <a:ext cx="461616" cy="467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1657" y="1491427"/>
            <a:ext cx="1697183" cy="2990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Estimate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837081" y="4825034"/>
            <a:ext cx="3931081" cy="2990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on Students in the Queue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41929" y="2470346"/>
            <a:ext cx="153505" cy="781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4528" y="3326645"/>
            <a:ext cx="1532386" cy="2990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Student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197"/>
            <a:ext cx="9144000" cy="2854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418970" y="1953946"/>
            <a:ext cx="1702507" cy="51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68667" y="1505384"/>
            <a:ext cx="2799626" cy="6020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Estimates are Position and Status Aware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07779" y="3712497"/>
            <a:ext cx="558199" cy="907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96499" y="4675514"/>
            <a:ext cx="2799626" cy="6020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Can Only Modify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062"/>
            <a:ext cx="9144000" cy="3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0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Notification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60" y="1287816"/>
            <a:ext cx="7752165" cy="51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9144000" cy="43550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Facebook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21798" y="3357630"/>
            <a:ext cx="293055" cy="102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91445" y="4422346"/>
            <a:ext cx="2101878" cy="2990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 Profile Pictures!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3753889" y="4019545"/>
            <a:ext cx="83730" cy="516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72282" y="4123303"/>
            <a:ext cx="1403024" cy="2591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Info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37555" y="4284724"/>
            <a:ext cx="4046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3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4019" y="1417638"/>
            <a:ext cx="2637491" cy="5072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5210" y="2079554"/>
            <a:ext cx="2163020" cy="516400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5210" y="3027489"/>
            <a:ext cx="2163020" cy="516400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HelpRequest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5210" y="3975427"/>
            <a:ext cx="2163020" cy="516400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QueueManager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09581" y="3543889"/>
            <a:ext cx="0" cy="431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0276" y="3556719"/>
            <a:ext cx="0" cy="431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63061" y="3541635"/>
            <a:ext cx="0" cy="4315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65210" y="4870907"/>
            <a:ext cx="2163020" cy="1325892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err="1" smtClean="0"/>
              <a:t>TAFacebook</a:t>
            </a:r>
            <a:endParaRPr lang="en-US" dirty="0"/>
          </a:p>
          <a:p>
            <a:pPr algn="ctr"/>
            <a:r>
              <a:rPr lang="en-US" dirty="0" smtClean="0"/>
              <a:t>Page Data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9451" y="2324831"/>
            <a:ext cx="3195692" cy="1904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58649" y="4491827"/>
            <a:ext cx="4186494" cy="1904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48956" y="1417638"/>
            <a:ext cx="2174900" cy="13887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/>
              <a:t>ChannelManager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28230" y="5387305"/>
            <a:ext cx="1730419" cy="3628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56333" y="4982563"/>
            <a:ext cx="1869967" cy="1214236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Templates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962430" y="4968603"/>
            <a:ext cx="1869967" cy="1228195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Modification</a:t>
            </a:r>
          </a:p>
          <a:p>
            <a:pPr algn="ctr"/>
            <a:r>
              <a:rPr lang="en-US" dirty="0" smtClean="0"/>
              <a:t>of DOM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27446" y="2806425"/>
            <a:ext cx="2659354" cy="1214236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jQuery</a:t>
            </a:r>
            <a:r>
              <a:rPr lang="en-US" dirty="0" smtClean="0"/>
              <a:t> Event Handlers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251510" y="3402547"/>
            <a:ext cx="2775936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Client-to-Server</a:t>
            </a:r>
            <a:endParaRPr lang="en-US" dirty="0"/>
          </a:p>
        </p:txBody>
      </p:sp>
      <p:sp>
        <p:nvSpPr>
          <p:cNvPr id="23" name="Bent-Up Arrow 22"/>
          <p:cNvSpPr/>
          <p:nvPr/>
        </p:nvSpPr>
        <p:spPr>
          <a:xfrm>
            <a:off x="3251510" y="2806426"/>
            <a:ext cx="1334778" cy="487367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flipV="1">
            <a:off x="5623856" y="1870204"/>
            <a:ext cx="1576913" cy="4187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726300" y="1417638"/>
            <a:ext cx="655884" cy="452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nip Single Corner Rectangle 27"/>
          <p:cNvSpPr/>
          <p:nvPr/>
        </p:nvSpPr>
        <p:spPr>
          <a:xfrm>
            <a:off x="6433245" y="1032803"/>
            <a:ext cx="1814148" cy="36287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Server-to-Client </a:t>
            </a:r>
            <a:endParaRPr lang="en-US" dirty="0"/>
          </a:p>
        </p:txBody>
      </p:sp>
      <p:sp>
        <p:nvSpPr>
          <p:cNvPr id="29" name="Up-Down Arrow 28"/>
          <p:cNvSpPr/>
          <p:nvPr/>
        </p:nvSpPr>
        <p:spPr>
          <a:xfrm>
            <a:off x="7814788" y="4020661"/>
            <a:ext cx="432605" cy="9619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123</Words>
  <Application>Microsoft Macintosh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 Layers of the Web Stack</vt:lpstr>
      <vt:lpstr>PowerPoint Presentation</vt:lpstr>
      <vt:lpstr>The TA View</vt:lpstr>
      <vt:lpstr>The Student View</vt:lpstr>
      <vt:lpstr>Entry Form</vt:lpstr>
      <vt:lpstr>Student Notification</vt:lpstr>
      <vt:lpstr>TA Facebook</vt:lpstr>
      <vt:lpstr>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Daifotis</dc:creator>
  <cp:lastModifiedBy>Alexander Daifotis</cp:lastModifiedBy>
  <cp:revision>48</cp:revision>
  <dcterms:created xsi:type="dcterms:W3CDTF">2013-12-29T17:56:50Z</dcterms:created>
  <dcterms:modified xsi:type="dcterms:W3CDTF">2013-12-31T07:13:07Z</dcterms:modified>
</cp:coreProperties>
</file>