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32" y="-112"/>
      </p:cViewPr>
      <p:guideLst>
        <p:guide orient="horz" pos="2151"/>
        <p:guide pos="28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9A29-2F19-304D-98E4-834B4A36006B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9A29-2F19-304D-98E4-834B4A36006B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9A29-2F19-304D-98E4-834B4A36006B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5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9A29-2F19-304D-98E4-834B4A36006B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9A29-2F19-304D-98E4-834B4A36006B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9A29-2F19-304D-98E4-834B4A36006B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9A29-2F19-304D-98E4-834B4A36006B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6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9A29-2F19-304D-98E4-834B4A36006B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9A29-2F19-304D-98E4-834B4A36006B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2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9A29-2F19-304D-98E4-834B4A36006B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9A29-2F19-304D-98E4-834B4A36006B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49A29-2F19-304D-98E4-834B4A36006B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AEE11-E71E-EF4C-B752-178EAED2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2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Layers of the Web Stack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31607" y="5490369"/>
            <a:ext cx="7063864" cy="740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96752" y="4623927"/>
            <a:ext cx="6511155" cy="740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81664" y="3757484"/>
            <a:ext cx="5947145" cy="740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Hosting and Database Software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774720" y="2891041"/>
            <a:ext cx="5361034" cy="740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Side Tools (Languages, Frameworks)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047711" y="2010642"/>
            <a:ext cx="4806907" cy="740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Side Tools (JavaScript, CSS, HTML)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1479228" y="3715652"/>
            <a:ext cx="410514" cy="259932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ingle Corner Rectangle 10"/>
          <p:cNvSpPr/>
          <p:nvPr/>
        </p:nvSpPr>
        <p:spPr>
          <a:xfrm>
            <a:off x="111640" y="4047459"/>
            <a:ext cx="1367588" cy="2051643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Often abstracted by cloud service provider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111640" y="2737554"/>
            <a:ext cx="1646687" cy="880399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Handled by some service providers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806012" y="3084443"/>
            <a:ext cx="884978" cy="1953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5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41" y="0"/>
            <a:ext cx="2663027" cy="2663027"/>
          </a:xfrm>
          <a:prstGeom prst="rect">
            <a:avLst/>
          </a:prstGeom>
        </p:spPr>
      </p:pic>
      <p:sp>
        <p:nvSpPr>
          <p:cNvPr id="4" name="Plus 3"/>
          <p:cNvSpPr/>
          <p:nvPr/>
        </p:nvSpPr>
        <p:spPr>
          <a:xfrm>
            <a:off x="837298" y="3042562"/>
            <a:ext cx="893119" cy="921145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337" y="3135903"/>
            <a:ext cx="3308568" cy="813656"/>
          </a:xfrm>
          <a:prstGeom prst="rect">
            <a:avLst/>
          </a:prstGeom>
        </p:spPr>
      </p:pic>
      <p:sp>
        <p:nvSpPr>
          <p:cNvPr id="6" name="Double Bracket 5"/>
          <p:cNvSpPr/>
          <p:nvPr/>
        </p:nvSpPr>
        <p:spPr>
          <a:xfrm>
            <a:off x="1923261" y="2763437"/>
            <a:ext cx="6742781" cy="1200270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314" y="2670079"/>
            <a:ext cx="2409402" cy="13492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9164" y="4144957"/>
            <a:ext cx="8177618" cy="125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65336" y="4585314"/>
            <a:ext cx="643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Easy and Painless Development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7903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46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The Layers of the Web Stack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Daifotis</dc:creator>
  <cp:lastModifiedBy>Alexander Daifotis</cp:lastModifiedBy>
  <cp:revision>8</cp:revision>
  <dcterms:created xsi:type="dcterms:W3CDTF">2013-12-29T17:56:50Z</dcterms:created>
  <dcterms:modified xsi:type="dcterms:W3CDTF">2013-12-29T22:10:05Z</dcterms:modified>
</cp:coreProperties>
</file>