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7" r:id="rId2"/>
    <p:sldId id="256"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C3CD95-B8D1-45AC-82B0-C8AA26EB3752}" type="datetimeFigureOut">
              <a:rPr lang="en-US" smtClean="0"/>
              <a:pPr/>
              <a:t>3/16/2014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33E828-057C-47C9-B359-505E881DB432}"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F6F7E-DFB2-40A6-B804-DD12C199FDD4}" type="datetimeFigureOut">
              <a:rPr lang="en-US" smtClean="0"/>
              <a:pPr/>
              <a:t>3/16/2014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C30CB-04E9-48C5-9F63-87F1FADCED0C}"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17CE32-67F1-4D9B-A4D7-E4D9B012EE5C}" type="datetimeFigureOut">
              <a:rPr lang="en-US" smtClean="0"/>
              <a:pPr/>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833ACE-80BB-4808-8759-9B23EB6C9396}"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C379-987A-49D8-B35F-503DA9A6EF98}"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1CE75-AB90-406B-B7AA-27CDE3E9F509}"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5D865A-F336-4891-901A-7817CB38541B}" type="datetime5">
              <a:rPr lang="en-US" smtClean="0"/>
              <a:pPr/>
              <a:t>16-Mar-14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2E704C-6A8B-4484-B254-5A41BE5845FA}" type="datetime5">
              <a:rPr lang="en-US" smtClean="0"/>
              <a:pPr/>
              <a:t>16-Mar-14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D55AAE-05F1-49BF-8A2B-C07AF46A8603}" type="datetime5">
              <a:rPr lang="en-US" smtClean="0"/>
              <a:pPr/>
              <a:t>16-Mar-14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3DD456-4091-4757-AFCF-80A2534ECDF4}" type="datetime5">
              <a:rPr lang="en-US" smtClean="0"/>
              <a:pPr/>
              <a:t>16-Mar-14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8FA1F-B3B5-490F-8D85-D73408F8AFD8}" type="datetime5">
              <a:rPr lang="en-US" smtClean="0"/>
              <a:pPr/>
              <a:t>16-Mar-14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65654-A3A4-4C27-AFF6-D79A38C6622B}" type="datetime5">
              <a:rPr lang="en-US" smtClean="0"/>
              <a:pPr/>
              <a:t>16-Mar-14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AD8E5-FE16-40F9-B7E0-86F9E6125374}" type="datetime5">
              <a:rPr lang="en-US" smtClean="0"/>
              <a:pPr/>
              <a:t>16-Mar-14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9ED16-87D1-44B0-81BF-3BDA5065C8E3}"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7CE32-67F1-4D9B-A4D7-E4D9B012EE5C}" type="datetimeFigureOut">
              <a:rPr lang="en-US" smtClean="0"/>
              <a:pPr/>
              <a:t>3/16/2014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9ED16-87D1-44B0-81BF-3BDA5065C8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92375"/>
            <a:ext cx="7772400" cy="1470025"/>
          </a:xfrm>
        </p:spPr>
        <p:txBody>
          <a:bodyPr/>
          <a:lstStyle/>
          <a:p>
            <a:r>
              <a:rPr lang="en-US" dirty="0" smtClean="0"/>
              <a:t>Version Control with </a:t>
            </a:r>
            <a:r>
              <a:rPr lang="en-US" dirty="0" err="1" smtClean="0"/>
              <a:t>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hdcomics.com/comics/archive/phd101212s.gif"/>
          <p:cNvPicPr>
            <a:picLocks noChangeAspect="1" noChangeArrowheads="1"/>
          </p:cNvPicPr>
          <p:nvPr/>
        </p:nvPicPr>
        <p:blipFill>
          <a:blip r:embed="rId2" cstate="print"/>
          <a:srcRect/>
          <a:stretch>
            <a:fillRect/>
          </a:stretch>
        </p:blipFill>
        <p:spPr bwMode="auto">
          <a:xfrm>
            <a:off x="2305050" y="152400"/>
            <a:ext cx="4857750" cy="6477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a:t>
            </a:r>
            <a:endParaRPr lang="en-US" dirty="0"/>
          </a:p>
        </p:txBody>
      </p:sp>
      <p:sp>
        <p:nvSpPr>
          <p:cNvPr id="4" name="Rectangle 3"/>
          <p:cNvSpPr/>
          <p:nvPr/>
        </p:nvSpPr>
        <p:spPr>
          <a:xfrm>
            <a:off x="1066800" y="2005548"/>
            <a:ext cx="6934200" cy="3416320"/>
          </a:xfrm>
          <a:prstGeom prst="rect">
            <a:avLst/>
          </a:prstGeom>
        </p:spPr>
        <p:txBody>
          <a:bodyPr wrap="square">
            <a:spAutoFit/>
          </a:bodyPr>
          <a:lstStyle/>
          <a:p>
            <a:r>
              <a:rPr lang="en-US" sz="2400" dirty="0" err="1" smtClean="0"/>
              <a:t>Wolfman</a:t>
            </a:r>
            <a:r>
              <a:rPr lang="en-US" sz="2400" dirty="0" smtClean="0"/>
              <a:t> and Dracula have been hired by Universal Missions </a:t>
            </a:r>
            <a:r>
              <a:rPr lang="en-US" sz="2400" dirty="0" smtClean="0"/>
              <a:t>to </a:t>
            </a:r>
            <a:r>
              <a:rPr lang="en-US" sz="2400" dirty="0" smtClean="0"/>
              <a:t>figure out where the company should send its next planetary </a:t>
            </a:r>
            <a:r>
              <a:rPr lang="en-US" sz="2400" dirty="0" err="1" smtClean="0"/>
              <a:t>lander</a:t>
            </a:r>
            <a:r>
              <a:rPr lang="en-US" sz="2400" dirty="0" smtClean="0"/>
              <a:t>. They want to be able to work on the plans at the same time, but they have run into problems doing this in the past. If they take turns, each one will spend a lot of time waiting for the other to finish. On the other hand, if they work on their own copies and email changes back and forth they know that things will be lost, overwritten, or duplicated.</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105</Words>
  <Application>Microsoft Office PowerPoint</Application>
  <PresentationFormat>On-screen Show (4:3)</PresentationFormat>
  <Paragraphs>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Version Control with Git</vt:lpstr>
      <vt:lpstr>Slide 2</vt:lpstr>
      <vt:lpstr>Opening</vt:lpstr>
    </vt:vector>
  </TitlesOfParts>
  <Company>American Express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Matthew Lightman</dc:creator>
  <cp:lastModifiedBy>Matthew Lightman</cp:lastModifiedBy>
  <cp:revision>2</cp:revision>
  <dcterms:created xsi:type="dcterms:W3CDTF">2014-03-17T01:34:07Z</dcterms:created>
  <dcterms:modified xsi:type="dcterms:W3CDTF">2014-03-17T03:21:05Z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Matthew Lightman</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Matthew Lightman</vt:lpwstr>
  </property>
</Properties>
</file>