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3CD95-B8D1-45AC-82B0-C8AA26EB3752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E828-057C-47C9-B359-505E881DB4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F6F7E-DFB2-40A6-B804-DD12C199FDD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C30CB-04E9-48C5-9F63-87F1FADCED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E32-67F1-4D9B-A4D7-E4D9B012EE5C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3ACE-80BB-4808-8759-9B23EB6C9396}" type="datetime5">
              <a:rPr lang="en-US" smtClean="0"/>
              <a:t>16-Mar-14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379-987A-49D8-B35F-503DA9A6EF98}" type="datetime5">
              <a:rPr lang="en-US" smtClean="0"/>
              <a:t>16-Mar-14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CE75-AB90-406B-B7AA-27CDE3E9F509}" type="datetime5">
              <a:rPr lang="en-US" smtClean="0"/>
              <a:t>16-Mar-14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865A-F336-4891-901A-7817CB38541B}" type="datetime5">
              <a:rPr lang="en-US" smtClean="0"/>
              <a:t>16-Mar-14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04C-6A8B-4484-B254-5A41BE5845FA}" type="datetime5">
              <a:rPr lang="en-US" smtClean="0"/>
              <a:t>16-Mar-14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5AAE-05F1-49BF-8A2B-C07AF46A8603}" type="datetime5">
              <a:rPr lang="en-US" smtClean="0"/>
              <a:t>16-Mar-14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56-4091-4757-AFCF-80A2534ECDF4}" type="datetime5">
              <a:rPr lang="en-US" smtClean="0"/>
              <a:t>16-Mar-14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1F-B3B5-490F-8D85-D73408F8AFD8}" type="datetime5">
              <a:rPr lang="en-US" smtClean="0"/>
              <a:t>16-Mar-14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5654-A3A4-4C27-AFF6-D79A38C6622B}" type="datetime5">
              <a:rPr lang="en-US" smtClean="0"/>
              <a:t>16-Mar-14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8E5-FE16-40F9-B7E0-86F9E6125374}" type="datetime5">
              <a:rPr lang="en-US" smtClean="0"/>
              <a:t>16-Mar-14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CE32-67F1-4D9B-A4D7-E4D9B012EE5C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ED16-87D1-44B0-81BF-3BDA5065C8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hdcomics.com/comics/archive/phd101212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050" y="152400"/>
            <a:ext cx="485775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Version Control with Git</vt:lpstr>
      <vt:lpstr>Slide 2</vt:lpstr>
    </vt:vector>
  </TitlesOfParts>
  <Company>American Express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Matthew Lightman</dc:creator>
  <cp:lastModifiedBy>Matthew Lightman</cp:lastModifiedBy>
  <cp:revision>1</cp:revision>
  <dcterms:created xsi:type="dcterms:W3CDTF">2014-03-17T01:34:07Z</dcterms:created>
  <dcterms:modified xsi:type="dcterms:W3CDTF">2014-03-17T01:42:33Z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Matthew Lightman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Matthew Lightman</vt:lpwstr>
  </property>
</Properties>
</file>