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Fuller" initials="EF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Emma Fuller" initials="EF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Emma Fuller" initials="EF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Emma Fuller" initials="EF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Emma Fuller" initials="EF [5]" lastIdx="1" clrIdx="4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4"/>
    <p:restoredTop sz="94737"/>
  </p:normalViewPr>
  <p:slideViewPr>
    <p:cSldViewPr snapToGrid="0" snapToObjects="1">
      <p:cViewPr varScale="1">
        <p:scale>
          <a:sx n="73" d="100"/>
          <a:sy n="73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28T10:40:47.296" idx="1">
    <p:pos x="3776" y="176"/>
    <p:text>HKL_1 = sablefish (long line); 20 = Shoreside IFQ Nontrawl Sector</p:text>
    <p:extLst>
      <p:ext uri="{C676402C-5697-4E1C-873F-D02D1690AC5C}">
        <p15:threadingInfo xmlns:p15="http://schemas.microsoft.com/office/powerpoint/2012/main" timeZoneBias="420"/>
      </p:ext>
    </p:extLst>
  </p:cm>
  <p:cm authorId="2" dt="2016-04-28T10:42:11.671" idx="1">
    <p:pos x="3745" y="753"/>
    <p:text>HKL_5 = lingcod hook &amp; line, pretty much all ling cod (pole); ; 20 = Shoreside IFQ Nontrawl Sector</p:text>
    <p:extLst>
      <p:ext uri="{C676402C-5697-4E1C-873F-D02D1690AC5C}">
        <p15:threadingInfo xmlns:p15="http://schemas.microsoft.com/office/powerpoint/2012/main" timeZoneBias="420"/>
      </p:ext>
    </p:extLst>
  </p:cm>
  <p:cm authorId="3" dt="2016-04-28T10:44:18.464" idx="1">
    <p:pos x="3723" y="986"/>
    <p:text>Vermillion rockfish hook &amp; line (pole); 20 = Shoreside IFQ Nontrawl Sector</p:text>
    <p:extLst>
      <p:ext uri="{C676402C-5697-4E1C-873F-D02D1690AC5C}">
        <p15:threadingInfo xmlns:p15="http://schemas.microsoft.com/office/powerpoint/2012/main" timeZoneBias="420"/>
      </p:ext>
    </p:extLst>
  </p:cm>
  <p:cm authorId="4" dt="2016-04-28T10:45:21.425" idx="1">
    <p:pos x="3767" y="1307"/>
    <p:text>Sablefish fish pot; ; 20 = Shoreside IFQ Nontrawl Sector</p:text>
    <p:extLst>
      <p:ext uri="{C676402C-5697-4E1C-873F-D02D1690AC5C}">
        <p15:threadingInfo xmlns:p15="http://schemas.microsoft.com/office/powerpoint/2012/main" timeZoneBias="420"/>
      </p:ext>
    </p:extLst>
  </p:cm>
  <p:cm authorId="5" dt="2016-04-28T10:51:47.321" idx="1">
    <p:pos x="3790" y="1573"/>
    <p:text>POT_7 20% of trips are fish pots and looks like a mix of species (hagfish, skates, yellowtail, squid, etc. each in 1-3 trips but rock crab in &gt; 15);  20 = Shoreside IFQ Nontrawl Sector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9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8D00-2EA3-3B46-971C-0EEFD5D76CB7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B564-1CFF-E748-A78C-0658C77C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6"/>
          <a:stretch/>
        </p:blipFill>
        <p:spPr>
          <a:xfrm>
            <a:off x="2672860" y="0"/>
            <a:ext cx="7088733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1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Fuller</dc:creator>
  <cp:lastModifiedBy>Emma Fuller</cp:lastModifiedBy>
  <cp:revision>3</cp:revision>
  <dcterms:created xsi:type="dcterms:W3CDTF">2016-04-28T17:39:51Z</dcterms:created>
  <dcterms:modified xsi:type="dcterms:W3CDTF">2016-04-29T17:40:22Z</dcterms:modified>
</cp:coreProperties>
</file>