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81" autoAdjust="0"/>
  </p:normalViewPr>
  <p:slideViewPr>
    <p:cSldViewPr snapToGrid="0">
      <p:cViewPr varScale="1">
        <p:scale>
          <a:sx n="118" d="100"/>
          <a:sy n="118" d="100"/>
        </p:scale>
        <p:origin x="1738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5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50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5vpaf7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yjus.com/volume-formulas/" TargetMode="External"/><Relationship Id="rId2" Type="http://schemas.openxmlformats.org/officeDocument/2006/relationships/hyperlink" Target="https://byjus.com/maths/area-of-shap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jus.com/surface-area-formula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563bgo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AA2C3-92D0-4664-AA14-C1B69002D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6400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Debugging (Python, R and C++)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C722EA-9B0C-40AF-9A23-ED2B9CE56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3104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Abhishek Biswas</a:t>
            </a:r>
          </a:p>
          <a:p>
            <a:r>
              <a:rPr lang="en-US" dirty="0"/>
              <a:t>RSE, Princeton University </a:t>
            </a:r>
          </a:p>
          <a:p>
            <a:r>
              <a:rPr lang="en-US" dirty="0">
                <a:hlinkClick r:id="rId2"/>
              </a:rPr>
              <a:t>ab50@princeton.edu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PICSciE</a:t>
            </a:r>
            <a:r>
              <a:rPr lang="en-US" dirty="0"/>
              <a:t> Training Workshops </a:t>
            </a:r>
          </a:p>
          <a:p>
            <a:r>
              <a:rPr lang="en-US" dirty="0"/>
              <a:t>September 2020</a:t>
            </a:r>
          </a:p>
        </p:txBody>
      </p:sp>
    </p:spTree>
    <p:extLst>
      <p:ext uri="{BB962C8B-B14F-4D97-AF65-F5344CB8AC3E}">
        <p14:creationId xmlns:p14="http://schemas.microsoft.com/office/powerpoint/2010/main" val="82911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A531-92ED-4623-A4B8-90CE8F75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C++ Compile and Run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4B0F-0AD3-470A-B163-9EDCD95D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Compile the code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g++ -g -O0 -o serial_cpp serial.cpp</a:t>
            </a:r>
          </a:p>
          <a:p>
            <a:pPr>
              <a:lnSpc>
                <a:spcPct val="150000"/>
              </a:lnSpc>
            </a:pPr>
            <a:r>
              <a:rPr lang="pt-BR" dirty="0"/>
              <a:t>Request a task node on Adroit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--nodes=1 --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=1 --time=05:00 --x11</a:t>
            </a:r>
          </a:p>
          <a:p>
            <a:pPr>
              <a:lnSpc>
                <a:spcPct val="150000"/>
              </a:lnSpc>
            </a:pPr>
            <a:r>
              <a:rPr lang="en-US" dirty="0"/>
              <a:t>Load the Arm DDT debugger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/20.0.1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56BF-BF46-4199-8C34-A201AA75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1119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042B-C663-4441-B5F0-13D07970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33" y="1407690"/>
            <a:ext cx="8114134" cy="50851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Overview of code structuring and debugging </a:t>
            </a:r>
          </a:p>
          <a:p>
            <a:pPr>
              <a:lnSpc>
                <a:spcPct val="150000"/>
              </a:lnSpc>
            </a:pPr>
            <a:r>
              <a:rPr lang="en-US" dirty="0"/>
              <a:t>Overview of Integrated Development Environments (IDE)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Python –PyCharm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 - RStudio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C++ - DDT </a:t>
            </a:r>
          </a:p>
          <a:p>
            <a:pPr>
              <a:lnSpc>
                <a:spcPct val="150000"/>
              </a:lnSpc>
            </a:pPr>
            <a:r>
              <a:rPr lang="en-US" dirty="0"/>
              <a:t>Debugging typical software errors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Program crashes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Incorrect output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Unusual resource utilization (Time, Memory, CPU) </a:t>
            </a:r>
          </a:p>
        </p:txBody>
      </p:sp>
    </p:spTree>
    <p:extLst>
      <p:ext uri="{BB962C8B-B14F-4D97-AF65-F5344CB8AC3E}">
        <p14:creationId xmlns:p14="http://schemas.microsoft.com/office/powerpoint/2010/main" val="162883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34E9-B5CF-4D1B-9012-7A67D9EC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 Important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76DC-BCE7-4CC1-B8B3-FE3EDC76C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Good code design will make finding bugs easier 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track down bugs in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Easier to write targeted testing code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replace and fix the bug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Less chances of introducing more bugs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9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07B3-A023-4E2D-ACA0-F3A2EC0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 Help Design and Navigate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6229-6D85-41E2-BAD1-9DEE9F77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Help you manage your files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Separate out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Clearly save </a:t>
            </a:r>
            <a:r>
              <a:rPr lang="en-US" dirty="0" err="1"/>
              <a:t>src</a:t>
            </a:r>
            <a:r>
              <a:rPr lang="en-US" dirty="0"/>
              <a:t>, test and metadata files</a:t>
            </a:r>
          </a:p>
          <a:p>
            <a:pPr>
              <a:lnSpc>
                <a:spcPct val="150000"/>
              </a:lnSpc>
            </a:pPr>
            <a:r>
              <a:rPr lang="en-US" dirty="0"/>
              <a:t>They help you navigate through your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Learn the shortcuts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debugging environment 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build and release processes</a:t>
            </a:r>
          </a:p>
        </p:txBody>
      </p:sp>
    </p:spTree>
    <p:extLst>
      <p:ext uri="{BB962C8B-B14F-4D97-AF65-F5344CB8AC3E}">
        <p14:creationId xmlns:p14="http://schemas.microsoft.com/office/powerpoint/2010/main" val="323755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E64E-A465-4CB2-89C3-BFA874E0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: PyCharm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F666-C529-471D-BCC3-7CE9B9DE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5722"/>
            <a:ext cx="8140212" cy="49571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Python Project: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https://tinyurl.com/y5vpaf7b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Download and extract the project directory</a:t>
            </a:r>
          </a:p>
          <a:p>
            <a:pPr>
              <a:lnSpc>
                <a:spcPct val="150000"/>
              </a:lnSpc>
            </a:pPr>
            <a:r>
              <a:rPr lang="en-US" dirty="0"/>
              <a:t>Start Anaconda Navigator and launch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to File &gt; New Project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“</a:t>
            </a:r>
            <a:r>
              <a:rPr lang="en-US" dirty="0" err="1"/>
              <a:t>python_debug</a:t>
            </a:r>
            <a:r>
              <a:rPr lang="en-US" dirty="0"/>
              <a:t>” project directory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Create project using existing files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project structure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Set source root</a:t>
            </a:r>
          </a:p>
        </p:txBody>
      </p:sp>
    </p:spTree>
    <p:extLst>
      <p:ext uri="{BB962C8B-B14F-4D97-AF65-F5344CB8AC3E}">
        <p14:creationId xmlns:p14="http://schemas.microsoft.com/office/powerpoint/2010/main" val="328783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7E68-2AB4-4828-8937-3390A9A6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: Fix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C002-3008-4DC4-A0AF-E385D133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28302"/>
            <a:ext cx="7886700" cy="2183668"/>
          </a:xfrm>
        </p:spPr>
        <p:txBody>
          <a:bodyPr/>
          <a:lstStyle/>
          <a:p>
            <a:r>
              <a:rPr lang="en-US" dirty="0"/>
              <a:t>Fix the failing test cases…</a:t>
            </a:r>
          </a:p>
          <a:p>
            <a:r>
              <a:rPr lang="en-US" dirty="0"/>
              <a:t>Useful links</a:t>
            </a:r>
          </a:p>
          <a:p>
            <a:pPr lvl="1"/>
            <a:r>
              <a:rPr lang="en-US" dirty="0">
                <a:hlinkClick r:id="rId2"/>
              </a:rPr>
              <a:t>https://byjus.com/maths/area-of-shapes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https://byjus.com/volume-formulas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https://byjus.com/surface-area-formulas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7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8A33-15E7-4009-995F-02F3FEF2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: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DB34-81CC-4A34-9EC4-2E3400B9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29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the file: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https://tinyurl.com/y563bgo7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Download and extract the scripts and navigate to the </a:t>
            </a:r>
            <a:r>
              <a:rPr lang="en-US" dirty="0" err="1"/>
              <a:t>R_debug</a:t>
            </a:r>
            <a:r>
              <a:rPr lang="en-US" dirty="0"/>
              <a:t> folder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the files to open </a:t>
            </a:r>
            <a:r>
              <a:rPr lang="en-US" dirty="0" err="1"/>
              <a:t>Rstudio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Click on Source to run the scripts</a:t>
            </a:r>
          </a:p>
        </p:txBody>
      </p:sp>
    </p:spTree>
    <p:extLst>
      <p:ext uri="{BB962C8B-B14F-4D97-AF65-F5344CB8AC3E}">
        <p14:creationId xmlns:p14="http://schemas.microsoft.com/office/powerpoint/2010/main" val="347690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B113-6772-47FD-B086-3D873CE8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4DE9-CBB0-4FEC-AB4C-2C31E7FA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C++ is somewhat different because it is compiled </a:t>
            </a:r>
          </a:p>
          <a:p>
            <a:pPr>
              <a:lnSpc>
                <a:spcPct val="150000"/>
              </a:lnSpc>
            </a:pPr>
            <a:r>
              <a:rPr lang="en-US" dirty="0"/>
              <a:t>Some errors are found much earlier </a:t>
            </a:r>
          </a:p>
          <a:p>
            <a:pPr>
              <a:lnSpc>
                <a:spcPct val="150000"/>
              </a:lnSpc>
            </a:pPr>
            <a:r>
              <a:rPr lang="en-US" dirty="0"/>
              <a:t>The build process needs to be setup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 options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Debug/Release builds</a:t>
            </a:r>
          </a:p>
          <a:p>
            <a:pPr>
              <a:lnSpc>
                <a:spcPct val="150000"/>
              </a:lnSpc>
            </a:pPr>
            <a:r>
              <a:rPr lang="en-US" dirty="0"/>
              <a:t>Errors messages can be less obvious </a:t>
            </a:r>
          </a:p>
        </p:txBody>
      </p:sp>
    </p:spTree>
    <p:extLst>
      <p:ext uri="{BB962C8B-B14F-4D97-AF65-F5344CB8AC3E}">
        <p14:creationId xmlns:p14="http://schemas.microsoft.com/office/powerpoint/2010/main" val="23792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E167-F6C9-4FD8-AE90-A43FAAA4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C++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E6B7-65B4-4005-895B-4CD95921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825625"/>
            <a:ext cx="874541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Log onto Adroit 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-X adroit.princeton.edu</a:t>
            </a:r>
          </a:p>
          <a:p>
            <a:pPr>
              <a:lnSpc>
                <a:spcPct val="150000"/>
              </a:lnSpc>
            </a:pPr>
            <a:r>
              <a:rPr lang="en-US" dirty="0"/>
              <a:t>Download the C++ code</a:t>
            </a:r>
          </a:p>
          <a:p>
            <a:pPr lvl="1">
              <a:lnSpc>
                <a:spcPct val="150000"/>
              </a:lnSpc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curl -L -o cpp_debug.zip https://tinyurl.com/y3k73w6y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.zip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2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2421</TotalTime>
  <Words>430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Introduction to Debugging (Python, R and C++)</vt:lpstr>
      <vt:lpstr>Objectives</vt:lpstr>
      <vt:lpstr>Design is Important </vt:lpstr>
      <vt:lpstr>IDEs Help Design and Navigate</vt:lpstr>
      <vt:lpstr>Exercise 1 : PyCharm Setup</vt:lpstr>
      <vt:lpstr>Exercise 2 : Fix Tests</vt:lpstr>
      <vt:lpstr>Exercise 3 : RStudio</vt:lpstr>
      <vt:lpstr>Handling C++</vt:lpstr>
      <vt:lpstr>Exercise 4 : C++ Setup</vt:lpstr>
      <vt:lpstr>Exercise 4 : C++ Compile and Run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Debugging (Python, R and C++)</dc:title>
  <dc:creator>Abhishek Biswas</dc:creator>
  <cp:lastModifiedBy>Abhishek Biswas</cp:lastModifiedBy>
  <cp:revision>44</cp:revision>
  <dcterms:created xsi:type="dcterms:W3CDTF">2020-09-26T17:36:28Z</dcterms:created>
  <dcterms:modified xsi:type="dcterms:W3CDTF">2020-09-28T13:59:02Z</dcterms:modified>
</cp:coreProperties>
</file>