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77" r:id="rId17"/>
    <p:sldId id="263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link.me/2gi/c1340958101282849" TargetMode="External"/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1770743"/>
          </a:xfrm>
        </p:spPr>
        <p:txBody>
          <a:bodyPr>
            <a:normAutofit/>
          </a:bodyPr>
          <a:lstStyle/>
          <a:p>
            <a:r>
              <a:rPr lang="en-US" sz="5400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264579"/>
            <a:ext cx="4310743" cy="2310491"/>
          </a:xfrm>
        </p:spPr>
        <p:txBody>
          <a:bodyPr>
            <a:normAutofit/>
          </a:bodyPr>
          <a:lstStyle/>
          <a:p>
            <a:r>
              <a:rPr lang="en-US" sz="1400" dirty="0"/>
              <a:t>Abhishek Biswas</a:t>
            </a:r>
          </a:p>
          <a:p>
            <a:r>
              <a:rPr lang="en-US" sz="1400" dirty="0"/>
              <a:t>Research Software Engineer, Princeton University </a:t>
            </a:r>
          </a:p>
          <a:p>
            <a:r>
              <a:rPr lang="en-US" sz="1400" dirty="0">
                <a:hlinkClick r:id="rId2"/>
              </a:rPr>
              <a:t>ab50@princeton.edu</a:t>
            </a:r>
            <a:endParaRPr lang="en-US" sz="1400" dirty="0"/>
          </a:p>
          <a:p>
            <a:r>
              <a:rPr lang="en-US" sz="1400" dirty="0" err="1"/>
              <a:t>Wintersession</a:t>
            </a:r>
            <a:r>
              <a:rPr lang="en-US" sz="1400" dirty="0"/>
              <a:t> / </a:t>
            </a:r>
            <a:r>
              <a:rPr lang="en-US" sz="1400" dirty="0" err="1"/>
              <a:t>PICSciE</a:t>
            </a:r>
            <a:r>
              <a:rPr lang="en-US" sz="1400" dirty="0"/>
              <a:t> Training Workshops </a:t>
            </a:r>
          </a:p>
          <a:p>
            <a:r>
              <a:rPr lang="en-US" sz="1400" dirty="0"/>
              <a:t>January 2022</a:t>
            </a:r>
          </a:p>
          <a:p>
            <a:r>
              <a:rPr lang="en-US" sz="1400" dirty="0"/>
              <a:t>Attendance : </a:t>
            </a:r>
            <a:r>
              <a:rPr lang="en-US" sz="1400" u="sng" dirty="0">
                <a:hlinkClick r:id="rId3" tooltip="http://cglink.me/2gi/c1340958101282849"/>
              </a:rPr>
              <a:t>http://cglink.me/2gi/c1340958101282849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9862D-04E5-814E-A3C7-8F7A786A5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25" y="2841171"/>
            <a:ext cx="4337919" cy="33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</a:t>
            </a:r>
            <a:r>
              <a:rPr lang="en-US" dirty="0" err="1"/>
              <a:t>traingles</a:t>
            </a:r>
            <a:r>
              <a:rPr lang="en-US" dirty="0"/>
              <a:t>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93" y="1146402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shows the instruction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 memory footprint</a:t>
            </a:r>
          </a:p>
          <a:p>
            <a:pPr lvl="1"/>
            <a:r>
              <a:rPr lang="en-US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4539</TotalTime>
  <Words>840</Words>
  <Application>Microsoft Macintosh PowerPoint</Application>
  <PresentationFormat>On-screen Show (4:3)</PresentationFormat>
  <Paragraphs>147</Paragraphs>
  <Slides>19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1: PyCharm Setup</vt:lpstr>
      <vt:lpstr>Exercise 2 : Fix The Tests!</vt:lpstr>
      <vt:lpstr>Conditional Breakpoints</vt:lpstr>
      <vt:lpstr>Exercise 2: Profiling Python Code</vt:lpstr>
      <vt:lpstr>Did anyone run the tests for search?</vt:lpstr>
      <vt:lpstr>Generating Growth Curves</vt:lpstr>
      <vt:lpstr>Python Memory Profiling</vt:lpstr>
      <vt:lpstr>Exercise 3 : Rstudio Debugging</vt:lpstr>
      <vt:lpstr>Exercise 4 : Rstudio Profiling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81</cp:revision>
  <dcterms:created xsi:type="dcterms:W3CDTF">2020-09-26T17:36:28Z</dcterms:created>
  <dcterms:modified xsi:type="dcterms:W3CDTF">2022-01-13T13:04:10Z</dcterms:modified>
</cp:coreProperties>
</file>