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1" autoAdjust="0"/>
  </p:normalViewPr>
  <p:slideViewPr>
    <p:cSldViewPr snapToGrid="0">
      <p:cViewPr varScale="1">
        <p:scale>
          <a:sx n="108" d="100"/>
          <a:sy n="108" d="100"/>
        </p:scale>
        <p:origin x="9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vpaf7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63bgo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Debugging (Python, R and C++)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/>
              <a:t>RSE, Princeton University 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- RStudio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C++ - DDT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Incorrect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Unusual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https://tinyurl.com/y5vpaf7b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Fix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https://tinyurl.com/y563bgo7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scripts and 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in the files to open RStudio</a:t>
            </a:r>
          </a:p>
          <a:p>
            <a:pPr>
              <a:lnSpc>
                <a:spcPct val="150000"/>
              </a:lnSpc>
            </a:pPr>
            <a:r>
              <a:rPr lang="en-US" dirty="0"/>
              <a:t>Fix the bug!</a:t>
            </a:r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2417</TotalTime>
  <Words>419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Debugging (Python, R and C++)</vt:lpstr>
      <vt:lpstr>Objectives</vt:lpstr>
      <vt:lpstr>Design is Important </vt:lpstr>
      <vt:lpstr>IDEs Help Design and Navigate</vt:lpstr>
      <vt:lpstr>Exercise 1 : PyCharm</vt:lpstr>
      <vt:lpstr>Exercise 1 : Fix Tests</vt:lpstr>
      <vt:lpstr>Exercise 2 : RStudio</vt:lpstr>
      <vt:lpstr>Handling C++</vt:lpstr>
      <vt:lpstr>Exercise 3 : C++</vt:lpstr>
      <vt:lpstr>Exercise 3 :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41</cp:revision>
  <dcterms:created xsi:type="dcterms:W3CDTF">2020-09-26T17:36:28Z</dcterms:created>
  <dcterms:modified xsi:type="dcterms:W3CDTF">2020-09-28T09:56:15Z</dcterms:modified>
</cp:coreProperties>
</file>