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1" autoAdjust="0"/>
  </p:normalViewPr>
  <p:slideViewPr>
    <p:cSldViewPr snapToGrid="0">
      <p:cViewPr>
        <p:scale>
          <a:sx n="82" d="100"/>
          <a:sy n="82" d="100"/>
        </p:scale>
        <p:origin x="147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Debugging (Python, R and C++)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Jupiter and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-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C++ - DDT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Unusual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</a:t>
            </a:r>
            <a:r>
              <a:rPr lang="en-US" dirty="0" err="1"/>
              <a:t>uncompress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192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Debugging (Python, R and C++)</vt:lpstr>
      <vt:lpstr>Objectives</vt:lpstr>
      <vt:lpstr>Design is Important </vt:lpstr>
      <vt:lpstr>IDEs Help Design</vt:lpstr>
      <vt:lpstr>Exercise 1 : PyCharm</vt:lpstr>
      <vt:lpstr>Exercise 2 : RStudio</vt:lpstr>
      <vt:lpstr>Exercise 1 :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11</cp:revision>
  <dcterms:created xsi:type="dcterms:W3CDTF">2020-09-26T17:36:28Z</dcterms:created>
  <dcterms:modified xsi:type="dcterms:W3CDTF">2020-09-27T17:36:55Z</dcterms:modified>
</cp:coreProperties>
</file>