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1" autoAdjust="0"/>
  </p:normalViewPr>
  <p:slideViewPr>
    <p:cSldViewPr snapToGrid="0">
      <p:cViewPr>
        <p:scale>
          <a:sx n="82" d="100"/>
          <a:sy n="82" d="100"/>
        </p:scale>
        <p:origin x="2442" y="6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8AC2-76E2-427A-8089-09F7E78DC497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50@princeton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2C3-92D0-4664-AA14-C1B69002D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Debugging (Python, R and C++)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C722EA-9B0C-40AF-9A23-ED2B9CE56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Abhishek Biswas</a:t>
            </a:r>
          </a:p>
          <a:p>
            <a:r>
              <a:rPr lang="en-US" dirty="0">
                <a:hlinkClick r:id="rId2"/>
              </a:rPr>
              <a:t>ab50@princeton.edu</a:t>
            </a:r>
            <a:endParaRPr lang="en-US" dirty="0"/>
          </a:p>
          <a:p>
            <a:r>
              <a:rPr lang="en-US" dirty="0" err="1"/>
              <a:t>PICSciE</a:t>
            </a:r>
            <a:r>
              <a:rPr lang="en-US" dirty="0"/>
              <a:t> Training Workshops </a:t>
            </a:r>
          </a:p>
          <a:p>
            <a:r>
              <a:rPr lang="en-US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82911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6BF-BF46-4199-8C34-A201AA7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1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042B-C663-4441-B5F0-13D0797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3" y="1407690"/>
            <a:ext cx="8114134" cy="50851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code structuring and debugging 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Integrated Development Environments (IDE)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 Jupiter and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-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C++ - DDT </a:t>
            </a:r>
          </a:p>
          <a:p>
            <a:pPr>
              <a:lnSpc>
                <a:spcPct val="150000"/>
              </a:lnSpc>
            </a:pPr>
            <a:r>
              <a:rPr lang="en-US" dirty="0"/>
              <a:t>Debugging typical software errors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crashes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Incorrect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Unusual Resource Utilization (Time, Memory, CPU) </a:t>
            </a:r>
          </a:p>
        </p:txBody>
      </p:sp>
    </p:spTree>
    <p:extLst>
      <p:ext uri="{BB962C8B-B14F-4D97-AF65-F5344CB8AC3E}">
        <p14:creationId xmlns:p14="http://schemas.microsoft.com/office/powerpoint/2010/main" val="16288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4E9-B5CF-4D1B-9012-7A67D9E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6DC-BCE7-4CC1-B8B3-FE3EDC7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code design will make finding bugs easier 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track down bugs in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write targeted testing 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replace and fix the 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chances of introducing more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7B3-A023-4E2D-ACA0-F3A2EC0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Help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6229-6D85-41E2-BAD1-9DEE9F7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 you manage your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out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Clearly save </a:t>
            </a:r>
            <a:r>
              <a:rPr lang="en-US" dirty="0" err="1"/>
              <a:t>src</a:t>
            </a:r>
            <a:r>
              <a:rPr lang="en-US" dirty="0"/>
              <a:t>, test and metadata files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help you navigate through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 the shortcuts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debugging environment 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build and release processes</a:t>
            </a:r>
          </a:p>
        </p:txBody>
      </p:sp>
    </p:spTree>
    <p:extLst>
      <p:ext uri="{BB962C8B-B14F-4D97-AF65-F5344CB8AC3E}">
        <p14:creationId xmlns:p14="http://schemas.microsoft.com/office/powerpoint/2010/main" val="323755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E64E-A465-4CB2-89C3-BFA874E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: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666-C529-471D-BCC3-7CE9B9DE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722"/>
            <a:ext cx="8140212" cy="49571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Python Project: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</a:t>
            </a:r>
            <a:r>
              <a:rPr lang="en-US" dirty="0" err="1"/>
              <a:t>uncompress</a:t>
            </a:r>
            <a:r>
              <a:rPr lang="en-US" dirty="0"/>
              <a:t> file</a:t>
            </a:r>
          </a:p>
          <a:p>
            <a:pPr>
              <a:lnSpc>
                <a:spcPct val="150000"/>
              </a:lnSpc>
            </a:pPr>
            <a:r>
              <a:rPr lang="en-US" dirty="0"/>
              <a:t>Start Anaconda Navigator and launch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 File &gt; New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project directory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Create project using existing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project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source root</a:t>
            </a:r>
          </a:p>
        </p:txBody>
      </p:sp>
    </p:spTree>
    <p:extLst>
      <p:ext uri="{BB962C8B-B14F-4D97-AF65-F5344CB8AC3E}">
        <p14:creationId xmlns:p14="http://schemas.microsoft.com/office/powerpoint/2010/main" val="328783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: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0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B113-6772-47FD-B086-3D873CE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: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4DE9-CBB0-4FEC-AB4C-2C31E7FA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1667</TotalTime>
  <Words>195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Debugging (Python, R and C++)</vt:lpstr>
      <vt:lpstr>Objectives</vt:lpstr>
      <vt:lpstr>Design is Important </vt:lpstr>
      <vt:lpstr>IDEs Help Design</vt:lpstr>
      <vt:lpstr>Exercise 1 : PyCharm</vt:lpstr>
      <vt:lpstr>Exercise 2 : RStudio</vt:lpstr>
      <vt:lpstr>Exercise 1 :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Debugging (Python, R and C++)</dc:title>
  <dc:creator>Abhishek Biswas</dc:creator>
  <cp:lastModifiedBy>Abhishek Biswas</cp:lastModifiedBy>
  <cp:revision>17</cp:revision>
  <dcterms:created xsi:type="dcterms:W3CDTF">2020-09-26T17:36:28Z</dcterms:created>
  <dcterms:modified xsi:type="dcterms:W3CDTF">2020-09-27T21:23:52Z</dcterms:modified>
</cp:coreProperties>
</file>