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1" r:id="rId11"/>
    <p:sldId id="273" r:id="rId12"/>
    <p:sldId id="272" r:id="rId13"/>
    <p:sldId id="262" r:id="rId14"/>
    <p:sldId id="263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78" autoAdjust="0"/>
  </p:normalViewPr>
  <p:slideViewPr>
    <p:cSldViewPr snapToGrid="0">
      <p:cViewPr varScale="1">
        <p:scale>
          <a:sx n="117" d="100"/>
          <a:sy n="117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5fc4byb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0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/>
              <a:t>Research Software Engineer, Princeton University 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Wintersession</a:t>
            </a:r>
            <a:r>
              <a:rPr lang="en-US" dirty="0"/>
              <a:t> / </a:t>
            </a:r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See 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93" y="1146402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Source to run the scripts</a:t>
            </a:r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https://tinyurl.com/5fc4byb6</a:t>
            </a:r>
            <a:r>
              <a:rPr lang="en-US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4422</TotalTime>
  <Words>694</Words>
  <Application>Microsoft Macintosh PowerPoint</Application>
  <PresentationFormat>On-screen Show (4:3)</PresentationFormat>
  <Paragraphs>126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 : PyCharm Setup</vt:lpstr>
      <vt:lpstr>Exercise 2 : Fix The Tests!</vt:lpstr>
      <vt:lpstr>Profiling Python Code</vt:lpstr>
      <vt:lpstr>Did anyone run the tests for search?</vt:lpstr>
      <vt:lpstr>Generating Growth Curves</vt:lpstr>
      <vt:lpstr>Exercise 3 : RStudio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67</cp:revision>
  <dcterms:created xsi:type="dcterms:W3CDTF">2020-09-26T17:36:28Z</dcterms:created>
  <dcterms:modified xsi:type="dcterms:W3CDTF">2022-01-13T10:45:31Z</dcterms:modified>
</cp:coreProperties>
</file>