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1" autoAdjust="0"/>
  </p:normalViewPr>
  <p:slideViewPr>
    <p:cSldViewPr snapToGrid="0">
      <p:cViewPr varScale="1">
        <p:scale>
          <a:sx n="118" d="100"/>
          <a:sy n="118" d="100"/>
        </p:scale>
        <p:origin x="1738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vpaf7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563bgo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Debugging (Python, R and C++)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RSE,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September 2020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</a:t>
            </a:r>
            <a:r>
              <a:rPr lang="en-US"/>
              <a:t>– RStudio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C++ – DDT   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Incorrect output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Unusual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https://tinyurl.com/y5vpaf7b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https://tinyurl.com/y563bgo7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scripts and 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Source to run the scripts</a:t>
            </a:r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430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Introduction to Debugging (Python, R and C++)</vt:lpstr>
      <vt:lpstr>Objectives</vt:lpstr>
      <vt:lpstr>Design is Important </vt:lpstr>
      <vt:lpstr>IDEs Help Design and Navigate</vt:lpstr>
      <vt:lpstr>Exercise 1 : PyCharm Setup</vt:lpstr>
      <vt:lpstr>Exercise 2 : Fix Tests</vt:lpstr>
      <vt:lpstr>Exercise 3 : RStudio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46</cp:revision>
  <dcterms:created xsi:type="dcterms:W3CDTF">2020-09-26T17:36:28Z</dcterms:created>
  <dcterms:modified xsi:type="dcterms:W3CDTF">2020-09-28T17:02:47Z</dcterms:modified>
</cp:coreProperties>
</file>