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87" r:id="rId2"/>
    <p:sldId id="571" r:id="rId3"/>
    <p:sldId id="570" r:id="rId4"/>
    <p:sldId id="5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3" d="100"/>
          <a:sy n="53" d="100"/>
        </p:scale>
        <p:origin x="-90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</a:t>
            </a:r>
            <a:r>
              <a:rPr lang="en-US" sz="3200" b="1" i="0" dirty="0" smtClean="0">
                <a:solidFill>
                  <a:schemeClr val="bg1"/>
                </a:solidFill>
              </a:rPr>
              <a:t>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dirty="0" smtClean="0">
                <a:solidFill>
                  <a:schemeClr val="bg1"/>
                </a:solidFill>
              </a:rPr>
              <a:t>Closing notes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</a:rPr>
              <a:t>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Closing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1) Create a belief model (the </a:t>
            </a:r>
            <a:r>
              <a:rPr lang="en-US" i="1" dirty="0" smtClean="0"/>
              <a:t>prior</a:t>
            </a:r>
            <a:r>
              <a:rPr lang="en-US" dirty="0" smtClean="0"/>
              <a:t>)</a:t>
            </a:r>
          </a:p>
          <a:p>
            <a:pPr marL="457200" indent="-457200">
              <a:buNone/>
            </a:pPr>
            <a:r>
              <a:rPr lang="en-US" dirty="0" smtClean="0"/>
              <a:t>2) Articulate the experimental choices you have to make</a:t>
            </a:r>
          </a:p>
          <a:p>
            <a:pPr marL="457200" indent="-457200">
              <a:buNone/>
            </a:pPr>
            <a:r>
              <a:rPr lang="en-US" dirty="0" smtClean="0"/>
              <a:t>3) Characterize the information you will collect from an experiment</a:t>
            </a:r>
          </a:p>
          <a:p>
            <a:pPr marL="457200" indent="-457200">
              <a:buNone/>
            </a:pPr>
            <a:r>
              <a:rPr lang="en-US" dirty="0" smtClean="0"/>
              <a:t>4) What did you learn?  How did your experiment change your belief? (This is the </a:t>
            </a:r>
            <a:r>
              <a:rPr lang="en-US" i="1" dirty="0" smtClean="0"/>
              <a:t>posterior</a:t>
            </a:r>
            <a:r>
              <a:rPr lang="en-US" dirty="0" smtClean="0"/>
              <a:t>)</a:t>
            </a:r>
          </a:p>
          <a:p>
            <a:pPr marL="457200" indent="-457200">
              <a:buNone/>
            </a:pPr>
            <a:r>
              <a:rPr lang="en-US" dirty="0" smtClean="0"/>
              <a:t>5)	What are your objectives, and how might an experiment improve the final design?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keep in mind:</a:t>
            </a:r>
          </a:p>
          <a:p>
            <a:pPr lvl="1"/>
            <a:r>
              <a:rPr lang="en-US" dirty="0" smtClean="0"/>
              <a:t>List all your experimental options, even if the list is long.  Ignoring the existence of potential choices does not make them go away.  </a:t>
            </a:r>
          </a:p>
          <a:p>
            <a:pPr lvl="1"/>
            <a:r>
              <a:rPr lang="en-US" dirty="0" smtClean="0"/>
              <a:t>Be careful with noisy experiments.  The S-curve effect (</a:t>
            </a:r>
            <a:r>
              <a:rPr lang="en-US" dirty="0" err="1" smtClean="0"/>
              <a:t>nonconcavity</a:t>
            </a:r>
            <a:r>
              <a:rPr lang="en-US" dirty="0" smtClean="0"/>
              <a:t> of information) is an issue regardless of what experimental policy you use.</a:t>
            </a:r>
          </a:p>
          <a:p>
            <a:pPr lvl="1"/>
            <a:r>
              <a:rPr lang="en-US" dirty="0" smtClean="0"/>
              <a:t>Your belief model is your state of knowledge.  Use as much structure as you can when building a belief model.  The belief model is the secret weapon in experimental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35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191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Lecture Outline</vt:lpstr>
      <vt:lpstr>Steps in the process</vt:lpstr>
      <vt:lpstr>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231</cp:revision>
  <dcterms:created xsi:type="dcterms:W3CDTF">2014-06-30T17:17:29Z</dcterms:created>
  <dcterms:modified xsi:type="dcterms:W3CDTF">2014-12-10T16:06:54Z</dcterms:modified>
</cp:coreProperties>
</file>