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576" r:id="rId2"/>
    <p:sldId id="321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However, as we increase the target, there is a chance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that the sampled truth cannot even achieve this value, let alone the possibility of the OL procedure of finding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Evaluating risk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14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/>
              <a:t>Managing risk</a:t>
            </a:r>
            <a:endParaRPr lang="en-US" kern="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13" y="2141958"/>
            <a:ext cx="4297142" cy="353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11" y="2158145"/>
            <a:ext cx="4493078" cy="359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7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14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/>
              <a:t>Managing risk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43" y="2134688"/>
            <a:ext cx="4300212" cy="354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5" y="2158302"/>
            <a:ext cx="4464320" cy="359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8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14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/>
              <a:t>Managing risk</a:t>
            </a:r>
            <a:endParaRPr lang="en-US" kern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43" y="2147072"/>
            <a:ext cx="4300212" cy="353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08" y="2158302"/>
            <a:ext cx="4478209" cy="358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risk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7" y="2001333"/>
            <a:ext cx="438430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02237" y="3054319"/>
            <a:ext cx="20970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Increasing number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f experiments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903628" y="2472294"/>
            <a:ext cx="2600609" cy="231137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025"/>
            <a:ext cx="4402667" cy="5059363"/>
          </a:xfrm>
        </p:spPr>
        <p:txBody>
          <a:bodyPr/>
          <a:lstStyle/>
          <a:p>
            <a:r>
              <a:rPr lang="en-US" dirty="0" smtClean="0"/>
              <a:t>We can increase the likelihood of success by:</a:t>
            </a:r>
          </a:p>
          <a:p>
            <a:pPr lvl="1"/>
            <a:r>
              <a:rPr lang="en-US" dirty="0" smtClean="0"/>
              <a:t>Increasing the number of experiments</a:t>
            </a:r>
          </a:p>
          <a:p>
            <a:pPr lvl="1"/>
            <a:r>
              <a:rPr lang="en-US" dirty="0" smtClean="0"/>
              <a:t>Reducing the experimental noise 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Managers can assess the risk from a research proposal.</a:t>
            </a:r>
          </a:p>
          <a:p>
            <a:pPr lvl="1"/>
            <a:r>
              <a:rPr lang="en-US" dirty="0" smtClean="0"/>
              <a:t>Experimentalists can find the least cost way to minimize risk.</a:t>
            </a:r>
          </a:p>
        </p:txBody>
      </p:sp>
    </p:spTree>
    <p:extLst>
      <p:ext uri="{BB962C8B-B14F-4D97-AF65-F5344CB8AC3E}">
        <p14:creationId xmlns:p14="http://schemas.microsoft.com/office/powerpoint/2010/main" val="24637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Assessing and controlling risk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Assessing and controlling risk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0564"/>
            <a:ext cx="8229600" cy="55490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Questions facing any experimentalist:</a:t>
            </a:r>
          </a:p>
          <a:p>
            <a:pPr lvl="1"/>
            <a:r>
              <a:rPr lang="en-US" dirty="0" smtClean="0"/>
              <a:t>What is the risk that you will achieve specific goals (strength, reflectivity, fluorescence, …) with a specific experimental design?</a:t>
            </a:r>
          </a:p>
          <a:p>
            <a:r>
              <a:rPr lang="en-US" dirty="0" smtClean="0"/>
              <a:t>Measures of success:</a:t>
            </a:r>
          </a:p>
          <a:p>
            <a:pPr lvl="1"/>
            <a:r>
              <a:rPr lang="en-US" dirty="0" smtClean="0"/>
              <a:t>Relative success – How well might you do relative to the best that can be achieved?</a:t>
            </a:r>
          </a:p>
          <a:p>
            <a:pPr lvl="1"/>
            <a:r>
              <a:rPr lang="en-US" dirty="0" smtClean="0"/>
              <a:t>Absolute success – How well might you do relative to some absolute metric?</a:t>
            </a:r>
          </a:p>
          <a:p>
            <a:r>
              <a:rPr lang="en-US" dirty="0" smtClean="0"/>
              <a:t>What is the most cost-effective way of minimizing risk?</a:t>
            </a:r>
          </a:p>
          <a:p>
            <a:pPr lvl="1"/>
            <a:r>
              <a:rPr lang="en-US" dirty="0" smtClean="0"/>
              <a:t>Increasing the experimental budget</a:t>
            </a:r>
          </a:p>
          <a:p>
            <a:pPr lvl="1"/>
            <a:r>
              <a:rPr lang="en-US" dirty="0" smtClean="0"/>
              <a:t>Reducing the noise in a single experiment</a:t>
            </a:r>
          </a:p>
          <a:p>
            <a:pPr lvl="1"/>
            <a:r>
              <a:rPr lang="en-US" dirty="0" smtClean="0"/>
              <a:t>Do a better job of sequencing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application: Maximize current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640" y="1905153"/>
            <a:ext cx="3610092" cy="5218569"/>
          </a:xfrm>
        </p:spPr>
        <p:txBody>
          <a:bodyPr>
            <a:normAutofit/>
          </a:bodyPr>
          <a:lstStyle/>
          <a:p>
            <a:r>
              <a:rPr lang="en-US" dirty="0" smtClean="0"/>
              <a:t>We start with a distribution of the possible true values of the unknown For </a:t>
            </a:r>
          </a:p>
          <a:p>
            <a:r>
              <a:rPr lang="en-US" dirty="0" smtClean="0"/>
              <a:t>For each possible truth, we find the design that produces the highest output.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21645" y="5443902"/>
            <a:ext cx="7860355" cy="103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This represents the best you can possibly achieve with an unlimited experimental budget. </a:t>
            </a:r>
            <a:endParaRPr lang="en-US" kern="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276715"/>
            <a:ext cx="5076825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2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approach:</a:t>
            </a:r>
          </a:p>
          <a:p>
            <a:pPr lvl="1"/>
            <a:r>
              <a:rPr lang="en-US" dirty="0" smtClean="0"/>
              <a:t>Use “knowledge gradient” to simulate the decisions that would be made by a scientist.</a:t>
            </a:r>
          </a:p>
          <a:p>
            <a:pPr lvl="1"/>
            <a:r>
              <a:rPr lang="en-US" dirty="0" smtClean="0"/>
              <a:t>Simulate the process of running an experiment many times given an assumed budget and experimental noise.</a:t>
            </a:r>
            <a:endParaRPr lang="en-US" dirty="0"/>
          </a:p>
          <a:p>
            <a:pPr lvl="1"/>
            <a:r>
              <a:rPr lang="en-US" dirty="0" smtClean="0"/>
              <a:t>This has to be done over different values of the assumed truth.</a:t>
            </a:r>
          </a:p>
          <a:p>
            <a:r>
              <a:rPr lang="en-US" dirty="0" smtClean="0"/>
              <a:t>Estimate the probability of success</a:t>
            </a:r>
          </a:p>
          <a:p>
            <a:pPr lvl="1"/>
            <a:r>
              <a:rPr lang="en-US" dirty="0" smtClean="0"/>
              <a:t>Did you achieve absolute goal?</a:t>
            </a:r>
          </a:p>
          <a:p>
            <a:pPr lvl="1"/>
            <a:r>
              <a:rPr lang="en-US" dirty="0" smtClean="0"/>
              <a:t>How well did you do relative to the best that could have been achieved?</a:t>
            </a:r>
          </a:p>
        </p:txBody>
      </p:sp>
    </p:spTree>
    <p:extLst>
      <p:ext uri="{BB962C8B-B14F-4D97-AF65-F5344CB8AC3E}">
        <p14:creationId xmlns:p14="http://schemas.microsoft.com/office/powerpoint/2010/main" val="529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5097" y="1333490"/>
            <a:ext cx="211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-14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/>
              <a:t>Managing risk</a:t>
            </a:r>
            <a:endParaRPr lang="en-US" kern="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67" y="2141944"/>
            <a:ext cx="4316890" cy="35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6" y="2162010"/>
            <a:ext cx="4425421" cy="352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792157" y="1769533"/>
            <a:ext cx="396986" cy="61719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14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/>
              <a:t>Managing risk</a:t>
            </a:r>
            <a:endParaRPr lang="en-US" kern="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67" y="2142052"/>
            <a:ext cx="4289957" cy="353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6" y="2152978"/>
            <a:ext cx="4357688" cy="356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5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5602111" y="2009047"/>
            <a:ext cx="381000" cy="54226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0" y="8453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/>
              <a:t>Managing risk</a:t>
            </a:r>
            <a:endParaRPr lang="en-US" kern="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4" y="2142052"/>
            <a:ext cx="4296599" cy="353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6" y="2152978"/>
            <a:ext cx="4369008" cy="357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4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14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/>
              <a:t>Managing risk</a:t>
            </a:r>
            <a:endParaRPr lang="en-US" kern="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13" y="2152978"/>
            <a:ext cx="4297142" cy="351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58145"/>
            <a:ext cx="4369008" cy="357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6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361</Words>
  <Application>Microsoft Office PowerPoint</Application>
  <PresentationFormat>On-screen Show (4:3)</PresentationFormat>
  <Paragraphs>64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Lecture outline</vt:lpstr>
      <vt:lpstr>Assessing and controlling risk</vt:lpstr>
      <vt:lpstr>Sample application: Maximize current</vt:lpstr>
      <vt:lpstr>Managing 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Managing risk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231</cp:revision>
  <dcterms:created xsi:type="dcterms:W3CDTF">2014-06-30T17:17:29Z</dcterms:created>
  <dcterms:modified xsi:type="dcterms:W3CDTF">2014-12-10T17:26:17Z</dcterms:modified>
</cp:coreProperties>
</file>