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583" r:id="rId2"/>
    <p:sldId id="421" r:id="rId3"/>
    <p:sldId id="422" r:id="rId4"/>
    <p:sldId id="308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4" autoAdjust="0"/>
    <p:restoredTop sz="84755" autoAdjust="0"/>
  </p:normalViewPr>
  <p:slideViewPr>
    <p:cSldViewPr snapToGrid="0">
      <p:cViewPr varScale="1">
        <p:scale>
          <a:sx n="56" d="100"/>
          <a:sy n="56" d="100"/>
        </p:scale>
        <p:origin x="-1479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3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7" d="100"/>
        <a:sy n="77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3198E-73FC-4B39-ABED-241307BA1FB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9878E-38D9-47DC-9948-F0A32D17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82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9A1A9-E331-4A9E-A0E9-56DD433F91B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B61F0-D59F-4475-810C-308A5DDB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1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 txBox="1">
            <a:spLocks noGrp="1" noChangeArrowheads="1"/>
          </p:cNvSpPr>
          <p:nvPr/>
        </p:nvSpPr>
        <p:spPr bwMode="auto">
          <a:xfrm>
            <a:off x="3849023" y="8675558"/>
            <a:ext cx="2982083" cy="48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med" len="lg"/>
              </a14:hiddenLine>
            </a:ext>
          </a:extLst>
        </p:spPr>
        <p:txBody>
          <a:bodyPr lIns="95441" tIns="47720" rIns="95441" bIns="47720" anchor="b"/>
          <a:lstStyle>
            <a:lvl1pPr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11200" indent="-274638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093788" indent="-219075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530350" indent="-219075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1966913" indent="-217488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4241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8813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3385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7957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683EE100-2DE2-46D1-97F9-DBB43A70774D}" type="slidenum">
              <a:rPr lang="en-US" sz="1300" i="0"/>
              <a:pPr algn="r"/>
              <a:t>1</a:t>
            </a:fld>
            <a:endParaRPr lang="en-US" sz="1300" i="0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med" len="lg"/>
              </a14:hiddenLine>
            </a:ext>
          </a:extLst>
        </p:spPr>
        <p:txBody>
          <a:bodyPr lIns="95441" tIns="47720" rIns="95441" bIns="47720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1804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4783" indent="-282609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0435" indent="-226087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82609" indent="-226087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4782" indent="-226087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6957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39131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1304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43479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E306097-0194-4B44-8956-B25C542472C3}" type="slidenum">
              <a:rPr lang="en-US" sz="1300"/>
              <a:pPr/>
              <a:t>12</a:t>
            </a:fld>
            <a:endParaRPr lang="en-US" sz="1300"/>
          </a:p>
        </p:txBody>
      </p:sp>
      <p:sp>
        <p:nvSpPr>
          <p:cNvPr id="882691" name="Rectangle 7"/>
          <p:cNvSpPr txBox="1">
            <a:spLocks noGrp="1" noChangeArrowheads="1"/>
          </p:cNvSpPr>
          <p:nvPr/>
        </p:nvSpPr>
        <p:spPr bwMode="auto">
          <a:xfrm>
            <a:off x="3883828" y="8684926"/>
            <a:ext cx="2972590" cy="4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45707" rIns="91414" bIns="45707" anchor="b"/>
          <a:lstStyle>
            <a:lvl1pPr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BE0CAF44-E864-478A-A5D0-85DE1653A703}" type="slidenum">
              <a:rPr lang="en-US" sz="1300">
                <a:latin typeface="Arial" charset="0"/>
              </a:rPr>
              <a:pPr algn="r" eaLnBrk="1" hangingPunct="1"/>
              <a:t>12</a:t>
            </a:fld>
            <a:endParaRPr lang="en-US" sz="1300">
              <a:latin typeface="Arial" charset="0"/>
            </a:endParaRPr>
          </a:p>
        </p:txBody>
      </p:sp>
      <p:sp>
        <p:nvSpPr>
          <p:cNvPr id="8826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9000"/>
          </a:xfrm>
          <a:ln/>
        </p:spPr>
      </p:sp>
      <p:sp>
        <p:nvSpPr>
          <p:cNvPr id="8826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0" y="4344026"/>
            <a:ext cx="5486400" cy="4114488"/>
          </a:xfrm>
          <a:noFill/>
        </p:spPr>
        <p:txBody>
          <a:bodyPr lIns="91414" tIns="45707" rIns="91414" bIns="4570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4783" indent="-282609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0435" indent="-226087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82609" indent="-226087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4782" indent="-226087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6957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39131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1304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43479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4040019-5085-4586-B6CC-E4BFC58286E5}" type="slidenum">
              <a:rPr lang="en-US" sz="1300"/>
              <a:pPr/>
              <a:t>13</a:t>
            </a:fld>
            <a:endParaRPr lang="en-US" sz="1300"/>
          </a:p>
        </p:txBody>
      </p:sp>
      <p:sp>
        <p:nvSpPr>
          <p:cNvPr id="883715" name="Rectangle 7"/>
          <p:cNvSpPr txBox="1">
            <a:spLocks noGrp="1" noChangeArrowheads="1"/>
          </p:cNvSpPr>
          <p:nvPr/>
        </p:nvSpPr>
        <p:spPr bwMode="auto">
          <a:xfrm>
            <a:off x="3883828" y="8684926"/>
            <a:ext cx="2972590" cy="4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45707" rIns="91414" bIns="45707" anchor="b"/>
          <a:lstStyle>
            <a:lvl1pPr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50B7A5F6-FB67-418B-8802-6F1152BA976A}" type="slidenum">
              <a:rPr lang="en-US" sz="1300">
                <a:latin typeface="Arial" charset="0"/>
              </a:rPr>
              <a:pPr algn="r" eaLnBrk="1" hangingPunct="1"/>
              <a:t>13</a:t>
            </a:fld>
            <a:endParaRPr lang="en-US" sz="1300">
              <a:latin typeface="Arial" charset="0"/>
            </a:endParaRPr>
          </a:p>
        </p:txBody>
      </p:sp>
      <p:sp>
        <p:nvSpPr>
          <p:cNvPr id="8837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9000"/>
          </a:xfrm>
          <a:ln/>
        </p:spPr>
      </p:sp>
      <p:sp>
        <p:nvSpPr>
          <p:cNvPr id="883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0" y="4344026"/>
            <a:ext cx="5486400" cy="4114488"/>
          </a:xfrm>
          <a:noFill/>
        </p:spPr>
        <p:txBody>
          <a:bodyPr lIns="91414" tIns="45707" rIns="91414" bIns="4570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4783" indent="-282609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0435" indent="-226087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82609" indent="-226087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4782" indent="-226087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6957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39131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1304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43479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886C441-D1FC-4894-B45F-9BC878288D56}" type="slidenum">
              <a:rPr lang="en-US" sz="1300"/>
              <a:pPr/>
              <a:t>4</a:t>
            </a:fld>
            <a:endParaRPr lang="en-US" sz="1300"/>
          </a:p>
        </p:txBody>
      </p:sp>
      <p:sp>
        <p:nvSpPr>
          <p:cNvPr id="873475" name="Rectangle 7"/>
          <p:cNvSpPr txBox="1">
            <a:spLocks noGrp="1" noChangeArrowheads="1"/>
          </p:cNvSpPr>
          <p:nvPr/>
        </p:nvSpPr>
        <p:spPr bwMode="auto">
          <a:xfrm>
            <a:off x="3885410" y="8688049"/>
            <a:ext cx="2972591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4" tIns="45702" rIns="91404" bIns="45702" anchor="b"/>
          <a:lstStyle>
            <a:lvl1pPr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6505A6D8-05BF-4B1C-B542-49E89CB58793}" type="slidenum">
              <a:rPr lang="en-US" sz="1200"/>
              <a:pPr algn="r"/>
              <a:t>4</a:t>
            </a:fld>
            <a:endParaRPr lang="en-US" sz="1200"/>
          </a:p>
        </p:txBody>
      </p:sp>
      <p:sp>
        <p:nvSpPr>
          <p:cNvPr id="873476" name="Rectangle 7"/>
          <p:cNvSpPr txBox="1">
            <a:spLocks noGrp="1" noChangeArrowheads="1"/>
          </p:cNvSpPr>
          <p:nvPr/>
        </p:nvSpPr>
        <p:spPr bwMode="auto">
          <a:xfrm>
            <a:off x="3883828" y="8686488"/>
            <a:ext cx="2972590" cy="45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1" tIns="45711" rIns="91421" bIns="45711" anchor="b"/>
          <a:lstStyle>
            <a:lvl1pPr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EE01DAE7-647D-4408-8014-E9FB45534082}" type="slidenum">
              <a:rPr lang="en-US" sz="1300">
                <a:latin typeface="Arial" charset="0"/>
              </a:rPr>
              <a:pPr algn="r" eaLnBrk="1" hangingPunct="1"/>
              <a:t>4</a:t>
            </a:fld>
            <a:endParaRPr lang="en-US" sz="1300">
              <a:latin typeface="Arial" charset="0"/>
            </a:endParaRPr>
          </a:p>
        </p:txBody>
      </p:sp>
      <p:sp>
        <p:nvSpPr>
          <p:cNvPr id="8734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9000"/>
          </a:xfrm>
          <a:ln/>
        </p:spPr>
      </p:sp>
      <p:sp>
        <p:nvSpPr>
          <p:cNvPr id="8734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2" y="4344026"/>
            <a:ext cx="5484818" cy="4112926"/>
          </a:xfrm>
          <a:noFill/>
        </p:spPr>
        <p:txBody>
          <a:bodyPr lIns="91421" tIns="45711" rIns="91421" bIns="45711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4783" indent="-282609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0435" indent="-226087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82609" indent="-226087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4782" indent="-226087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6957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39131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1304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43479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54100E-8077-4BD7-A8CE-E581E40B6F9D}" type="slidenum">
              <a:rPr lang="en-US" sz="1300"/>
              <a:pPr/>
              <a:t>5</a:t>
            </a:fld>
            <a:endParaRPr lang="en-US" sz="1300"/>
          </a:p>
        </p:txBody>
      </p:sp>
      <p:sp>
        <p:nvSpPr>
          <p:cNvPr id="875523" name="Rectangle 7"/>
          <p:cNvSpPr txBox="1">
            <a:spLocks noGrp="1" noChangeArrowheads="1"/>
          </p:cNvSpPr>
          <p:nvPr/>
        </p:nvSpPr>
        <p:spPr bwMode="auto">
          <a:xfrm>
            <a:off x="3883828" y="8684926"/>
            <a:ext cx="2972590" cy="4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45707" rIns="91414" bIns="45707" anchor="b"/>
          <a:lstStyle>
            <a:lvl1pPr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6C92AD96-A861-49E3-8268-0F0B8CFFFAAC}" type="slidenum">
              <a:rPr lang="en-US" sz="1300">
                <a:latin typeface="Arial" charset="0"/>
              </a:rPr>
              <a:pPr algn="r" eaLnBrk="1" hangingPunct="1"/>
              <a:t>5</a:t>
            </a:fld>
            <a:endParaRPr lang="en-US" sz="1300">
              <a:latin typeface="Arial" charset="0"/>
            </a:endParaRPr>
          </a:p>
        </p:txBody>
      </p:sp>
      <p:sp>
        <p:nvSpPr>
          <p:cNvPr id="8755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9000"/>
          </a:xfrm>
          <a:ln/>
        </p:spPr>
      </p:sp>
      <p:sp>
        <p:nvSpPr>
          <p:cNvPr id="8755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0" y="4344026"/>
            <a:ext cx="5486400" cy="4114488"/>
          </a:xfrm>
          <a:noFill/>
        </p:spPr>
        <p:txBody>
          <a:bodyPr lIns="91414" tIns="45707" rIns="91414" bIns="4570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4783" indent="-282609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0435" indent="-226087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82609" indent="-226087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4782" indent="-226087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6957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39131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1304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43479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4373E87-90BD-40BC-869D-4BA2267CCBD3}" type="slidenum">
              <a:rPr lang="en-US" sz="1300"/>
              <a:pPr/>
              <a:t>6</a:t>
            </a:fld>
            <a:endParaRPr lang="en-US" sz="1300"/>
          </a:p>
        </p:txBody>
      </p:sp>
      <p:sp>
        <p:nvSpPr>
          <p:cNvPr id="876547" name="Rectangle 7"/>
          <p:cNvSpPr txBox="1">
            <a:spLocks noGrp="1" noChangeArrowheads="1"/>
          </p:cNvSpPr>
          <p:nvPr/>
        </p:nvSpPr>
        <p:spPr bwMode="auto">
          <a:xfrm>
            <a:off x="3883828" y="8684926"/>
            <a:ext cx="2972590" cy="4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45707" rIns="91414" bIns="45707" anchor="b"/>
          <a:lstStyle>
            <a:lvl1pPr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AB49DF4B-9065-4D9D-B2B0-F5C1AB7D8A49}" type="slidenum">
              <a:rPr lang="en-US" sz="1300">
                <a:latin typeface="Arial" charset="0"/>
              </a:rPr>
              <a:pPr algn="r" eaLnBrk="1" hangingPunct="1"/>
              <a:t>6</a:t>
            </a:fld>
            <a:endParaRPr lang="en-US" sz="1300">
              <a:latin typeface="Arial" charset="0"/>
            </a:endParaRPr>
          </a:p>
        </p:txBody>
      </p:sp>
      <p:sp>
        <p:nvSpPr>
          <p:cNvPr id="8765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9000"/>
          </a:xfrm>
          <a:ln/>
        </p:spPr>
      </p:sp>
      <p:sp>
        <p:nvSpPr>
          <p:cNvPr id="8765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0" y="4344026"/>
            <a:ext cx="5486400" cy="4114488"/>
          </a:xfrm>
          <a:noFill/>
        </p:spPr>
        <p:txBody>
          <a:bodyPr lIns="91414" tIns="45707" rIns="91414" bIns="4570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4783" indent="-282609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0435" indent="-226087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82609" indent="-226087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4782" indent="-226087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6957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39131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1304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43479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63A375-0971-4D28-B3CB-DAE72527A788}" type="slidenum">
              <a:rPr lang="en-US" sz="1300"/>
              <a:pPr/>
              <a:t>7</a:t>
            </a:fld>
            <a:endParaRPr lang="en-US" sz="1300"/>
          </a:p>
        </p:txBody>
      </p:sp>
      <p:sp>
        <p:nvSpPr>
          <p:cNvPr id="877571" name="Rectangle 7"/>
          <p:cNvSpPr txBox="1">
            <a:spLocks noGrp="1" noChangeArrowheads="1"/>
          </p:cNvSpPr>
          <p:nvPr/>
        </p:nvSpPr>
        <p:spPr bwMode="auto">
          <a:xfrm>
            <a:off x="3883828" y="8684926"/>
            <a:ext cx="2972590" cy="4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45707" rIns="91414" bIns="45707" anchor="b"/>
          <a:lstStyle>
            <a:lvl1pPr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7D546344-C394-470B-9B82-D445AB35A2E0}" type="slidenum">
              <a:rPr lang="en-US" sz="1300">
                <a:latin typeface="Arial" charset="0"/>
              </a:rPr>
              <a:pPr algn="r" eaLnBrk="1" hangingPunct="1"/>
              <a:t>7</a:t>
            </a:fld>
            <a:endParaRPr lang="en-US" sz="1300">
              <a:latin typeface="Arial" charset="0"/>
            </a:endParaRPr>
          </a:p>
        </p:txBody>
      </p:sp>
      <p:sp>
        <p:nvSpPr>
          <p:cNvPr id="8775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9000"/>
          </a:xfrm>
          <a:ln/>
        </p:spPr>
      </p:sp>
      <p:sp>
        <p:nvSpPr>
          <p:cNvPr id="8775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0" y="4344026"/>
            <a:ext cx="5486400" cy="4114488"/>
          </a:xfrm>
          <a:noFill/>
        </p:spPr>
        <p:txBody>
          <a:bodyPr lIns="91414" tIns="45707" rIns="91414" bIns="4570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4783" indent="-282609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0435" indent="-226087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82609" indent="-226087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4782" indent="-226087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6957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39131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1304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43479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51E6D7F-C07D-421C-A290-796F2BE187B6}" type="slidenum">
              <a:rPr lang="en-US" sz="1300"/>
              <a:pPr/>
              <a:t>8</a:t>
            </a:fld>
            <a:endParaRPr lang="en-US" sz="1300"/>
          </a:p>
        </p:txBody>
      </p:sp>
      <p:sp>
        <p:nvSpPr>
          <p:cNvPr id="878595" name="Rectangle 7"/>
          <p:cNvSpPr txBox="1">
            <a:spLocks noGrp="1" noChangeArrowheads="1"/>
          </p:cNvSpPr>
          <p:nvPr/>
        </p:nvSpPr>
        <p:spPr bwMode="auto">
          <a:xfrm>
            <a:off x="3883828" y="8684926"/>
            <a:ext cx="2972590" cy="4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45707" rIns="91414" bIns="45707" anchor="b"/>
          <a:lstStyle>
            <a:lvl1pPr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E2B53153-0BBC-49D5-890A-1CFCA1277B7E}" type="slidenum">
              <a:rPr lang="en-US" sz="1300">
                <a:latin typeface="Arial" charset="0"/>
              </a:rPr>
              <a:pPr algn="r" eaLnBrk="1" hangingPunct="1"/>
              <a:t>8</a:t>
            </a:fld>
            <a:endParaRPr lang="en-US" sz="1300">
              <a:latin typeface="Arial" charset="0"/>
            </a:endParaRPr>
          </a:p>
        </p:txBody>
      </p:sp>
      <p:sp>
        <p:nvSpPr>
          <p:cNvPr id="8785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9000"/>
          </a:xfrm>
          <a:ln/>
        </p:spPr>
      </p:sp>
      <p:sp>
        <p:nvSpPr>
          <p:cNvPr id="8785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0" y="4344026"/>
            <a:ext cx="5486400" cy="4114488"/>
          </a:xfrm>
          <a:noFill/>
        </p:spPr>
        <p:txBody>
          <a:bodyPr lIns="91414" tIns="45707" rIns="91414" bIns="4570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4783" indent="-282609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0435" indent="-226087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82609" indent="-226087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4782" indent="-226087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6957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39131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1304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43479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A2859C-0430-48F6-8E40-1F0137CE42B3}" type="slidenum">
              <a:rPr lang="en-US" sz="1300"/>
              <a:pPr/>
              <a:t>9</a:t>
            </a:fld>
            <a:endParaRPr lang="en-US" sz="1300"/>
          </a:p>
        </p:txBody>
      </p:sp>
      <p:sp>
        <p:nvSpPr>
          <p:cNvPr id="879619" name="Rectangle 7"/>
          <p:cNvSpPr txBox="1">
            <a:spLocks noGrp="1" noChangeArrowheads="1"/>
          </p:cNvSpPr>
          <p:nvPr/>
        </p:nvSpPr>
        <p:spPr bwMode="auto">
          <a:xfrm>
            <a:off x="3883828" y="8684926"/>
            <a:ext cx="2972590" cy="4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45707" rIns="91414" bIns="45707" anchor="b"/>
          <a:lstStyle>
            <a:lvl1pPr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8FBF96EE-3A77-4C6B-8287-7489F2CB62F1}" type="slidenum">
              <a:rPr lang="en-US" sz="1300">
                <a:latin typeface="Arial" charset="0"/>
              </a:rPr>
              <a:pPr algn="r" eaLnBrk="1" hangingPunct="1"/>
              <a:t>9</a:t>
            </a:fld>
            <a:endParaRPr lang="en-US" sz="1300">
              <a:latin typeface="Arial" charset="0"/>
            </a:endParaRPr>
          </a:p>
        </p:txBody>
      </p:sp>
      <p:sp>
        <p:nvSpPr>
          <p:cNvPr id="8796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9000"/>
          </a:xfrm>
          <a:ln/>
        </p:spPr>
      </p:sp>
      <p:sp>
        <p:nvSpPr>
          <p:cNvPr id="8796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0" y="4344026"/>
            <a:ext cx="5486400" cy="4114488"/>
          </a:xfrm>
          <a:noFill/>
        </p:spPr>
        <p:txBody>
          <a:bodyPr lIns="91414" tIns="45707" rIns="91414" bIns="45707"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4783" indent="-282609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0435" indent="-226087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82609" indent="-226087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4782" indent="-226087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6957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39131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1304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43479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DD9AEC-EE46-489B-920B-9B442213C04D}" type="slidenum">
              <a:rPr lang="en-US" sz="1300"/>
              <a:pPr/>
              <a:t>10</a:t>
            </a:fld>
            <a:endParaRPr lang="en-US" sz="1300"/>
          </a:p>
        </p:txBody>
      </p:sp>
      <p:sp>
        <p:nvSpPr>
          <p:cNvPr id="880643" name="Rectangle 7"/>
          <p:cNvSpPr txBox="1">
            <a:spLocks noGrp="1" noChangeArrowheads="1"/>
          </p:cNvSpPr>
          <p:nvPr/>
        </p:nvSpPr>
        <p:spPr bwMode="auto">
          <a:xfrm>
            <a:off x="3883828" y="8684926"/>
            <a:ext cx="2972590" cy="4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45707" rIns="91414" bIns="45707" anchor="b"/>
          <a:lstStyle>
            <a:lvl1pPr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A3CBD3D1-ED9D-4A6A-B36E-38749690CF55}" type="slidenum">
              <a:rPr lang="en-US" sz="1300">
                <a:latin typeface="Arial" charset="0"/>
              </a:rPr>
              <a:pPr algn="r" eaLnBrk="1" hangingPunct="1"/>
              <a:t>10</a:t>
            </a:fld>
            <a:endParaRPr lang="en-US" sz="1300">
              <a:latin typeface="Arial" charset="0"/>
            </a:endParaRPr>
          </a:p>
        </p:txBody>
      </p:sp>
      <p:sp>
        <p:nvSpPr>
          <p:cNvPr id="8806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9000"/>
          </a:xfrm>
          <a:ln/>
        </p:spPr>
      </p:sp>
      <p:sp>
        <p:nvSpPr>
          <p:cNvPr id="8806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0" y="4344026"/>
            <a:ext cx="5486400" cy="4114488"/>
          </a:xfrm>
          <a:noFill/>
        </p:spPr>
        <p:txBody>
          <a:bodyPr lIns="91414" tIns="45707" rIns="91414" bIns="4570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34783" indent="-282609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30435" indent="-226087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582609" indent="-226087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34782" indent="-226087" defTabSz="920049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486957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39131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91304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43479" indent="-226087" defTabSz="92004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8E6FB00-B4A0-4E0E-BDE1-214CAD55CD8E}" type="slidenum">
              <a:rPr lang="en-US" sz="1300"/>
              <a:pPr/>
              <a:t>11</a:t>
            </a:fld>
            <a:endParaRPr lang="en-US" sz="1300"/>
          </a:p>
        </p:txBody>
      </p:sp>
      <p:sp>
        <p:nvSpPr>
          <p:cNvPr id="881667" name="Rectangle 7"/>
          <p:cNvSpPr txBox="1">
            <a:spLocks noGrp="1" noChangeArrowheads="1"/>
          </p:cNvSpPr>
          <p:nvPr/>
        </p:nvSpPr>
        <p:spPr bwMode="auto">
          <a:xfrm>
            <a:off x="3883828" y="8684926"/>
            <a:ext cx="2972590" cy="45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45707" rIns="91414" bIns="45707" anchor="b"/>
          <a:lstStyle>
            <a:lvl1pPr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392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/>
            <a:fld id="{EA217DD7-F395-4BF1-9E0F-1E9B76858CA2}" type="slidenum">
              <a:rPr lang="en-US" sz="1300">
                <a:latin typeface="Arial" charset="0"/>
              </a:rPr>
              <a:pPr algn="r" eaLnBrk="1" hangingPunct="1"/>
              <a:t>11</a:t>
            </a:fld>
            <a:endParaRPr lang="en-US" sz="1300">
              <a:latin typeface="Arial" charset="0"/>
            </a:endParaRPr>
          </a:p>
        </p:txBody>
      </p:sp>
      <p:sp>
        <p:nvSpPr>
          <p:cNvPr id="8816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5800"/>
            <a:ext cx="4570413" cy="3429000"/>
          </a:xfrm>
          <a:ln/>
        </p:spPr>
      </p:sp>
      <p:sp>
        <p:nvSpPr>
          <p:cNvPr id="8816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590" y="4344026"/>
            <a:ext cx="5486400" cy="4114488"/>
          </a:xfrm>
          <a:noFill/>
        </p:spPr>
        <p:txBody>
          <a:bodyPr lIns="91414" tIns="45707" rIns="91414" bIns="45707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3C840638-2111-47D5-BAEB-C53A781BE2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8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D8F7C7EF-2E2E-4C5C-BE3F-6E5B8C032A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02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02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52724B25-D53B-4885-8300-72B5581B98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79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3425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990600"/>
            <a:ext cx="9144000" cy="58674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EF91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 i="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EF91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92D410B2-E0DE-4093-BB2F-26F1941B26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"/>
          </p:nvPr>
        </p:nvSpPr>
        <p:spPr>
          <a:xfrm>
            <a:off x="612648" y="1344168"/>
            <a:ext cx="8385048" cy="5056632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21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 sz="28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7377B23C-0C12-475E-AC67-24B6D0D8B1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02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6254FEA3-9CA8-49CA-BD7A-BF7F325150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411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343025"/>
            <a:ext cx="411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65C20296-AE73-4311-ADDA-762C60C481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F6415711-D627-4850-B5BF-D5559275CF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9EF1C3F1-5EDC-468D-81AC-7680F6904F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3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05CDFE0D-9C11-47A7-9E55-936079C7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1AF2C0E3-ADF4-4DC8-94AE-77806B6F1D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4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0142DACB-B365-4B13-93FB-FEE6C7312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08088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3025"/>
            <a:ext cx="8382000" cy="5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62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35725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r>
              <a:rPr lang="pl-PL" smtClean="0"/>
              <a:t>(c) 2012 W. B Powell/P. I Frazier</a:t>
            </a: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1200150"/>
            <a:ext cx="439738" cy="5657850"/>
          </a:xfrm>
          <a:prstGeom prst="rect">
            <a:avLst/>
          </a:prstGeom>
          <a:gradFill rotWithShape="1">
            <a:gsLst>
              <a:gs pos="0">
                <a:srgbClr val="FF9900">
                  <a:gamma/>
                  <a:shade val="6275"/>
                  <a:invGamma/>
                </a:srgbClr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492875"/>
            <a:ext cx="2133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  <a:fld id="{92D410B2-E0DE-4093-BB2F-26F1941B26F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3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lide Number Placeholder 5"/>
          <p:cNvSpPr txBox="1">
            <a:spLocks noGrp="1"/>
          </p:cNvSpPr>
          <p:nvPr/>
        </p:nvSpPr>
        <p:spPr bwMode="auto">
          <a:xfrm>
            <a:off x="6553200" y="65341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1400" i="0" dirty="0"/>
              <a:t>Slide </a:t>
            </a:r>
            <a:fld id="{1591F5B9-E180-4F6D-83C5-DDA449AD72CA}" type="slidenum">
              <a:rPr lang="en-US" sz="1400" i="0"/>
              <a:pPr algn="r"/>
              <a:t>1</a:t>
            </a:fld>
            <a:endParaRPr lang="en-US" sz="1400" i="0" dirty="0"/>
          </a:p>
        </p:txBody>
      </p:sp>
      <p:sp>
        <p:nvSpPr>
          <p:cNvPr id="228355" name="Rectangle 2"/>
          <p:cNvSpPr>
            <a:spLocks noChangeArrowheads="1"/>
          </p:cNvSpPr>
          <p:nvPr/>
        </p:nvSpPr>
        <p:spPr bwMode="auto">
          <a:xfrm>
            <a:off x="0" y="0"/>
            <a:ext cx="9124950" cy="6838950"/>
          </a:xfrm>
          <a:prstGeom prst="rect">
            <a:avLst/>
          </a:prstGeom>
          <a:solidFill>
            <a:srgbClr val="EF91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8356" name="AutoShape 3"/>
          <p:cNvSpPr>
            <a:spLocks noChangeArrowheads="1"/>
          </p:cNvSpPr>
          <p:nvPr/>
        </p:nvSpPr>
        <p:spPr bwMode="auto">
          <a:xfrm>
            <a:off x="244475" y="504825"/>
            <a:ext cx="8623300" cy="3200400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472B00"/>
              </a:gs>
              <a:gs pos="50000">
                <a:srgbClr val="EF9100"/>
              </a:gs>
              <a:gs pos="100000">
                <a:srgbClr val="472B00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Tutorial:</a:t>
            </a:r>
          </a:p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Optimal Learning in </a:t>
            </a:r>
            <a:r>
              <a:rPr lang="en-US" sz="3200" b="1" dirty="0" smtClean="0">
                <a:solidFill>
                  <a:schemeClr val="bg1"/>
                </a:solidFill>
              </a:rPr>
              <a:t>the Laboratory</a:t>
            </a:r>
            <a:r>
              <a:rPr lang="en-US" sz="3200" b="1" i="0" dirty="0" smtClean="0">
                <a:solidFill>
                  <a:schemeClr val="bg1"/>
                </a:solidFill>
              </a:rPr>
              <a:t> Sciences</a:t>
            </a:r>
          </a:p>
          <a:p>
            <a:pPr algn="ctr">
              <a:lnSpc>
                <a:spcPct val="88000"/>
              </a:lnSpc>
            </a:pPr>
            <a:endParaRPr lang="en-US" sz="3200" b="1" dirty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Searching a two-dimensional surface</a:t>
            </a:r>
            <a:endParaRPr lang="en-US" sz="2000" b="1" i="0" dirty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endParaRPr lang="en-US" sz="2000" b="1" i="0" dirty="0" smtClean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December 10, 2014</a:t>
            </a:r>
            <a:endParaRPr lang="en-US" sz="2000" b="1" i="0" dirty="0" smtClean="0">
              <a:solidFill>
                <a:schemeClr val="bg1"/>
              </a:solidFill>
            </a:endParaRPr>
          </a:p>
          <a:p>
            <a:pPr algn="ctr"/>
            <a:endParaRPr lang="en-US" sz="2000" b="1" i="0" dirty="0">
              <a:solidFill>
                <a:schemeClr val="bg1"/>
              </a:solidFill>
            </a:endParaRPr>
          </a:p>
        </p:txBody>
      </p:sp>
      <p:sp>
        <p:nvSpPr>
          <p:cNvPr id="228357" name="Rectangle 4"/>
          <p:cNvSpPr>
            <a:spLocks noChangeArrowheads="1"/>
          </p:cNvSpPr>
          <p:nvPr/>
        </p:nvSpPr>
        <p:spPr bwMode="auto">
          <a:xfrm>
            <a:off x="2076450" y="4171950"/>
            <a:ext cx="4826000" cy="2146300"/>
          </a:xfrm>
          <a:prstGeom prst="rect">
            <a:avLst/>
          </a:prstGeom>
          <a:gradFill rotWithShape="0">
            <a:gsLst>
              <a:gs pos="0">
                <a:srgbClr val="EF9100"/>
              </a:gs>
              <a:gs pos="50000">
                <a:srgbClr val="000000"/>
              </a:gs>
              <a:gs pos="100000">
                <a:srgbClr val="EF91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/>
          <a:lstStyle/>
          <a:p>
            <a:pPr algn="ctr">
              <a:lnSpc>
                <a:spcPct val="92000"/>
              </a:lnSpc>
            </a:pPr>
            <a:r>
              <a:rPr lang="en-US" sz="2400" b="1" i="0" dirty="0">
                <a:solidFill>
                  <a:schemeClr val="bg1"/>
                </a:solidFill>
              </a:rPr>
              <a:t>Warren </a:t>
            </a:r>
            <a:r>
              <a:rPr lang="en-US" sz="2400" b="1" i="0" dirty="0" smtClean="0">
                <a:solidFill>
                  <a:schemeClr val="bg1"/>
                </a:solidFill>
              </a:rPr>
              <a:t>B. Powell</a:t>
            </a:r>
          </a:p>
          <a:p>
            <a:pPr algn="ctr">
              <a:lnSpc>
                <a:spcPct val="92000"/>
              </a:lnSpc>
            </a:pPr>
            <a:r>
              <a:rPr lang="en-US" sz="2400" b="1" i="0" dirty="0" smtClean="0">
                <a:solidFill>
                  <a:schemeClr val="bg1"/>
                </a:solidFill>
              </a:rPr>
              <a:t>Kris Reyes</a:t>
            </a:r>
          </a:p>
          <a:p>
            <a:pPr algn="ctr">
              <a:lnSpc>
                <a:spcPct val="92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Si Chen</a:t>
            </a:r>
            <a:endParaRPr lang="en-US" sz="2400" b="1" i="0" dirty="0">
              <a:solidFill>
                <a:schemeClr val="bg1"/>
              </a:solidFill>
            </a:endParaRPr>
          </a:p>
          <a:p>
            <a:pPr algn="ctr">
              <a:lnSpc>
                <a:spcPct val="92000"/>
              </a:lnSpc>
            </a:pPr>
            <a:r>
              <a:rPr lang="en-US" sz="2400" b="1" i="0" dirty="0" smtClean="0">
                <a:solidFill>
                  <a:schemeClr val="bg1"/>
                </a:solidFill>
              </a:rPr>
              <a:t>Princeton </a:t>
            </a:r>
            <a:r>
              <a:rPr lang="en-US" sz="2400" b="1" i="0" dirty="0">
                <a:solidFill>
                  <a:schemeClr val="bg1"/>
                </a:solidFill>
              </a:rPr>
              <a:t>University</a:t>
            </a:r>
          </a:p>
          <a:p>
            <a:pPr algn="ctr">
              <a:lnSpc>
                <a:spcPct val="92000"/>
              </a:lnSpc>
            </a:pPr>
            <a:r>
              <a:rPr lang="en-US" sz="2000" b="1" i="0" dirty="0">
                <a:solidFill>
                  <a:schemeClr val="bg1"/>
                </a:solidFill>
              </a:rPr>
              <a:t>http</a:t>
            </a:r>
            <a:r>
              <a:rPr lang="en-US" sz="2000" b="1" i="0" dirty="0" smtClean="0">
                <a:solidFill>
                  <a:schemeClr val="bg1"/>
                </a:solidFill>
              </a:rPr>
              <a:t>://</a:t>
            </a:r>
            <a:r>
              <a:rPr lang="en-US" sz="2000" b="1" dirty="0" smtClean="0">
                <a:solidFill>
                  <a:schemeClr val="bg1"/>
                </a:solidFill>
              </a:rPr>
              <a:t>www.castlelab</a:t>
            </a:r>
            <a:r>
              <a:rPr lang="en-US" sz="2000" b="1" i="0" dirty="0" smtClean="0">
                <a:solidFill>
                  <a:schemeClr val="bg1"/>
                </a:solidFill>
              </a:rPr>
              <a:t>.princeton.edu </a:t>
            </a:r>
            <a:endParaRPr lang="en-US" sz="2800" b="1" i="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FFF86078-EF79-43FD-BAA5-E2AD0F012CF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40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4EFA4C-BC7E-43EF-A8E2-80902DA31CFC}" type="slidenum">
              <a:rPr lang="en-US" sz="1400" smtClean="0"/>
              <a:pPr/>
              <a:t>10</a:t>
            </a:fld>
            <a:endParaRPr lang="en-US" sz="1400" smtClean="0"/>
          </a:p>
        </p:txBody>
      </p:sp>
      <p:sp>
        <p:nvSpPr>
          <p:cNvPr id="264196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Measuring two-dimensional surfaces</a:t>
            </a:r>
          </a:p>
        </p:txBody>
      </p:sp>
      <p:pic>
        <p:nvPicPr>
          <p:cNvPr id="26419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"/>
          <a:stretch/>
        </p:blipFill>
        <p:spPr bwMode="auto">
          <a:xfrm>
            <a:off x="440267" y="2728000"/>
            <a:ext cx="867318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4198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r>
              <a:rPr lang="en-US" sz="2400" dirty="0"/>
              <a:t>After eight samples</a:t>
            </a:r>
          </a:p>
        </p:txBody>
      </p:sp>
      <p:sp>
        <p:nvSpPr>
          <p:cNvPr id="264199" name="Rectangle 6"/>
          <p:cNvSpPr>
            <a:spLocks noChangeArrowheads="1"/>
          </p:cNvSpPr>
          <p:nvPr/>
        </p:nvSpPr>
        <p:spPr bwMode="auto">
          <a:xfrm>
            <a:off x="685800" y="1883450"/>
            <a:ext cx="3814763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000" dirty="0"/>
              <a:t>Estimated length </a:t>
            </a:r>
          </a:p>
        </p:txBody>
      </p:sp>
      <p:sp>
        <p:nvSpPr>
          <p:cNvPr id="264200" name="Rectangle 7"/>
          <p:cNvSpPr>
            <a:spLocks noChangeArrowheads="1"/>
          </p:cNvSpPr>
          <p:nvPr/>
        </p:nvSpPr>
        <p:spPr bwMode="auto">
          <a:xfrm>
            <a:off x="4643438" y="1883450"/>
            <a:ext cx="3814762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sz="2000"/>
              <a:t>Knowledge gradient</a:t>
            </a:r>
          </a:p>
        </p:txBody>
      </p:sp>
    </p:spTree>
    <p:extLst>
      <p:ext uri="{BB962C8B-B14F-4D97-AF65-F5344CB8AC3E}">
        <p14:creationId xmlns:p14="http://schemas.microsoft.com/office/powerpoint/2010/main" val="233812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6915B3C-3217-4883-9BE0-400E695F6C6A}" type="slidenum">
              <a:rPr lang="en-US" sz="1400" smtClean="0"/>
              <a:pPr/>
              <a:t>11</a:t>
            </a:fld>
            <a:endParaRPr lang="en-US" sz="1400" smtClean="0"/>
          </a:p>
        </p:txBody>
      </p:sp>
      <p:sp>
        <p:nvSpPr>
          <p:cNvPr id="265220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Measuring two-dimensional surfaces</a:t>
            </a:r>
          </a:p>
        </p:txBody>
      </p:sp>
      <p:pic>
        <p:nvPicPr>
          <p:cNvPr id="2652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3"/>
          <a:stretch/>
        </p:blipFill>
        <p:spPr bwMode="auto">
          <a:xfrm>
            <a:off x="448733" y="2728000"/>
            <a:ext cx="8664714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5222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r>
              <a:rPr lang="en-US" sz="2400" dirty="0"/>
              <a:t>After nine samples</a:t>
            </a:r>
          </a:p>
        </p:txBody>
      </p:sp>
      <p:sp>
        <p:nvSpPr>
          <p:cNvPr id="265223" name="Rectangle 6"/>
          <p:cNvSpPr>
            <a:spLocks noChangeArrowheads="1"/>
          </p:cNvSpPr>
          <p:nvPr/>
        </p:nvSpPr>
        <p:spPr bwMode="auto">
          <a:xfrm>
            <a:off x="685800" y="1883450"/>
            <a:ext cx="3814763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000" dirty="0"/>
              <a:t>Estimated length </a:t>
            </a:r>
          </a:p>
        </p:txBody>
      </p:sp>
      <p:sp>
        <p:nvSpPr>
          <p:cNvPr id="265224" name="Rectangle 7"/>
          <p:cNvSpPr>
            <a:spLocks noChangeArrowheads="1"/>
          </p:cNvSpPr>
          <p:nvPr/>
        </p:nvSpPr>
        <p:spPr bwMode="auto">
          <a:xfrm>
            <a:off x="4643438" y="1883450"/>
            <a:ext cx="3814762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sz="2000"/>
              <a:t>Knowledge gradient</a:t>
            </a:r>
          </a:p>
        </p:txBody>
      </p:sp>
    </p:spTree>
    <p:extLst>
      <p:ext uri="{BB962C8B-B14F-4D97-AF65-F5344CB8AC3E}">
        <p14:creationId xmlns:p14="http://schemas.microsoft.com/office/powerpoint/2010/main" val="65797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F386EA6-EF69-47B7-AA69-CAAFE1450323}" type="slidenum">
              <a:rPr lang="en-US" sz="1400" smtClean="0"/>
              <a:pPr/>
              <a:t>12</a:t>
            </a:fld>
            <a:endParaRPr lang="en-US" sz="1400" smtClean="0"/>
          </a:p>
        </p:txBody>
      </p:sp>
      <p:sp>
        <p:nvSpPr>
          <p:cNvPr id="266244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Measuring two-dimensional surfaces</a:t>
            </a:r>
          </a:p>
        </p:txBody>
      </p:sp>
      <p:pic>
        <p:nvPicPr>
          <p:cNvPr id="26624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"/>
          <a:stretch/>
        </p:blipFill>
        <p:spPr bwMode="auto">
          <a:xfrm>
            <a:off x="431800" y="2728000"/>
            <a:ext cx="8712200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46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r>
              <a:rPr lang="en-US" sz="2400" dirty="0"/>
              <a:t>After ten samples</a:t>
            </a:r>
          </a:p>
        </p:txBody>
      </p:sp>
      <p:sp>
        <p:nvSpPr>
          <p:cNvPr id="266247" name="Rectangle 6"/>
          <p:cNvSpPr>
            <a:spLocks noChangeArrowheads="1"/>
          </p:cNvSpPr>
          <p:nvPr/>
        </p:nvSpPr>
        <p:spPr bwMode="auto">
          <a:xfrm>
            <a:off x="685800" y="1883450"/>
            <a:ext cx="3814763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sz="2000" dirty="0"/>
              <a:t>Estimated </a:t>
            </a:r>
            <a:r>
              <a:rPr lang="en-US" sz="2000" dirty="0" smtClean="0"/>
              <a:t>length</a:t>
            </a:r>
            <a:endParaRPr lang="en-US" sz="2000" dirty="0"/>
          </a:p>
        </p:txBody>
      </p:sp>
      <p:sp>
        <p:nvSpPr>
          <p:cNvPr id="266248" name="Rectangle 7"/>
          <p:cNvSpPr>
            <a:spLocks noChangeArrowheads="1"/>
          </p:cNvSpPr>
          <p:nvPr/>
        </p:nvSpPr>
        <p:spPr bwMode="auto">
          <a:xfrm>
            <a:off x="4643438" y="1883450"/>
            <a:ext cx="3814762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sz="2000"/>
              <a:t>Knowledge gradient</a:t>
            </a:r>
          </a:p>
        </p:txBody>
      </p:sp>
    </p:spTree>
    <p:extLst>
      <p:ext uri="{BB962C8B-B14F-4D97-AF65-F5344CB8AC3E}">
        <p14:creationId xmlns:p14="http://schemas.microsoft.com/office/powerpoint/2010/main" val="52343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3B241B0-D1BB-4825-A34E-F129596960F2}" type="slidenum">
              <a:rPr lang="en-US" sz="1400" smtClean="0"/>
              <a:pPr/>
              <a:t>13</a:t>
            </a:fld>
            <a:endParaRPr lang="en-US" sz="1400" smtClean="0"/>
          </a:p>
        </p:txBody>
      </p:sp>
      <p:sp>
        <p:nvSpPr>
          <p:cNvPr id="267268" name="Rectangle 2"/>
          <p:cNvSpPr>
            <a:spLocks noChangeArrowheads="1"/>
          </p:cNvSpPr>
          <p:nvPr/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r>
              <a:rPr lang="en-US" sz="2400" dirty="0"/>
              <a:t>After 10 measurements, our estimate of the surface: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Measuring two-dimensional surfaces</a:t>
            </a:r>
          </a:p>
        </p:txBody>
      </p:sp>
      <p:pic>
        <p:nvPicPr>
          <p:cNvPr id="2672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4"/>
          <a:stretch/>
        </p:blipFill>
        <p:spPr bwMode="auto">
          <a:xfrm>
            <a:off x="440266" y="2728000"/>
            <a:ext cx="8703733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27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050" y="2820075"/>
            <a:ext cx="4806950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7272" name="Rectangle 6"/>
          <p:cNvSpPr>
            <a:spLocks noChangeArrowheads="1"/>
          </p:cNvSpPr>
          <p:nvPr/>
        </p:nvSpPr>
        <p:spPr bwMode="auto">
          <a:xfrm>
            <a:off x="685800" y="1883450"/>
            <a:ext cx="3814763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000" dirty="0"/>
              <a:t>Estimated length </a:t>
            </a:r>
          </a:p>
        </p:txBody>
      </p:sp>
      <p:sp>
        <p:nvSpPr>
          <p:cNvPr id="267273" name="Rectangle 7"/>
          <p:cNvSpPr>
            <a:spLocks noChangeArrowheads="1"/>
          </p:cNvSpPr>
          <p:nvPr/>
        </p:nvSpPr>
        <p:spPr bwMode="auto">
          <a:xfrm>
            <a:off x="4643438" y="1883450"/>
            <a:ext cx="3814762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000" dirty="0"/>
              <a:t>True length </a:t>
            </a:r>
          </a:p>
        </p:txBody>
      </p:sp>
    </p:spTree>
    <p:extLst>
      <p:ext uri="{BB962C8B-B14F-4D97-AF65-F5344CB8AC3E}">
        <p14:creationId xmlns:p14="http://schemas.microsoft.com/office/powerpoint/2010/main" val="202219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Searching </a:t>
            </a:r>
            <a:r>
              <a:rPr lang="en-US" dirty="0" smtClean="0"/>
              <a:t>a two-dimensional surface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4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surface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a two-dimensional surface</a:t>
            </a:r>
          </a:p>
          <a:p>
            <a:pPr lvl="1"/>
            <a:r>
              <a:rPr lang="en-US" dirty="0" smtClean="0"/>
              <a:t>Imagine you have two tunable parameters</a:t>
            </a:r>
          </a:p>
          <a:p>
            <a:pPr lvl="2"/>
            <a:r>
              <a:rPr lang="en-US" dirty="0" smtClean="0"/>
              <a:t>Temperature</a:t>
            </a:r>
          </a:p>
          <a:p>
            <a:pPr lvl="2"/>
            <a:r>
              <a:rPr lang="en-US" dirty="0" smtClean="0"/>
              <a:t>Pressure</a:t>
            </a:r>
          </a:p>
          <a:p>
            <a:pPr lvl="1"/>
            <a:r>
              <a:rPr lang="en-US" dirty="0" smtClean="0"/>
              <a:t>You are trying to maximize the strength of a material.</a:t>
            </a:r>
          </a:p>
          <a:p>
            <a:pPr lvl="1"/>
            <a:r>
              <a:rPr lang="en-US" dirty="0" smtClean="0"/>
              <a:t>You know that the surface is smooth, but nothing else.</a:t>
            </a:r>
          </a:p>
          <a:p>
            <a:pPr lvl="1"/>
            <a:r>
              <a:rPr lang="en-US" dirty="0" smtClean="0"/>
              <a:t>We start with a “uniform prior” within a box which we think is the likely range of the parameters.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9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7"/>
          <a:stretch/>
        </p:blipFill>
        <p:spPr bwMode="auto">
          <a:xfrm>
            <a:off x="448732" y="1441575"/>
            <a:ext cx="8695267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70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A5F5BA4-CD54-4A1C-8757-42CBAC1D9FB1}" type="slidenum">
              <a:rPr lang="en-US" sz="1400" smtClean="0"/>
              <a:pPr/>
              <a:t>4</a:t>
            </a:fld>
            <a:endParaRPr lang="en-US" sz="1400" smtClean="0"/>
          </a:p>
        </p:txBody>
      </p:sp>
      <p:sp>
        <p:nvSpPr>
          <p:cNvPr id="257028" name="Slide Number Placeholder 3"/>
          <p:cNvSpPr txBox="1">
            <a:spLocks noGrp="1"/>
          </p:cNvSpPr>
          <p:nvPr/>
        </p:nvSpPr>
        <p:spPr bwMode="auto">
          <a:xfrm>
            <a:off x="6553200" y="6553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565ECFC4-134E-477D-A419-FC355E3054F5}" type="slidenum">
              <a:rPr lang="en-US" sz="1400"/>
              <a:pPr algn="r"/>
              <a:t>4</a:t>
            </a:fld>
            <a:endParaRPr lang="en-US" sz="1400"/>
          </a:p>
        </p:txBody>
      </p:sp>
      <p:sp>
        <p:nvSpPr>
          <p:cNvPr id="257029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Two-dimensional surface</a:t>
            </a:r>
          </a:p>
        </p:txBody>
      </p:sp>
      <p:grpSp>
        <p:nvGrpSpPr>
          <p:cNvPr id="6532102" name="Group 6"/>
          <p:cNvGrpSpPr>
            <a:grpSpLocks/>
          </p:cNvGrpSpPr>
          <p:nvPr/>
        </p:nvGrpSpPr>
        <p:grpSpPr bwMode="auto">
          <a:xfrm>
            <a:off x="4581525" y="5200650"/>
            <a:ext cx="4057650" cy="1071563"/>
            <a:chOff x="2886" y="3276"/>
            <a:chExt cx="2556" cy="675"/>
          </a:xfrm>
        </p:grpSpPr>
        <p:sp>
          <p:nvSpPr>
            <p:cNvPr id="257035" name="Line 7"/>
            <p:cNvSpPr>
              <a:spLocks noChangeShapeType="1"/>
            </p:cNvSpPr>
            <p:nvPr/>
          </p:nvSpPr>
          <p:spPr bwMode="auto">
            <a:xfrm flipV="1">
              <a:off x="2886" y="3276"/>
              <a:ext cx="2556" cy="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036" name="Text Box 8"/>
            <p:cNvSpPr txBox="1">
              <a:spLocks noChangeArrowheads="1"/>
            </p:cNvSpPr>
            <p:nvPr/>
          </p:nvSpPr>
          <p:spPr bwMode="auto">
            <a:xfrm>
              <a:off x="3134" y="3699"/>
              <a:ext cx="92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dirty="0" smtClean="0"/>
                <a:t>Temperature</a:t>
              </a:r>
              <a:endParaRPr lang="en-US" sz="2000" dirty="0"/>
            </a:p>
          </p:txBody>
        </p:sp>
      </p:grpSp>
      <p:grpSp>
        <p:nvGrpSpPr>
          <p:cNvPr id="6532105" name="Group 9"/>
          <p:cNvGrpSpPr>
            <a:grpSpLocks/>
          </p:cNvGrpSpPr>
          <p:nvPr/>
        </p:nvGrpSpPr>
        <p:grpSpPr bwMode="auto">
          <a:xfrm>
            <a:off x="887413" y="4964113"/>
            <a:ext cx="2990850" cy="1033462"/>
            <a:chOff x="559" y="3127"/>
            <a:chExt cx="1884" cy="651"/>
          </a:xfrm>
        </p:grpSpPr>
        <p:sp>
          <p:nvSpPr>
            <p:cNvPr id="257033" name="Text Box 10"/>
            <p:cNvSpPr txBox="1">
              <a:spLocks noChangeArrowheads="1"/>
            </p:cNvSpPr>
            <p:nvPr/>
          </p:nvSpPr>
          <p:spPr bwMode="auto">
            <a:xfrm>
              <a:off x="1257" y="3526"/>
              <a:ext cx="66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dirty="0" smtClean="0"/>
                <a:t>Pressure</a:t>
              </a:r>
              <a:endParaRPr lang="en-US" sz="2000" dirty="0"/>
            </a:p>
          </p:txBody>
        </p:sp>
        <p:sp>
          <p:nvSpPr>
            <p:cNvPr id="257034" name="Line 11"/>
            <p:cNvSpPr>
              <a:spLocks noChangeShapeType="1"/>
            </p:cNvSpPr>
            <p:nvPr/>
          </p:nvSpPr>
          <p:spPr bwMode="auto">
            <a:xfrm flipH="1" flipV="1">
              <a:off x="559" y="3127"/>
              <a:ext cx="1884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6203" y="2603715"/>
            <a:ext cx="434317" cy="2107361"/>
            <a:chOff x="326203" y="2603715"/>
            <a:chExt cx="434317" cy="2107361"/>
          </a:xfrm>
        </p:grpSpPr>
        <p:sp>
          <p:nvSpPr>
            <p:cNvPr id="19" name="Line 11"/>
            <p:cNvSpPr>
              <a:spLocks noChangeShapeType="1"/>
            </p:cNvSpPr>
            <p:nvPr/>
          </p:nvSpPr>
          <p:spPr bwMode="auto">
            <a:xfrm flipH="1" flipV="1">
              <a:off x="760520" y="2603715"/>
              <a:ext cx="0" cy="20343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0"/>
            <p:cNvSpPr txBox="1">
              <a:spLocks noChangeArrowheads="1"/>
            </p:cNvSpPr>
            <p:nvPr/>
          </p:nvSpPr>
          <p:spPr bwMode="auto">
            <a:xfrm rot="16200000">
              <a:off x="-459750" y="3525014"/>
              <a:ext cx="197201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000" dirty="0" smtClean="0"/>
                <a:t>Nanotube Length</a:t>
              </a:r>
              <a:endParaRPr lang="en-US" sz="2000" dirty="0"/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609600" y="1343025"/>
            <a:ext cx="8382000" cy="505936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Ø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The true function (unknown to us)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284533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5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F70B3D5-BDB6-4289-8458-1D300343031B}" type="slidenum">
              <a:rPr lang="en-US" sz="1400" smtClean="0"/>
              <a:pPr/>
              <a:t>5</a:t>
            </a:fld>
            <a:endParaRPr lang="en-US" sz="1400" smtClean="0"/>
          </a:p>
        </p:txBody>
      </p:sp>
      <p:sp>
        <p:nvSpPr>
          <p:cNvPr id="259076" name="Rectangle 2"/>
          <p:cNvSpPr>
            <a:spLocks noChangeArrowheads="1"/>
          </p:cNvSpPr>
          <p:nvPr/>
        </p:nvSpPr>
        <p:spPr bwMode="auto">
          <a:xfrm>
            <a:off x="685800" y="1143000"/>
            <a:ext cx="8458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r>
              <a:rPr lang="en-US" sz="2400" dirty="0"/>
              <a:t>Initially we think the </a:t>
            </a:r>
            <a:r>
              <a:rPr lang="en-US" sz="2400" dirty="0" smtClean="0"/>
              <a:t>nanotube length is </a:t>
            </a:r>
            <a:r>
              <a:rPr lang="en-US" sz="2400" dirty="0"/>
              <a:t>the same everywhere: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endParaRPr lang="en-US" sz="2400" dirty="0"/>
          </a:p>
          <a:p>
            <a:pPr marL="742950" lvl="1" indent="-285750">
              <a:spcBef>
                <a:spcPct val="20000"/>
              </a:spcBef>
              <a:buFontTx/>
              <a:buChar char="»"/>
            </a:pPr>
            <a:r>
              <a:rPr lang="en-US" sz="2000" dirty="0"/>
              <a:t>We want to measure the value where the knowledge gradient is the highest.  This is the measurement that teaches us the most.</a:t>
            </a:r>
          </a:p>
        </p:txBody>
      </p:sp>
      <p:sp>
        <p:nvSpPr>
          <p:cNvPr id="259077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Measuring two-dimensional surfaces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sz="half" idx="4294967295"/>
          </p:nvPr>
        </p:nvSpPr>
        <p:spPr>
          <a:xfrm>
            <a:off x="685800" y="1883450"/>
            <a:ext cx="3814763" cy="4200525"/>
          </a:xfrm>
        </p:spPr>
        <p:txBody>
          <a:bodyPr/>
          <a:lstStyle/>
          <a:p>
            <a:pPr algn="ctr">
              <a:buNone/>
            </a:pPr>
            <a:r>
              <a:rPr lang="en-US" sz="2000" dirty="0" smtClean="0"/>
              <a:t>Estimated </a:t>
            </a:r>
            <a:r>
              <a:rPr lang="en-US" sz="2000" dirty="0"/>
              <a:t>length </a:t>
            </a:r>
            <a:endParaRPr lang="en-US" sz="2000" dirty="0" smtClean="0"/>
          </a:p>
        </p:txBody>
      </p:sp>
      <p:sp>
        <p:nvSpPr>
          <p:cNvPr id="259079" name="Rectangle 7"/>
          <p:cNvSpPr>
            <a:spLocks noGrp="1" noChangeArrowheads="1"/>
          </p:cNvSpPr>
          <p:nvPr>
            <p:ph sz="half" idx="4294967295"/>
          </p:nvPr>
        </p:nvSpPr>
        <p:spPr>
          <a:xfrm>
            <a:off x="4643438" y="1883450"/>
            <a:ext cx="3814762" cy="4200525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sz="2000" smtClean="0"/>
              <a:t>Knowledge gradient</a:t>
            </a:r>
          </a:p>
        </p:txBody>
      </p:sp>
      <p:pic>
        <p:nvPicPr>
          <p:cNvPr id="259080" name="Picture 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"/>
          <a:stretch/>
        </p:blipFill>
        <p:spPr bwMode="auto">
          <a:xfrm>
            <a:off x="431800" y="2732763"/>
            <a:ext cx="87122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62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DAA970-3B4E-407D-92A1-CF98A3182DAB}" type="slidenum">
              <a:rPr lang="en-US" sz="1400" smtClean="0"/>
              <a:pPr/>
              <a:t>6</a:t>
            </a:fld>
            <a:endParaRPr lang="en-US" sz="1400" smtClean="0"/>
          </a:p>
        </p:txBody>
      </p:sp>
      <p:sp>
        <p:nvSpPr>
          <p:cNvPr id="260100" name="Rectangle 2"/>
          <p:cNvSpPr>
            <a:spLocks noChangeArrowheads="1"/>
          </p:cNvSpPr>
          <p:nvPr/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r>
              <a:rPr lang="en-US" sz="2400" dirty="0"/>
              <a:t>After four measurements: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endParaRPr lang="en-US" sz="2400" dirty="0"/>
          </a:p>
          <a:p>
            <a:pPr marL="742950" lvl="1" indent="-285750">
              <a:spcBef>
                <a:spcPct val="20000"/>
              </a:spcBef>
              <a:buFontTx/>
              <a:buChar char="»"/>
            </a:pPr>
            <a:r>
              <a:rPr lang="en-US" sz="2000" dirty="0"/>
              <a:t>Whenever we measure at a point, the value of another measurement at the same point goes down.  The knowledge gradient guides us to measuring areas of high uncertainty.</a:t>
            </a:r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Measuring two-dimensional surfaces</a:t>
            </a:r>
          </a:p>
        </p:txBody>
      </p:sp>
      <p:pic>
        <p:nvPicPr>
          <p:cNvPr id="26010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"/>
          <a:stretch/>
        </p:blipFill>
        <p:spPr bwMode="auto">
          <a:xfrm>
            <a:off x="431800" y="2723238"/>
            <a:ext cx="8709334" cy="253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36197" name="Group 5"/>
          <p:cNvGrpSpPr>
            <a:grpSpLocks/>
          </p:cNvGrpSpPr>
          <p:nvPr/>
        </p:nvGrpSpPr>
        <p:grpSpPr bwMode="auto">
          <a:xfrm>
            <a:off x="879475" y="2578775"/>
            <a:ext cx="1428750" cy="1371600"/>
            <a:chOff x="554" y="1530"/>
            <a:chExt cx="900" cy="864"/>
          </a:xfrm>
        </p:grpSpPr>
        <p:sp>
          <p:nvSpPr>
            <p:cNvPr id="260113" name="Line 6"/>
            <p:cNvSpPr>
              <a:spLocks noChangeShapeType="1"/>
            </p:cNvSpPr>
            <p:nvPr/>
          </p:nvSpPr>
          <p:spPr bwMode="auto">
            <a:xfrm>
              <a:off x="996" y="1734"/>
              <a:ext cx="0" cy="6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0114" name="Text Box 7"/>
            <p:cNvSpPr txBox="1">
              <a:spLocks noChangeArrowheads="1"/>
            </p:cNvSpPr>
            <p:nvPr/>
          </p:nvSpPr>
          <p:spPr bwMode="auto">
            <a:xfrm>
              <a:off x="554" y="1530"/>
              <a:ext cx="9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/>
                <a:t>Measurement</a:t>
              </a:r>
            </a:p>
          </p:txBody>
        </p:sp>
      </p:grpSp>
      <p:grpSp>
        <p:nvGrpSpPr>
          <p:cNvPr id="6536200" name="Group 8"/>
          <p:cNvGrpSpPr>
            <a:grpSpLocks/>
          </p:cNvGrpSpPr>
          <p:nvPr/>
        </p:nvGrpSpPr>
        <p:grpSpPr bwMode="auto">
          <a:xfrm>
            <a:off x="3995738" y="2342238"/>
            <a:ext cx="2997200" cy="1638300"/>
            <a:chOff x="2517" y="1333"/>
            <a:chExt cx="1888" cy="1032"/>
          </a:xfrm>
        </p:grpSpPr>
        <p:sp>
          <p:nvSpPr>
            <p:cNvPr id="260111" name="Line 9"/>
            <p:cNvSpPr>
              <a:spLocks noChangeShapeType="1"/>
            </p:cNvSpPr>
            <p:nvPr/>
          </p:nvSpPr>
          <p:spPr bwMode="auto">
            <a:xfrm>
              <a:off x="3457" y="1705"/>
              <a:ext cx="0" cy="6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0112" name="Text Box 10"/>
            <p:cNvSpPr txBox="1">
              <a:spLocks noChangeArrowheads="1"/>
            </p:cNvSpPr>
            <p:nvPr/>
          </p:nvSpPr>
          <p:spPr bwMode="auto">
            <a:xfrm>
              <a:off x="2517" y="1333"/>
              <a:ext cx="18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/>
                <a:t>Value of another measurement at same location.</a:t>
              </a:r>
            </a:p>
          </p:txBody>
        </p:sp>
      </p:grpSp>
      <p:sp>
        <p:nvSpPr>
          <p:cNvPr id="260105" name="Rectangle 6"/>
          <p:cNvSpPr>
            <a:spLocks noChangeArrowheads="1"/>
          </p:cNvSpPr>
          <p:nvPr/>
        </p:nvSpPr>
        <p:spPr bwMode="auto">
          <a:xfrm>
            <a:off x="685800" y="1883450"/>
            <a:ext cx="3814763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000" dirty="0"/>
              <a:t>Estimated length </a:t>
            </a:r>
          </a:p>
        </p:txBody>
      </p:sp>
      <p:sp>
        <p:nvSpPr>
          <p:cNvPr id="260106" name="Rectangle 7"/>
          <p:cNvSpPr>
            <a:spLocks noChangeArrowheads="1"/>
          </p:cNvSpPr>
          <p:nvPr/>
        </p:nvSpPr>
        <p:spPr bwMode="auto">
          <a:xfrm>
            <a:off x="4643438" y="1883450"/>
            <a:ext cx="3814762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sz="2000"/>
              <a:t>Knowledge gradient</a:t>
            </a:r>
          </a:p>
        </p:txBody>
      </p:sp>
      <p:grpSp>
        <p:nvGrpSpPr>
          <p:cNvPr id="6536205" name="Group 13"/>
          <p:cNvGrpSpPr>
            <a:grpSpLocks/>
          </p:cNvGrpSpPr>
          <p:nvPr/>
        </p:nvGrpSpPr>
        <p:grpSpPr bwMode="auto">
          <a:xfrm>
            <a:off x="6251575" y="2607350"/>
            <a:ext cx="1498600" cy="925513"/>
            <a:chOff x="3938" y="1548"/>
            <a:chExt cx="944" cy="583"/>
          </a:xfrm>
        </p:grpSpPr>
        <p:sp>
          <p:nvSpPr>
            <p:cNvPr id="260108" name="Line 14"/>
            <p:cNvSpPr>
              <a:spLocks noChangeShapeType="1"/>
            </p:cNvSpPr>
            <p:nvPr/>
          </p:nvSpPr>
          <p:spPr bwMode="auto">
            <a:xfrm>
              <a:off x="4410" y="178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0109" name="Text Box 15"/>
            <p:cNvSpPr txBox="1">
              <a:spLocks noChangeArrowheads="1"/>
            </p:cNvSpPr>
            <p:nvPr/>
          </p:nvSpPr>
          <p:spPr bwMode="auto">
            <a:xfrm>
              <a:off x="3938" y="1548"/>
              <a:ext cx="9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/>
                <a:t>New optimum</a:t>
              </a:r>
            </a:p>
          </p:txBody>
        </p:sp>
        <p:sp>
          <p:nvSpPr>
            <p:cNvPr id="260110" name="Line 16"/>
            <p:cNvSpPr>
              <a:spLocks noChangeShapeType="1"/>
            </p:cNvSpPr>
            <p:nvPr/>
          </p:nvSpPr>
          <p:spPr bwMode="auto">
            <a:xfrm>
              <a:off x="4411" y="1969"/>
              <a:ext cx="0" cy="162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953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5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53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C8CD1EB-4F1A-40A0-B3EB-0744E1FA897C}" type="slidenum">
              <a:rPr lang="en-US" sz="1400" smtClean="0"/>
              <a:pPr/>
              <a:t>7</a:t>
            </a:fld>
            <a:endParaRPr lang="en-US" sz="1400" smtClean="0"/>
          </a:p>
        </p:txBody>
      </p:sp>
      <p:sp>
        <p:nvSpPr>
          <p:cNvPr id="261124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Measuring two-dimensional surfaces</a:t>
            </a:r>
          </a:p>
        </p:txBody>
      </p:sp>
      <p:pic>
        <p:nvPicPr>
          <p:cNvPr id="261125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7"/>
          <a:stretch/>
        </p:blipFill>
        <p:spPr bwMode="auto">
          <a:xfrm>
            <a:off x="440266" y="2723238"/>
            <a:ext cx="8700867" cy="253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1126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r>
              <a:rPr lang="en-US" sz="2400" dirty="0"/>
              <a:t>After five measurements:</a:t>
            </a:r>
          </a:p>
        </p:txBody>
      </p:sp>
      <p:sp>
        <p:nvSpPr>
          <p:cNvPr id="261127" name="Rectangle 6"/>
          <p:cNvSpPr>
            <a:spLocks noChangeArrowheads="1"/>
          </p:cNvSpPr>
          <p:nvPr/>
        </p:nvSpPr>
        <p:spPr bwMode="auto">
          <a:xfrm>
            <a:off x="685800" y="1883450"/>
            <a:ext cx="3814763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000" dirty="0"/>
              <a:t>Estimated length </a:t>
            </a:r>
          </a:p>
        </p:txBody>
      </p:sp>
      <p:sp>
        <p:nvSpPr>
          <p:cNvPr id="261128" name="Rectangle 7"/>
          <p:cNvSpPr>
            <a:spLocks noChangeArrowheads="1"/>
          </p:cNvSpPr>
          <p:nvPr/>
        </p:nvSpPr>
        <p:spPr bwMode="auto">
          <a:xfrm>
            <a:off x="4643438" y="1883450"/>
            <a:ext cx="3814762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sz="2000"/>
              <a:t>Knowledge gradient</a:t>
            </a:r>
          </a:p>
        </p:txBody>
      </p:sp>
      <p:sp>
        <p:nvSpPr>
          <p:cNvPr id="6538247" name="Line 7"/>
          <p:cNvSpPr>
            <a:spLocks noChangeShapeType="1"/>
          </p:cNvSpPr>
          <p:nvPr/>
        </p:nvSpPr>
        <p:spPr bwMode="auto">
          <a:xfrm>
            <a:off x="2933700" y="339792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4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82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78D7F54-AB57-4FAD-A087-0DE30A0B1045}" type="slidenum">
              <a:rPr lang="en-US" sz="1400" smtClean="0"/>
              <a:pPr/>
              <a:t>8</a:t>
            </a:fld>
            <a:endParaRPr lang="en-US" sz="1400" smtClean="0"/>
          </a:p>
        </p:txBody>
      </p:sp>
      <p:sp>
        <p:nvSpPr>
          <p:cNvPr id="262148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Measuring two-dimensional surfaces</a:t>
            </a:r>
          </a:p>
        </p:txBody>
      </p:sp>
      <p:pic>
        <p:nvPicPr>
          <p:cNvPr id="262149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/>
          <a:stretch/>
        </p:blipFill>
        <p:spPr bwMode="auto">
          <a:xfrm>
            <a:off x="431800" y="2724825"/>
            <a:ext cx="8681252" cy="252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2150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r>
              <a:rPr lang="en-US" sz="2400" dirty="0"/>
              <a:t>After six samples</a:t>
            </a:r>
          </a:p>
        </p:txBody>
      </p:sp>
      <p:sp>
        <p:nvSpPr>
          <p:cNvPr id="262151" name="Rectangle 6"/>
          <p:cNvSpPr>
            <a:spLocks noChangeArrowheads="1"/>
          </p:cNvSpPr>
          <p:nvPr/>
        </p:nvSpPr>
        <p:spPr bwMode="auto">
          <a:xfrm>
            <a:off x="685800" y="1883450"/>
            <a:ext cx="3814763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000" dirty="0"/>
              <a:t>Estimated length </a:t>
            </a:r>
          </a:p>
        </p:txBody>
      </p:sp>
      <p:sp>
        <p:nvSpPr>
          <p:cNvPr id="262152" name="Rectangle 7"/>
          <p:cNvSpPr>
            <a:spLocks noChangeArrowheads="1"/>
          </p:cNvSpPr>
          <p:nvPr/>
        </p:nvSpPr>
        <p:spPr bwMode="auto">
          <a:xfrm>
            <a:off x="4643438" y="1883450"/>
            <a:ext cx="3814762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sz="2000"/>
              <a:t>Knowledge gradient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/>
          <a:stretch/>
        </p:blipFill>
        <p:spPr bwMode="auto">
          <a:xfrm>
            <a:off x="431800" y="2724912"/>
            <a:ext cx="8703056" cy="2531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13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F1DC7C5-DBB7-419B-BC78-9F55667668E7}" type="slidenum">
              <a:rPr lang="en-US" sz="1400" smtClean="0"/>
              <a:pPr/>
              <a:t>9</a:t>
            </a:fld>
            <a:endParaRPr lang="en-US" sz="1400" smtClean="0"/>
          </a:p>
        </p:txBody>
      </p:sp>
      <p:sp>
        <p:nvSpPr>
          <p:cNvPr id="263172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Measuring two-dimensional surfaces</a:t>
            </a:r>
          </a:p>
        </p:txBody>
      </p:sp>
      <p:pic>
        <p:nvPicPr>
          <p:cNvPr id="26317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9"/>
          <a:stretch/>
        </p:blipFill>
        <p:spPr bwMode="auto">
          <a:xfrm>
            <a:off x="440267" y="2727999"/>
            <a:ext cx="8696494" cy="253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3174" name="Rectangle 4"/>
          <p:cNvSpPr>
            <a:spLocks noChangeArrowheads="1"/>
          </p:cNvSpPr>
          <p:nvPr/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n"/>
            </a:pPr>
            <a:r>
              <a:rPr lang="en-US" sz="2400" dirty="0"/>
              <a:t>After seven samples</a:t>
            </a:r>
          </a:p>
        </p:txBody>
      </p:sp>
      <p:sp>
        <p:nvSpPr>
          <p:cNvPr id="263175" name="Rectangle 6"/>
          <p:cNvSpPr>
            <a:spLocks noChangeArrowheads="1"/>
          </p:cNvSpPr>
          <p:nvPr/>
        </p:nvSpPr>
        <p:spPr bwMode="auto">
          <a:xfrm>
            <a:off x="685800" y="1883450"/>
            <a:ext cx="3814763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000" dirty="0"/>
              <a:t>Estimated length </a:t>
            </a:r>
          </a:p>
        </p:txBody>
      </p:sp>
      <p:sp>
        <p:nvSpPr>
          <p:cNvPr id="263176" name="Rectangle 7"/>
          <p:cNvSpPr>
            <a:spLocks noChangeArrowheads="1"/>
          </p:cNvSpPr>
          <p:nvPr/>
        </p:nvSpPr>
        <p:spPr bwMode="auto">
          <a:xfrm>
            <a:off x="4643438" y="1883450"/>
            <a:ext cx="3814762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en-US" sz="2000"/>
              <a:t>Knowledge gradient</a:t>
            </a:r>
          </a:p>
        </p:txBody>
      </p:sp>
    </p:spTree>
    <p:extLst>
      <p:ext uri="{BB962C8B-B14F-4D97-AF65-F5344CB8AC3E}">
        <p14:creationId xmlns:p14="http://schemas.microsoft.com/office/powerpoint/2010/main" val="420102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4827</TotalTime>
  <Words>322</Words>
  <Application>Microsoft Office PowerPoint</Application>
  <PresentationFormat>On-screen Show (4:3)</PresentationFormat>
  <Paragraphs>129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PowerPoint Presentation</vt:lpstr>
      <vt:lpstr>Lecture outline</vt:lpstr>
      <vt:lpstr>Two-dimensional surface</vt:lpstr>
      <vt:lpstr>Two-dimensional surface</vt:lpstr>
      <vt:lpstr>Measuring two-dimensional surfaces</vt:lpstr>
      <vt:lpstr>Measuring two-dimensional surfaces</vt:lpstr>
      <vt:lpstr>Measuring two-dimensional surfaces</vt:lpstr>
      <vt:lpstr>Measuring two-dimensional surfaces</vt:lpstr>
      <vt:lpstr>Measuring two-dimensional surfaces</vt:lpstr>
      <vt:lpstr>Measuring two-dimensional surfaces</vt:lpstr>
      <vt:lpstr>Measuring two-dimensional surfaces</vt:lpstr>
      <vt:lpstr>Measuring two-dimensional surfaces</vt:lpstr>
      <vt:lpstr>Measuring two-dimensional surfaces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Learning in Material Science</dc:title>
  <dc:creator>Si</dc:creator>
  <cp:lastModifiedBy>Warren Powell</cp:lastModifiedBy>
  <cp:revision>230</cp:revision>
  <dcterms:created xsi:type="dcterms:W3CDTF">2014-06-30T17:17:29Z</dcterms:created>
  <dcterms:modified xsi:type="dcterms:W3CDTF">2014-12-10T16:21:37Z</dcterms:modified>
</cp:coreProperties>
</file>