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82" r:id="rId6"/>
    <p:sldId id="259" r:id="rId7"/>
    <p:sldId id="260" r:id="rId8"/>
    <p:sldId id="261" r:id="rId9"/>
    <p:sldId id="263" r:id="rId10"/>
    <p:sldId id="277" r:id="rId11"/>
    <p:sldId id="280" r:id="rId12"/>
    <p:sldId id="272" r:id="rId13"/>
    <p:sldId id="278" r:id="rId14"/>
    <p:sldId id="265" r:id="rId15"/>
    <p:sldId id="279" r:id="rId16"/>
    <p:sldId id="266" r:id="rId17"/>
    <p:sldId id="267" r:id="rId18"/>
    <p:sldId id="268" r:id="rId19"/>
    <p:sldId id="262" r:id="rId20"/>
    <p:sldId id="276" r:id="rId21"/>
    <p:sldId id="274" r:id="rId22"/>
    <p:sldId id="271" r:id="rId23"/>
    <p:sldId id="264" r:id="rId24"/>
    <p:sldId id="275" r:id="rId25"/>
    <p:sldId id="281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/>
    <p:restoredTop sz="86563"/>
  </p:normalViewPr>
  <p:slideViewPr>
    <p:cSldViewPr snapToGrid="0">
      <p:cViewPr varScale="1">
        <p:scale>
          <a:sx n="95" d="100"/>
          <a:sy n="95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-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blog/why-use-a-modular-architecture-in-software-desig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295669"/>
            <a:ext cx="11896165" cy="1117687"/>
          </a:xfrm>
        </p:spPr>
        <p:txBody>
          <a:bodyPr/>
          <a:lstStyle/>
          <a:p>
            <a:pPr algn="ctr"/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2025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338484" y="51292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38484" y="5865670"/>
            <a:ext cx="10501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 (to load python virtual environment)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391824" y="3685007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19801" cy="431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I apply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Recommendation:</a:t>
            </a:r>
          </a:p>
          <a:p>
            <a:pPr lvl="1"/>
            <a:r>
              <a:rPr lang="en-US" dirty="0"/>
              <a:t>Create modules in the same directory as .</a:t>
            </a:r>
            <a:r>
              <a:rPr lang="en-US" dirty="0" err="1"/>
              <a:t>ipynb</a:t>
            </a:r>
            <a:r>
              <a:rPr lang="en-US" dirty="0"/>
              <a:t> with helpful functions.</a:t>
            </a:r>
          </a:p>
          <a:p>
            <a:pPr lvl="1"/>
            <a:r>
              <a:rPr lang="en-US" dirty="0"/>
              <a:t>Write unit tests for the helpful functions</a:t>
            </a:r>
          </a:p>
          <a:p>
            <a:pPr lvl="1"/>
            <a:r>
              <a:rPr lang="en-US" dirty="0"/>
              <a:t>Use the helpful function in your notebook to:</a:t>
            </a:r>
          </a:p>
          <a:p>
            <a:pPr lvl="2"/>
            <a:r>
              <a:rPr lang="en-US" dirty="0"/>
              <a:t>Simplify your notebook code.</a:t>
            </a:r>
          </a:p>
          <a:p>
            <a:pPr lvl="2"/>
            <a:r>
              <a:rPr lang="en-US" dirty="0"/>
              <a:t>Reduce debugging time by using tested shared functions.</a:t>
            </a:r>
          </a:p>
          <a:p>
            <a:pPr lvl="2"/>
            <a:r>
              <a:rPr lang="en-US" dirty="0"/>
              <a:t>Applies principal of software module architecture</a:t>
            </a:r>
          </a:p>
          <a:p>
            <a:pPr marL="1371600" lvl="3" indent="0">
              <a:buNone/>
            </a:pPr>
            <a:r>
              <a:rPr lang="en-US" dirty="0">
                <a:hlinkClick r:id="rId2"/>
              </a:rPr>
              <a:t>https://appmaster.io/blog/why-use-a-modular-architecture-in-software-design</a:t>
            </a:r>
            <a:endParaRPr lang="en-US" dirty="0"/>
          </a:p>
          <a:p>
            <a:pPr lvl="1"/>
            <a:r>
              <a:rPr lang="en-US" dirty="0"/>
              <a:t>Still retain advantages of fast prototyping and experimentation of Notebooks.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625-6E9D-8BD6-EF2A-3D3A8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5AA-8633-4B1D-638C-C27E92A8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Refers to the practice of writing test BEFORE you write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Writing tests first helps you understand the specification.</a:t>
            </a:r>
          </a:p>
          <a:p>
            <a:r>
              <a:rPr lang="en-US" dirty="0"/>
              <a:t>Writing test to reproduce a bug proves it is fixed by the change.</a:t>
            </a:r>
          </a:p>
          <a:p>
            <a:r>
              <a:rPr lang="en-US" dirty="0"/>
              <a:t>Running tests as you develop lets you fix bugs early (is faster).</a:t>
            </a:r>
          </a:p>
        </p:txBody>
      </p:sp>
    </p:spTree>
    <p:extLst>
      <p:ext uri="{BB962C8B-B14F-4D97-AF65-F5344CB8AC3E}">
        <p14:creationId xmlns:p14="http://schemas.microsoft.com/office/powerpoint/2010/main" val="376764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415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Run tests after create a pull request, before you merge to main.</a:t>
            </a:r>
          </a:p>
          <a:p>
            <a:pPr lvl="1"/>
            <a:r>
              <a:rPr lang="en-US" sz="2400" dirty="0"/>
              <a:t>Run tests after you commit to main.</a:t>
            </a:r>
          </a:p>
          <a:p>
            <a:pPr lvl="1"/>
            <a:r>
              <a:rPr lang="en-US" sz="2400" dirty="0"/>
              <a:t>Developers run tests manually before committing.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66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TDD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676D-4DB6-5781-290B-ED750239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3272-6B9D-8889-A4D0-3892AC6B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3100" cy="4326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Opinions on the value of unit testing fall into 3 camps.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Sceptic</a:t>
            </a:r>
            <a:br>
              <a:rPr lang="en-US" sz="2900" dirty="0"/>
            </a:br>
            <a:r>
              <a:rPr lang="en-US" sz="2600" dirty="0"/>
              <a:t>This seems like a lot of work. I test my code anyway. I’m fine.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Convert</a:t>
            </a:r>
            <a:br>
              <a:rPr lang="en-US" sz="2900" dirty="0"/>
            </a:br>
            <a:r>
              <a:rPr lang="en-US" sz="2900" dirty="0"/>
              <a:t>This is great. I’m creating tests for every possible scenario.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Pragmatic</a:t>
            </a:r>
            <a:br>
              <a:rPr lang="en-US" sz="2900" dirty="0"/>
            </a:br>
            <a:r>
              <a:rPr lang="en-US" sz="2900" dirty="0"/>
              <a:t>Unit tests are important. I’m going to start small and grow.</a:t>
            </a:r>
          </a:p>
          <a:p>
            <a:pPr marL="457200" lvl="1" indent="0">
              <a:buNone/>
            </a:pPr>
            <a:br>
              <a:rPr lang="en-US" sz="2400" dirty="0"/>
            </a:b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 (in directory 02_pytest/examples):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</a:t>
            </a:r>
            <a:r>
              <a:rPr lang="en-US" sz="2400" dirty="0" err="1"/>
              <a:t>test_geometric_area.py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3404</TotalTime>
  <Words>1866</Words>
  <Application>Microsoft Macintosh PowerPoint</Application>
  <PresentationFormat>Widescreen</PresentationFormat>
  <Paragraphs>289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Unit Testing Camps</vt:lpstr>
      <vt:lpstr>What is a Unit?</vt:lpstr>
      <vt:lpstr>Questions</vt:lpstr>
      <vt:lpstr>Test Frameworks</vt:lpstr>
      <vt:lpstr>02 PyTest</vt:lpstr>
      <vt:lpstr>02 PyTest Exception Tests</vt:lpstr>
      <vt:lpstr>Jupyter Notebooks</vt:lpstr>
      <vt:lpstr>02 PyTest Fixtures</vt:lpstr>
      <vt:lpstr>02 Pytest Create and Cleanup Test Data</vt:lpstr>
      <vt:lpstr>Mocks</vt:lpstr>
      <vt:lpstr>02 Pytest Mocks</vt:lpstr>
      <vt:lpstr>Where do you put tests?</vt:lpstr>
      <vt:lpstr>Types of Testing</vt:lpstr>
      <vt:lpstr>Test Helpers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TDD – Test Driven Design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76</cp:revision>
  <dcterms:created xsi:type="dcterms:W3CDTF">2022-10-19T18:27:53Z</dcterms:created>
  <dcterms:modified xsi:type="dcterms:W3CDTF">2025-01-17T18:55:14Z</dcterms:modified>
</cp:coreProperties>
</file>