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73" r:id="rId5"/>
    <p:sldId id="272" r:id="rId6"/>
    <p:sldId id="266" r:id="rId7"/>
    <p:sldId id="257" r:id="rId8"/>
    <p:sldId id="259" r:id="rId9"/>
    <p:sldId id="264" r:id="rId10"/>
    <p:sldId id="260" r:id="rId11"/>
    <p:sldId id="263" r:id="rId12"/>
    <p:sldId id="269" r:id="rId13"/>
    <p:sldId id="267" r:id="rId14"/>
    <p:sldId id="277" r:id="rId15"/>
    <p:sldId id="274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1"/>
    <p:restoredTop sz="89459"/>
  </p:normalViewPr>
  <p:slideViewPr>
    <p:cSldViewPr>
      <p:cViewPr>
        <p:scale>
          <a:sx n="174" d="100"/>
          <a:sy n="174" d="100"/>
        </p:scale>
        <p:origin x="-1960" y="-944"/>
      </p:cViewPr>
      <p:guideLst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FFEB5-CD05-E14F-8C3B-D5CD8309E01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D9E3-3C77-0840-8EE1-6718BCCB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1897-F192-4188-8E2D-EABC0034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B9AB-D0F2-38D9-5D30-15FF2D584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2888F-9B12-3120-D014-1823CFCF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2CA-CA0E-E146-1D0C-873011C0E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58E5-4C7F-B250-EE26-B453AA041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54100-0C48-2395-B55C-1ADAC45EA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5D62-78AC-F528-CFF1-900ADB07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AF95-DEC9-48A8-01F3-38D120096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DC9A-C3A3-A046-137F-C6D4C0BD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7DAA0-64A1-403A-6FAE-9E40ABA5B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DB200-5975-FB49-7909-CAA2CC56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067F-161F-2834-63F5-30048E66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5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C0DA-D0D9-4975-46F2-0195A1C4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02BDE-89C8-73C9-F3FF-E2B3E0EFE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5922-6BAD-387F-E366-CA1C3210B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26A84-898D-2F0D-DF54-F5D0FDFCB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9DB8-539A-6A30-FF64-04D2CDF6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0EA4C-5C30-F6EE-BA7C-977FEAD51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A302D-10AC-856B-D116-78FE68F2B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847F6-766F-84F7-0B6C-C1E0C8764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C41E-56A6-F11B-2DB7-ABC330BE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DE60E-91C9-4B87-82D1-4FFDB6510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CF2AE-F082-ED1B-B308-BAFC6A147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2F66-A309-40A6-290B-B09576CDE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C671-311F-E1CB-262E-C8A98C81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4D293-3459-2540-64F8-D5662BD19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D8590-3D16-4307-363D-B7F8B3799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7875-2F1E-A328-3478-5B93A042F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FA75-D1AE-EC09-F57F-07C1D3B6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1DE65-69B7-B8BB-607A-C06981C0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B4757-7912-6528-3E71-49E8F19E9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Hackathon the main branch really is unimportant. </a:t>
            </a:r>
          </a:p>
          <a:p>
            <a:endParaRPr lang="en-US" dirty="0"/>
          </a:p>
          <a:p>
            <a:pPr algn="l"/>
            <a:r>
              <a:rPr lang="en-US" dirty="0"/>
              <a:t>The goal for us is on one branch (or two branches if time permits) to implement PE and merge it into devel once it’s working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the same for 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D028-DAEF-67B4-F42E-C56FA70F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431AC-36DB-A150-F876-D53E73D1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97417-02E9-A616-3628-9FC1499A0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65145-80AD-CD11-64D5-7C87ED289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0EA9-6ABF-9426-948C-9C302581A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6BE1B-A22C-FD75-1278-13C208B9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97744-C58D-C035-5D76-7770273C5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BD396-EDAF-218E-548C-274082FE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9A9C-BE01-D789-28CB-960056DC4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1E3B-D811-BE02-DD44-AEB57B38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B9DE3-CA88-CA6C-516F-D1F398FE9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EB7FF-F638-ACF5-09B3-DE321041D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753F-C442-604F-C379-C1DC5C98B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all explicitly named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BCCB-AA0D-30A7-08C8-F20710BC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C67A1-A51C-5B62-12A1-A2C38AD02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7BD48-B5DF-F939-3A4D-C4FECBB4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7AA6-F93D-5053-9BDB-60B19CD6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42A-DA7E-47A0-E538-4BA01E1A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5103-B2CE-387E-DB00-F67C37FF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9084-8E3D-D1B4-F418-5C162A2F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9E19-624F-8690-AD3D-E58F581F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460E-FCC4-C9AD-5333-6AD9A3F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23C-A48A-9412-6761-EC6DB1D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23E9-C1F5-2754-BE9F-6D2B4BB8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762-F7E5-6773-2F23-0D529AC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23C-26C8-E31A-F863-1AD5ABB4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6128-3D74-6C0E-5257-4C320A1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88174-2834-1EB3-9583-759A4CE7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6E87-4D61-547C-19A6-4BCF89FA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ED5-346D-8173-A621-D3B330F3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1FBA-4041-EBA1-8D1B-DAC57C3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3976-00B5-F3C6-C19D-67E87E2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54EF-6CAE-B6BB-4536-13796B4C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E46-9B15-8A32-6396-7E16BF6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7C5-2106-EC54-EF51-EBD65B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4373-F400-6150-6C7F-B02D43F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8968-6020-042C-B58B-D513624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2618-4A88-604B-25F1-F751BBE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24B1-CE19-DCB1-EC56-3B8F2551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D305-2771-FD81-175E-BD83EB5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149-29E3-ED1B-3008-6B8D7E0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7DF-02B3-B238-FF80-96FE8A10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DA3-1D45-A0C0-3CB8-CCE276B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42C4-66D0-74AD-5865-12EFA896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0797-C453-5E01-2CBE-853CE126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D624-3E9F-C779-A42F-A773C4C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F11D-11A0-429C-2C93-0E1A4B3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1773-CE64-EB2F-63CF-9142942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3A65-4FA0-4BAA-31AF-8FCD9BF7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E35-4D81-9355-3009-B8F0372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55543-2629-1528-4323-C261443A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A06F6-A213-301C-BF44-2D79552E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8091-AD14-F19A-037F-411C57A3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0184-0568-4BC0-D6A2-3750CCA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BB822-1DF7-1866-E50E-049A8BA0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59DE3-6820-AED0-E462-99D48DA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462-1B84-8AD4-605A-E7CBB344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190B-C5A2-BF55-8A01-457BABA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0D07-E42D-2024-2FAD-77329F4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EC4B-FDB8-8C75-51C7-55AADFF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281F-0097-9927-80AE-5D1E25B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8BEC-910D-D6BF-B903-745F23B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7B4B-4D79-F72F-0707-522B497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84BD-21E5-1593-1B57-8BB0B80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FE77-BDFB-4BC3-AA08-CB34FE5C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D3C9-CECB-0F2C-CBFA-F38D88EE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EC1C-0318-4160-4E8C-C88A2543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EE3B-3AA1-7B34-95C3-4FA4513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EA2C-22FB-C434-4948-159AF26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17B-A4C6-7DDB-64EE-8086194F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81CB5-2AEA-07C9-7EE2-D23DE604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8E2B-9A19-F630-31AC-284FE17B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8E0D-8037-FFC6-E3D9-B9BCF299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8E17-778F-24A8-AE5A-FF039B28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60E8-8653-C8EE-5AF2-6FAC3C2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EE80A-0AFF-FC8D-7A51-CACF43E6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0B7B-9536-CF9B-8E57-87107306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9E36-6E81-AAFC-666F-58CBF99E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B512-4166-3110-FC99-B1E8A25B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00BA-E7B2-15B5-8643-28BB194B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PECFEMPP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D105-ADC6-1CF8-2B0A-9D5107D28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SPECFEM++</a:t>
            </a:r>
            <a:br>
              <a:rPr lang="en-US" dirty="0"/>
            </a:br>
            <a:r>
              <a:rPr lang="en-US" dirty="0"/>
              <a:t>Development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3E79-596D-C16A-EDD7-CAF327F3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Poro</a:t>
            </a:r>
            <a:r>
              <a:rPr lang="en-US" dirty="0"/>
              <a:t>-Elastic &amp; Electro-Magnetic Implementations</a:t>
            </a:r>
          </a:p>
          <a:p>
            <a:r>
              <a:rPr lang="en-US" dirty="0"/>
              <a:t>Hackathon March 2025</a:t>
            </a:r>
          </a:p>
        </p:txBody>
      </p:sp>
    </p:spTree>
    <p:extLst>
      <p:ext uri="{BB962C8B-B14F-4D97-AF65-F5344CB8AC3E}">
        <p14:creationId xmlns:p14="http://schemas.microsoft.com/office/powerpoint/2010/main" val="24358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FA77-89D3-B271-274E-C9541914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E9F-56A9-26BB-E3C4-3091C36C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To-Do’s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DB1FBF-F5E0-025B-3C83-766B4AA6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11DA32-162F-CC66-834B-07E489D461E8}"/>
              </a:ext>
            </a:extLst>
          </p:cNvPr>
          <p:cNvSpPr/>
          <p:nvPr/>
        </p:nvSpPr>
        <p:spPr>
          <a:xfrm>
            <a:off x="6748424" y="1524000"/>
            <a:ext cx="733032" cy="45720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0CDE-1B59-7769-07A6-ECB826C8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ABEA29C-64CD-5E6A-C082-1E78D57D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49058"/>
              </p:ext>
            </p:extLst>
          </p:nvPr>
        </p:nvGraphicFramePr>
        <p:xfrm>
          <a:off x="6825637" y="3849288"/>
          <a:ext cx="4070963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2634147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PE-617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mass matrix computation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cmorency1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FA04FC-AF98-84CB-70DD-E5E867F2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71900"/>
              </p:ext>
            </p:extLst>
          </p:nvPr>
        </p:nvGraphicFramePr>
        <p:xfrm>
          <a:off x="2966724" y="3849288"/>
          <a:ext cx="2590797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1676395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</a:t>
                      </a:r>
                      <a:r>
                        <a:rPr lang="en-US" sz="1200" dirty="0" err="1"/>
                        <a:t>Timescheme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lsawade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9BA2662B-6CEC-8E50-2EFA-692354BEA63D}"/>
              </a:ext>
            </a:extLst>
          </p:cNvPr>
          <p:cNvGrpSpPr/>
          <p:nvPr/>
        </p:nvGrpSpPr>
        <p:grpSpPr>
          <a:xfrm>
            <a:off x="6092952" y="2209800"/>
            <a:ext cx="2175274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CA1FF38-9835-E0AC-95D3-6ADBAA5E20E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CB7A4BC-2F74-AA5D-AC38-BC44A9B974F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E9D90-60B4-661B-7EAC-3C860CD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Branches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39B70-87B6-F01A-B5E4-D727B4E7CD5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92952" y="2019872"/>
            <a:ext cx="0" cy="426699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4E026-3121-D6D8-40FB-30EB45EE83E5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555BE-16D5-91A4-4E37-8F8EC3E35C1A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66640-704E-68C2-50A5-15A227111524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8F3774-90DA-6F99-A1C6-D05BB04B3EEA}"/>
              </a:ext>
            </a:extLst>
          </p:cNvPr>
          <p:cNvGrpSpPr/>
          <p:nvPr/>
        </p:nvGrpSpPr>
        <p:grpSpPr>
          <a:xfrm flipH="1">
            <a:off x="3881473" y="1828800"/>
            <a:ext cx="2211475" cy="2327816"/>
            <a:chOff x="2584702" y="2724912"/>
            <a:chExt cx="3383276" cy="2327816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C2D08D4-25A3-113F-B143-AF2450B02C1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EC2A636-FFC8-8FFB-8470-040DABAE7A3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E8BCB-9235-13A3-FB4A-EEE1222CA907}"/>
              </a:ext>
            </a:extLst>
          </p:cNvPr>
          <p:cNvCxnSpPr>
            <a:cxnSpLocks/>
          </p:cNvCxnSpPr>
          <p:nvPr/>
        </p:nvCxnSpPr>
        <p:spPr>
          <a:xfrm flipV="1">
            <a:off x="3880781" y="3552966"/>
            <a:ext cx="0" cy="1376527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BD7A-3783-9A1C-37CB-D428D1870805}"/>
              </a:ext>
            </a:extLst>
          </p:cNvPr>
          <p:cNvCxnSpPr>
            <a:cxnSpLocks/>
          </p:cNvCxnSpPr>
          <p:nvPr/>
        </p:nvCxnSpPr>
        <p:spPr>
          <a:xfrm flipH="1" flipV="1">
            <a:off x="8266162" y="3952405"/>
            <a:ext cx="1376" cy="736871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3C4457-78A7-C8F1-F689-A36818135204}"/>
              </a:ext>
            </a:extLst>
          </p:cNvPr>
          <p:cNvGrpSpPr/>
          <p:nvPr/>
        </p:nvGrpSpPr>
        <p:grpSpPr>
          <a:xfrm flipH="1" flipV="1">
            <a:off x="3880782" y="4331232"/>
            <a:ext cx="2211477" cy="2327816"/>
            <a:chOff x="2584702" y="2724912"/>
            <a:chExt cx="3383276" cy="2327816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7B6921-893E-8BE1-546C-4C6119DEDD5C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C5F8F8C-801B-CA85-3968-28C38EF9EF66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93A470-5828-55AE-4A16-5D64228470B0}"/>
              </a:ext>
            </a:extLst>
          </p:cNvPr>
          <p:cNvGrpSpPr/>
          <p:nvPr/>
        </p:nvGrpSpPr>
        <p:grpSpPr>
          <a:xfrm flipV="1">
            <a:off x="6088521" y="4182269"/>
            <a:ext cx="2182308" cy="1958464"/>
            <a:chOff x="2584702" y="2724912"/>
            <a:chExt cx="3383276" cy="2327816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5A2E7CE-A974-2A81-51B5-F11AC9B489B9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5F2EA09-AB08-2B07-C6CB-308ABA39042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39DA-6356-38F9-59B3-CAFAE06E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1FE231-7E80-8C15-DB51-CA3480169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061" y="1804988"/>
            <a:ext cx="7033878" cy="37576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3FA63-79C5-CD68-BA70-537F67B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Sync your fork before you start 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F026-AC33-6361-A6CA-F87308B3491A}"/>
              </a:ext>
            </a:extLst>
          </p:cNvPr>
          <p:cNvSpPr/>
          <p:nvPr/>
        </p:nvSpPr>
        <p:spPr>
          <a:xfrm>
            <a:off x="2675186" y="3437532"/>
            <a:ext cx="921958" cy="492524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BD1C7-0957-04FC-6249-C25802C4655E}"/>
              </a:ext>
            </a:extLst>
          </p:cNvPr>
          <p:cNvSpPr/>
          <p:nvPr/>
        </p:nvSpPr>
        <p:spPr>
          <a:xfrm>
            <a:off x="8153399" y="3930056"/>
            <a:ext cx="1323109" cy="4925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C334A-A4F9-1E2E-F158-98DF3100C960}"/>
              </a:ext>
            </a:extLst>
          </p:cNvPr>
          <p:cNvSpPr txBox="1">
            <a:spLocks/>
          </p:cNvSpPr>
          <p:nvPr/>
        </p:nvSpPr>
        <p:spPr>
          <a:xfrm>
            <a:off x="1981200" y="5655488"/>
            <a:ext cx="84582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33848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FD15-8E00-C38E-8882-3B52E111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41CC-B2D0-B794-2199-52B4565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F95F-AD5A-EAC4-BFF9-4E5B236D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and create new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branch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PE-617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[3]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Create pull request from your branch issue-19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98C843-319B-791F-5561-1D4E41139C9F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E93A0-C82F-789B-9B7F-FBAD1CF9EAF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4FACF50-0A0E-1A46-F3A9-4AECA5C3C11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2AB1732-39E4-54E5-F81E-37921F649C4D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1AA51E-A7FC-B52D-8444-F0E16667E23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B3091-0365-44C0-D4EE-2EE872A1D8E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76742-5DBF-3138-303D-C1DA8C103903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PE-617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54BFC9-0CF6-37E7-12E4-E8E9C30EE14A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C0B3B67-ABA9-E938-81DE-37F9AD48ECD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3FAA65A-A8CE-2699-4B7A-9261587FE67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14AC24-6AE6-EDF9-782D-B81FE1EB21C6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BF6AED-0EAD-150D-D230-569AA798FB47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E83E9-B05C-0D24-1EFF-7E3C8BDA7084}"/>
              </a:ext>
            </a:extLst>
          </p:cNvPr>
          <p:cNvSpPr txBox="1"/>
          <p:nvPr/>
        </p:nvSpPr>
        <p:spPr>
          <a:xfrm>
            <a:off x="10704566" y="199619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8EE21-2E1D-2A31-0630-843D287A0F72}"/>
              </a:ext>
            </a:extLst>
          </p:cNvPr>
          <p:cNvSpPr txBox="1"/>
          <p:nvPr/>
        </p:nvSpPr>
        <p:spPr>
          <a:xfrm>
            <a:off x="9499596" y="130886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0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8FDF-0B77-2FD0-046B-062AFF53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84CB-EF36-0327-E99B-F242C54D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CEDB-58AE-B3FD-560D-992DC9E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and create new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branch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PE-617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# [3] Sync fork again to get updates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[5] Create pull request from your branch issue-19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3FA9A-2E02-0A7D-E007-F556A722B46C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596794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24C8C-DC32-E4BC-B6C1-C3BF0B14899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D6B9742-33C6-81D5-E4EB-60600AEEBBA4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ED40AF7-F6F6-24FD-50D8-7D9A91CB7823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98029B-3362-4D12-A2F1-3CC1E169A39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ED875-361B-7E36-2CAE-FAA4235763B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68D873-A3E1-F590-775F-63F5A047047A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PE-617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6012CD-0919-A008-6057-F82D3D4ABE68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C53148D-A514-AEEA-7F44-DB3D9629D9EE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E69C77A-1204-1125-E406-D2300CE1720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93D3CD-EFEA-C1E1-4BF9-E1FEBF2400F0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CB71A-D895-F42C-F726-AA73BE19F9B8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0BCB9-2B90-9807-A384-83750A58E542}"/>
              </a:ext>
            </a:extLst>
          </p:cNvPr>
          <p:cNvSpPr txBox="1"/>
          <p:nvPr/>
        </p:nvSpPr>
        <p:spPr>
          <a:xfrm>
            <a:off x="10704566" y="205892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9F9EA-732C-BCB5-D769-B7A5D0B8A2A1}"/>
              </a:ext>
            </a:extLst>
          </p:cNvPr>
          <p:cNvSpPr txBox="1"/>
          <p:nvPr/>
        </p:nvSpPr>
        <p:spPr>
          <a:xfrm>
            <a:off x="10704570" y="1797513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4D6CC-A79A-B283-E27D-0A87690C8DE1}"/>
              </a:ext>
            </a:extLst>
          </p:cNvPr>
          <p:cNvGrpSpPr/>
          <p:nvPr/>
        </p:nvGrpSpPr>
        <p:grpSpPr>
          <a:xfrm>
            <a:off x="6648715" y="4307197"/>
            <a:ext cx="2085834" cy="2327816"/>
            <a:chOff x="2584702" y="2724912"/>
            <a:chExt cx="3383276" cy="2327816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7F1F570-CCEB-5F56-5F6E-7853D3010DE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ED475542-5F9B-0180-3F48-129490F0D4C4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B0DFEA-6EA0-8537-E87B-5F9D27BDB70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648716" y="3589387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  <a:alpha val="39972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B46148-1326-5BFC-348D-5D849F2EEE45}"/>
              </a:ext>
            </a:extLst>
          </p:cNvPr>
          <p:cNvGrpSpPr/>
          <p:nvPr/>
        </p:nvGrpSpPr>
        <p:grpSpPr>
          <a:xfrm flipV="1">
            <a:off x="6648716" y="1843525"/>
            <a:ext cx="2085834" cy="2327816"/>
            <a:chOff x="2584702" y="2724912"/>
            <a:chExt cx="3383276" cy="2327816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05F3B61-2F63-5F6F-ECAA-7DAEADF6DCAC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35A0EE1-B0D6-D0B8-10ED-24D1AB218D8B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3707D-FC03-8DBF-F1F6-34E4C83A2C51}"/>
              </a:ext>
            </a:extLst>
          </p:cNvPr>
          <p:cNvSpPr txBox="1"/>
          <p:nvPr/>
        </p:nvSpPr>
        <p:spPr>
          <a:xfrm>
            <a:off x="9499596" y="130886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[5]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5BF4355-3DB3-D163-E063-6D67AEA34D07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11469610" y="2247745"/>
            <a:ext cx="11167" cy="749931"/>
          </a:xfrm>
          <a:prstGeom prst="curvedConnector3">
            <a:avLst>
              <a:gd name="adj1" fmla="val 21471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36B7BA-D2EA-3782-6C4D-6DF1C34A6632}"/>
              </a:ext>
            </a:extLst>
          </p:cNvPr>
          <p:cNvSpPr txBox="1"/>
          <p:nvPr/>
        </p:nvSpPr>
        <p:spPr>
          <a:xfrm>
            <a:off x="5924455" y="2339325"/>
            <a:ext cx="187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work</a:t>
            </a:r>
          </a:p>
          <a:p>
            <a:r>
              <a:rPr lang="en-US" dirty="0"/>
              <a:t>already merged into PE</a:t>
            </a:r>
          </a:p>
        </p:txBody>
      </p:sp>
    </p:spTree>
    <p:extLst>
      <p:ext uri="{BB962C8B-B14F-4D97-AF65-F5344CB8AC3E}">
        <p14:creationId xmlns:p14="http://schemas.microsoft.com/office/powerpoint/2010/main" val="226972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DB1D-E6CA-02CC-4BF6-656BBC46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07AC-CDA0-B6C2-7AD3-2A2D5C8E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30" name="Content Placeholder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53793-AD75-8567-2E9D-0328D187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750" y="1702024"/>
            <a:ext cx="6032500" cy="43053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897736-A4F9-6EB6-5537-33616E110E89}"/>
              </a:ext>
            </a:extLst>
          </p:cNvPr>
          <p:cNvSpPr/>
          <p:nvPr/>
        </p:nvSpPr>
        <p:spPr>
          <a:xfrm>
            <a:off x="7543800" y="2561830"/>
            <a:ext cx="1447800" cy="445295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A516-9E8C-4F59-0629-0EEB4C82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E80-51F8-262B-10BC-134E86D0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EF997D-DD7F-64A2-23E8-00D4129D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447800"/>
            <a:ext cx="8534398" cy="48899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CA7F6E-2DA1-308D-8AD1-BB1508CF2A92}"/>
              </a:ext>
            </a:extLst>
          </p:cNvPr>
          <p:cNvSpPr/>
          <p:nvPr/>
        </p:nvSpPr>
        <p:spPr>
          <a:xfrm>
            <a:off x="2286000" y="2936474"/>
            <a:ext cx="6172200" cy="3401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55356-7D20-59C2-5148-5EE0E2D63849}"/>
              </a:ext>
            </a:extLst>
          </p:cNvPr>
          <p:cNvSpPr/>
          <p:nvPr/>
        </p:nvSpPr>
        <p:spPr>
          <a:xfrm>
            <a:off x="2743200" y="4114800"/>
            <a:ext cx="810492" cy="45719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80A42-CD09-C252-3F5B-7812B743254B}"/>
              </a:ext>
            </a:extLst>
          </p:cNvPr>
          <p:cNvSpPr/>
          <p:nvPr/>
        </p:nvSpPr>
        <p:spPr>
          <a:xfrm>
            <a:off x="3048000" y="6019800"/>
            <a:ext cx="810492" cy="45719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BE393-7837-24B3-7173-32E369DD8B88}"/>
              </a:ext>
            </a:extLst>
          </p:cNvPr>
          <p:cNvSpPr/>
          <p:nvPr/>
        </p:nvSpPr>
        <p:spPr>
          <a:xfrm>
            <a:off x="6745044" y="2479274"/>
            <a:ext cx="1103555" cy="3401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850DC-6242-A7EF-5ADE-E8E7C054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B4C-F54B-6C84-6AC8-ADE9DB93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B4EE8-9446-F976-359F-4CC94E7C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24000"/>
            <a:ext cx="7772400" cy="3065846"/>
          </a:xfrm>
          <a:prstGeom prst="rect">
            <a:avLst/>
          </a:prstGeom>
        </p:spPr>
      </p:pic>
      <p:pic>
        <p:nvPicPr>
          <p:cNvPr id="9" name="Picture 8" descr="A screenshot of a chat&#10;&#10;AI-generated content may be incorrect.">
            <a:extLst>
              <a:ext uri="{FF2B5EF4-FFF2-40B4-BE49-F238E27FC236}">
                <a16:creationId xmlns:a16="http://schemas.microsoft.com/office/drawing/2014/main" id="{9D1F388C-CC94-7BFB-85EF-5C415344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962400"/>
            <a:ext cx="7772400" cy="266343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762CB0-B786-27C7-2324-8F93978555E6}"/>
              </a:ext>
            </a:extLst>
          </p:cNvPr>
          <p:cNvSpPr/>
          <p:nvPr/>
        </p:nvSpPr>
        <p:spPr>
          <a:xfrm>
            <a:off x="7620000" y="3276600"/>
            <a:ext cx="1981200" cy="609600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A80E7-C3AB-F40B-0EFC-33AD8FE8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05D5C8-ACEE-C6E3-A805-AD6DB710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061" y="1804988"/>
            <a:ext cx="7033878" cy="37576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36B45-0D56-E93B-DEB5-43B547E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your fork again before taking on the next task.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87556-3B68-849F-3C24-E71E3B3EE227}"/>
              </a:ext>
            </a:extLst>
          </p:cNvPr>
          <p:cNvSpPr/>
          <p:nvPr/>
        </p:nvSpPr>
        <p:spPr>
          <a:xfrm>
            <a:off x="2675186" y="3437532"/>
            <a:ext cx="921958" cy="492524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CE72B-2F94-38CB-224D-935E0B065BA5}"/>
              </a:ext>
            </a:extLst>
          </p:cNvPr>
          <p:cNvSpPr/>
          <p:nvPr/>
        </p:nvSpPr>
        <p:spPr>
          <a:xfrm>
            <a:off x="8153399" y="3930056"/>
            <a:ext cx="1323109" cy="4925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51A004-F219-DA59-7258-63E3BA6F540D}"/>
              </a:ext>
            </a:extLst>
          </p:cNvPr>
          <p:cNvSpPr txBox="1">
            <a:spLocks/>
          </p:cNvSpPr>
          <p:nvPr/>
        </p:nvSpPr>
        <p:spPr>
          <a:xfrm>
            <a:off x="1981200" y="5655488"/>
            <a:ext cx="84582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19441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04C11F0-3A9E-24F1-1160-8A2EA2FFCFBB}"/>
              </a:ext>
            </a:extLst>
          </p:cNvPr>
          <p:cNvGrpSpPr/>
          <p:nvPr/>
        </p:nvGrpSpPr>
        <p:grpSpPr>
          <a:xfrm>
            <a:off x="6092945" y="3775950"/>
            <a:ext cx="3508249" cy="232781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B894E26-3274-5F0D-2D81-4CCA2C57B71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BBA9736-E5E5-FFAF-831F-4892B6996E8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B49AA-D42C-73A6-9E59-06DC6F1B99C6}"/>
              </a:ext>
            </a:extLst>
          </p:cNvPr>
          <p:cNvGrpSpPr/>
          <p:nvPr/>
        </p:nvGrpSpPr>
        <p:grpSpPr>
          <a:xfrm>
            <a:off x="2584700" y="2200624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EA8DE97-C6C2-92B4-BCA2-D593C9FD0780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7E440613-5C4E-F45E-5876-1A2622D2A8C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4ACAF-819E-316C-8A5B-B350E32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B630C-2556-E821-D14D-5D831360A948}"/>
              </a:ext>
            </a:extLst>
          </p:cNvPr>
          <p:cNvCxnSpPr>
            <a:cxnSpLocks/>
          </p:cNvCxnSpPr>
          <p:nvPr/>
        </p:nvCxnSpPr>
        <p:spPr>
          <a:xfrm flipH="1" flipV="1">
            <a:off x="2584699" y="2298296"/>
            <a:ext cx="5" cy="337917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EA5AA-95C2-2E0D-D337-6D70CE9923DD}"/>
              </a:ext>
            </a:extLst>
          </p:cNvPr>
          <p:cNvCxnSpPr>
            <a:cxnSpLocks/>
          </p:cNvCxnSpPr>
          <p:nvPr/>
        </p:nvCxnSpPr>
        <p:spPr>
          <a:xfrm flipH="1" flipV="1">
            <a:off x="6092945" y="1835206"/>
            <a:ext cx="7" cy="3842266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4EF9E-0B93-EEE4-0B25-0AD22455CEE9}"/>
              </a:ext>
            </a:extLst>
          </p:cNvPr>
          <p:cNvCxnSpPr>
            <a:cxnSpLocks/>
          </p:cNvCxnSpPr>
          <p:nvPr/>
        </p:nvCxnSpPr>
        <p:spPr>
          <a:xfrm flipV="1">
            <a:off x="9601200" y="1555668"/>
            <a:ext cx="0" cy="412180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D9ACD-F1AF-D25B-9A71-01E024E13A33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7BA4E-82FB-7C75-FF5B-401CF8564FAD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8D0F7-79D7-9A9F-603C-BB21BCE9FC42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759A-C37F-21F1-C0FD-E6FC8F38B3FF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37276-4D90-2FAB-D8CB-15B5B6F8F95E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2591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44E0-2DA4-146A-D96D-16392CA01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FD8829D-D8B8-A27E-6EEE-EEE6C7D79876}"/>
              </a:ext>
            </a:extLst>
          </p:cNvPr>
          <p:cNvGrpSpPr/>
          <p:nvPr/>
        </p:nvGrpSpPr>
        <p:grpSpPr>
          <a:xfrm>
            <a:off x="2584697" y="2152650"/>
            <a:ext cx="7016497" cy="337775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B66DACC-0307-9660-6A8D-73F210B0E3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AC64483F-1398-2B9D-4470-4596CD4000F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39A7B5-9BA9-B8DE-E362-A6488C6D2403}"/>
              </a:ext>
            </a:extLst>
          </p:cNvPr>
          <p:cNvGrpSpPr/>
          <p:nvPr/>
        </p:nvGrpSpPr>
        <p:grpSpPr>
          <a:xfrm>
            <a:off x="2584700" y="3413142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C7AF638-6DD2-11D9-73BB-3FF93BDCB011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0F0FBA06-2086-0D71-EEC5-7260B11E7251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A6E800-DAD6-3998-F3D9-DC91BE8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SPECFEM++: Hackathon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10DB23-B650-6F7E-7AD8-0059D8AE958A}"/>
              </a:ext>
            </a:extLst>
          </p:cNvPr>
          <p:cNvCxnSpPr>
            <a:cxnSpLocks/>
          </p:cNvCxnSpPr>
          <p:nvPr/>
        </p:nvCxnSpPr>
        <p:spPr>
          <a:xfrm flipH="1" flipV="1">
            <a:off x="2584697" y="2505694"/>
            <a:ext cx="7" cy="3171778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E8D0F-E5F2-6E0D-69CC-BAC4A392D3E3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9B959-846C-D51B-3A57-22E5E5A2C8FB}"/>
              </a:ext>
            </a:extLst>
          </p:cNvPr>
          <p:cNvCxnSpPr>
            <a:cxnSpLocks/>
          </p:cNvCxnSpPr>
          <p:nvPr/>
        </p:nvCxnSpPr>
        <p:spPr>
          <a:xfrm flipV="1">
            <a:off x="9601200" y="2019872"/>
            <a:ext cx="0" cy="365760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E6E814-111D-3E32-173F-83A8A991896F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D140-3E6B-0D5B-D9E7-CB4712CCAB30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BE26-3DD7-E574-8577-BFE904B0A250}"/>
              </a:ext>
            </a:extLst>
          </p:cNvPr>
          <p:cNvSpPr txBox="1"/>
          <p:nvPr/>
        </p:nvSpPr>
        <p:spPr>
          <a:xfrm>
            <a:off x="2709676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D1C37-86C6-9BE3-371C-8A63BF95DE13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4B51E-AAFE-0B3D-C6B0-8B28E99D5B56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C09080-7E0E-5598-8C4C-C88B102AF32E}"/>
              </a:ext>
            </a:extLst>
          </p:cNvPr>
          <p:cNvCxnSpPr>
            <a:cxnSpLocks/>
          </p:cNvCxnSpPr>
          <p:nvPr/>
        </p:nvCxnSpPr>
        <p:spPr>
          <a:xfrm flipV="1">
            <a:off x="1249681" y="2707574"/>
            <a:ext cx="0" cy="296989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FC43F6-3F3A-EEDA-1EDE-7D2C886A7BBB}"/>
              </a:ext>
            </a:extLst>
          </p:cNvPr>
          <p:cNvSpPr txBox="1"/>
          <p:nvPr/>
        </p:nvSpPr>
        <p:spPr>
          <a:xfrm>
            <a:off x="1374653" y="183520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7753-5189-E7D8-311B-27245B4B0FA3}"/>
              </a:ext>
            </a:extLst>
          </p:cNvPr>
          <p:cNvSpPr txBox="1"/>
          <p:nvPr/>
        </p:nvSpPr>
        <p:spPr>
          <a:xfrm>
            <a:off x="3578364" y="4178191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2BA87-30D1-DAD0-9747-2EE6D9E9D297}"/>
              </a:ext>
            </a:extLst>
          </p:cNvPr>
          <p:cNvSpPr txBox="1"/>
          <p:nvPr/>
        </p:nvSpPr>
        <p:spPr>
          <a:xfrm>
            <a:off x="6531091" y="3509797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EM</a:t>
            </a:r>
          </a:p>
        </p:txBody>
      </p:sp>
    </p:spTree>
    <p:extLst>
      <p:ext uri="{BB962C8B-B14F-4D97-AF65-F5344CB8AC3E}">
        <p14:creationId xmlns:p14="http://schemas.microsoft.com/office/powerpoint/2010/main" val="27370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E07BE-0380-8080-48E2-7DD6FCD5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41FE7-B67C-BE58-469E-27E1C3EA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80" y="1600200"/>
            <a:ext cx="7711640" cy="426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259AA-5E1B-AAF4-D062-BBC5DC4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C36C6-4865-F2D7-CF71-850E4E77EE72}"/>
              </a:ext>
            </a:extLst>
          </p:cNvPr>
          <p:cNvSpPr/>
          <p:nvPr/>
        </p:nvSpPr>
        <p:spPr>
          <a:xfrm>
            <a:off x="7391400" y="2362200"/>
            <a:ext cx="1352550" cy="457200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FD06-9864-2E74-A31A-07C5C944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891-1F48-2A0E-F633-8E683B6A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701671-2039-7F45-5044-980B4666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346200"/>
            <a:ext cx="7035800" cy="4165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6E5E06-D6A7-D430-C8A9-8EE03D29930D}"/>
              </a:ext>
            </a:extLst>
          </p:cNvPr>
          <p:cNvSpPr/>
          <p:nvPr/>
        </p:nvSpPr>
        <p:spPr>
          <a:xfrm>
            <a:off x="3428999" y="4586799"/>
            <a:ext cx="530881" cy="442401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F7C-F0C0-4703-17C6-F4C4813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82F-81E0-F178-B0A4-9A22D10A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24" y="3886200"/>
            <a:ext cx="7792552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Get the repository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clone </a:t>
            </a:r>
            <a:r>
              <a:rPr lang="en-US" sz="2000" dirty="0">
                <a:latin typeface="Andale Mono" panose="020B0509000000000004" pitchFamily="49" charset="0"/>
                <a:hlinkClick r:id="rId3"/>
              </a:rPr>
              <a:t>git@github.com:&lt;username&gt;/SPECFEMPP.git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to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PE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633B8E-640B-8CDB-849C-9B3B372484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441" b="27778"/>
          <a:stretch/>
        </p:blipFill>
        <p:spPr>
          <a:xfrm>
            <a:off x="2557948" y="1371600"/>
            <a:ext cx="7035800" cy="2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3E0-0386-82C0-1D96-96B3193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DE86F6B-136A-2B14-924E-533710C0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3733800"/>
            <a:ext cx="493776" cy="49377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358E41F-99BA-799F-EE55-6643DA59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4237828"/>
            <a:ext cx="493776" cy="493776"/>
          </a:xfrm>
          <a:prstGeom prst="rect">
            <a:avLst/>
          </a:prstGeom>
        </p:spPr>
      </p:pic>
      <p:pic>
        <p:nvPicPr>
          <p:cNvPr id="18" name="Picture 17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C5AA435-17DD-F25E-1299-2CB00B54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440F-B301-5CD0-3382-018DE42A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78D-1873-96AF-2ADC-4B489B9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Group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8D9251-D027-2B3C-11A2-2A1E6064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513" y="1981200"/>
            <a:ext cx="10488914" cy="3427412"/>
          </a:xfrm>
        </p:spPr>
      </p:pic>
    </p:spTree>
    <p:extLst>
      <p:ext uri="{BB962C8B-B14F-4D97-AF65-F5344CB8AC3E}">
        <p14:creationId xmlns:p14="http://schemas.microsoft.com/office/powerpoint/2010/main" val="103319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0CF4-1D92-2BF3-EC7D-DDAE09E0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1F1DA-D4AA-2569-0086-7215D81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10488914" cy="342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A302-A1D8-AF27-BE4E-94D10CC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7D4E-31E5-3F45-F306-CE5A0D7BB218}"/>
              </a:ext>
            </a:extLst>
          </p:cNvPr>
          <p:cNvSpPr txBox="1"/>
          <p:nvPr/>
        </p:nvSpPr>
        <p:spPr>
          <a:xfrm>
            <a:off x="7432925" y="2868195"/>
            <a:ext cx="192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lsawade</a:t>
            </a:r>
            <a:r>
              <a:rPr lang="en-US" sz="1400" dirty="0"/>
              <a:t> (Lucas)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38D1-AFD6-9AB4-23FD-9B9214406C3E}"/>
              </a:ext>
            </a:extLst>
          </p:cNvPr>
          <p:cNvSpPr txBox="1"/>
          <p:nvPr/>
        </p:nvSpPr>
        <p:spPr>
          <a:xfrm>
            <a:off x="7432925" y="4601345"/>
            <a:ext cx="208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cmorency1 (Chris)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9F2EA-C2DF-DB74-EB66-4D8D326E2969}"/>
              </a:ext>
            </a:extLst>
          </p:cNvPr>
          <p:cNvSpPr/>
          <p:nvPr/>
        </p:nvSpPr>
        <p:spPr>
          <a:xfrm>
            <a:off x="1371600" y="4572000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AB987-F875-37BA-C722-349DD0D47E85}"/>
              </a:ext>
            </a:extLst>
          </p:cNvPr>
          <p:cNvSpPr/>
          <p:nvPr/>
        </p:nvSpPr>
        <p:spPr>
          <a:xfrm>
            <a:off x="1371600" y="2837469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F08D64-672F-BA95-783D-215DBF3D3785}"/>
              </a:ext>
            </a:extLst>
          </p:cNvPr>
          <p:cNvSpPr/>
          <p:nvPr/>
        </p:nvSpPr>
        <p:spPr>
          <a:xfrm>
            <a:off x="9114897" y="289560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410B9B-5A69-4FE3-CA33-405B9934C5E0}"/>
              </a:ext>
            </a:extLst>
          </p:cNvPr>
          <p:cNvSpPr/>
          <p:nvPr/>
        </p:nvSpPr>
        <p:spPr>
          <a:xfrm>
            <a:off x="9112615" y="465075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4313</TotalTime>
  <Words>840</Words>
  <Application>Microsoft Macintosh PowerPoint</Application>
  <PresentationFormat>Widescreen</PresentationFormat>
  <Paragraphs>191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Andale Mono</vt:lpstr>
      <vt:lpstr>Aptos</vt:lpstr>
      <vt:lpstr>Aptos Display</vt:lpstr>
      <vt:lpstr>Arial</vt:lpstr>
      <vt:lpstr>Office Theme</vt:lpstr>
      <vt:lpstr>SPECFEM++ Development Workflow</vt:lpstr>
      <vt:lpstr>Branch Structure in SPECFEM++</vt:lpstr>
      <vt:lpstr>Branch Structure in SPECFEM++: Hackathon</vt:lpstr>
      <vt:lpstr>Get the code</vt:lpstr>
      <vt:lpstr>Get the code</vt:lpstr>
      <vt:lpstr>Get the code</vt:lpstr>
      <vt:lpstr>Project Setup</vt:lpstr>
      <vt:lpstr>Task Group</vt:lpstr>
      <vt:lpstr>The life of a task: Assignment</vt:lpstr>
      <vt:lpstr>The life of a task: To-Do’s</vt:lpstr>
      <vt:lpstr>The life of a task: Branches</vt:lpstr>
      <vt:lpstr>Interlude: Sync your fork before you start working</vt:lpstr>
      <vt:lpstr>The life of a task: The work</vt:lpstr>
      <vt:lpstr>The life of a task: Merge conflict</vt:lpstr>
      <vt:lpstr>The life of a task: Pull request</vt:lpstr>
      <vt:lpstr>The life of a task: Pull request</vt:lpstr>
      <vt:lpstr>The life of a task: Pull request</vt:lpstr>
      <vt:lpstr>Sync your fork again before taking on the next task.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Sawade</dc:creator>
  <cp:lastModifiedBy>Lucas Sawade</cp:lastModifiedBy>
  <cp:revision>10</cp:revision>
  <dcterms:created xsi:type="dcterms:W3CDTF">2025-03-10T15:54:55Z</dcterms:created>
  <dcterms:modified xsi:type="dcterms:W3CDTF">2025-03-13T15:47:56Z</dcterms:modified>
</cp:coreProperties>
</file>