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2" r:id="rId4"/>
    <p:sldId id="273" r:id="rId5"/>
    <p:sldId id="272" r:id="rId6"/>
    <p:sldId id="266" r:id="rId7"/>
    <p:sldId id="257" r:id="rId8"/>
    <p:sldId id="259" r:id="rId9"/>
    <p:sldId id="264" r:id="rId10"/>
    <p:sldId id="260" r:id="rId11"/>
    <p:sldId id="263" r:id="rId12"/>
    <p:sldId id="269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6"/>
    <p:restoredTop sz="89465"/>
  </p:normalViewPr>
  <p:slideViewPr>
    <p:cSldViewPr>
      <p:cViewPr>
        <p:scale>
          <a:sx n="169" d="100"/>
          <a:sy n="169" d="100"/>
        </p:scale>
        <p:origin x="1016" y="784"/>
      </p:cViewPr>
      <p:guideLst>
        <p:guide orient="horz" pos="35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FFEB5-CD05-E14F-8C3B-D5CD8309E01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CD9E3-3C77-0840-8EE1-6718BCCB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61897-F192-4188-8E2D-EABC0034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CB9AB-D0F2-38D9-5D30-15FF2D584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2888F-9B12-3120-D014-1823CFCF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B92CA-CA0E-E146-1D0C-873011C0E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958E5-4C7F-B250-EE26-B453AA041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54100-0C48-2395-B55C-1ADAC45EA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D5D62-78AC-F528-CFF1-900ADB07A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AF95-DEC9-48A8-01F3-38D120096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8D46E-740A-2332-9B89-4C021D5E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03B469-8B24-D3C6-F8C1-4DE57764D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D8CD8-60B7-9633-C113-C8324F6B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80E57-869C-0EB2-8AA1-2929929B5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3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9A6BC-00BC-6187-327B-47D22877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27B04-800D-3E06-358A-D7B91E9BC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651AF-C08E-A643-C181-7F3DA5D40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5355-2C67-42F4-954A-E3618C824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3FA75-D1AE-EC09-F57F-07C1D3B61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1DE65-69B7-B8BB-607A-C06981C0D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B4757-7912-6528-3E71-49E8F19E9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Hackathon the main branch really is unimportant. </a:t>
            </a:r>
          </a:p>
          <a:p>
            <a:endParaRPr lang="en-US" dirty="0"/>
          </a:p>
          <a:p>
            <a:pPr algn="l"/>
            <a:r>
              <a:rPr lang="en-US" dirty="0"/>
              <a:t>The goal for us is on one branch (or two branches if time permits) to implement PE and merge it into devel once it’s working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And the same for 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D028-DAEF-67B4-F42E-C56FA70F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431AC-36DB-A150-F876-D53E73D1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97417-02E9-A616-3628-9FC1499A0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65145-80AD-CD11-64D5-7C87ED289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0EA9-6ABF-9426-948C-9C302581A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6BE1B-A22C-FD75-1278-13C208B9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97744-C58D-C035-5D76-7770273C5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BD396-EDAF-218E-548C-274082FE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9A9C-BE01-D789-28CB-960056DC4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4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1E3B-D811-BE02-DD44-AEB57B38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B9DE3-CA88-CA6C-516F-D1F398FE9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EB7FF-F638-ACF5-09B3-DE321041D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753F-C442-604F-C379-C1DC5C98B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all explicitly named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FBCCB-AA0D-30A7-08C8-F20710BC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C67A1-A51C-5B62-12A1-A2C38AD02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7BD48-B5DF-F939-3A4D-C4FECBB4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67AA6-F93D-5053-9BDB-60B19CD60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42A-DA7E-47A0-E538-4BA01E1A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5103-B2CE-387E-DB00-F67C37FF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9084-8E3D-D1B4-F418-5C162A2F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9E19-624F-8690-AD3D-E58F581F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460E-FCC4-C9AD-5333-6AD9A3F1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823C-A48A-9412-6761-EC6DB1D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23E9-C1F5-2754-BE9F-6D2B4BB8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762-F7E5-6773-2F23-0D529AC7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123C-26C8-E31A-F863-1AD5ABB4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6128-3D74-6C0E-5257-4C320A1D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88174-2834-1EB3-9583-759A4CE7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6E87-4D61-547C-19A6-4BCF89FA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ED5-346D-8173-A621-D3B330F3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1FBA-4041-EBA1-8D1B-DAC57C31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3976-00B5-F3C6-C19D-67E87E26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54EF-6CAE-B6BB-4536-13796B4C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BE46-9B15-8A32-6396-7E16BF6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07C5-2106-EC54-EF51-EBD65B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4373-F400-6150-6C7F-B02D43FC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8968-6020-042C-B58B-D513624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2618-4A88-604B-25F1-F751BBE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24B1-CE19-DCB1-EC56-3B8F2551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D305-2771-FD81-175E-BD83EB5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F149-29E3-ED1B-3008-6B8D7E0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7DF-02B3-B238-FF80-96FE8A10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DA3-1D45-A0C0-3CB8-CCE276B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42C4-66D0-74AD-5865-12EFA8963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0797-C453-5E01-2CBE-853CE126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D624-3E9F-C779-A42F-A773C4C1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F11D-11A0-429C-2C93-0E1A4B38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1773-CE64-EB2F-63CF-9142942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3A65-4FA0-4BAA-31AF-8FCD9BF7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DE35-4D81-9355-3009-B8F03722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55543-2629-1528-4323-C261443A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A06F6-A213-301C-BF44-2D79552E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58091-AD14-F19A-037F-411C57A3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0184-0568-4BC0-D6A2-3750CCAF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BB822-1DF7-1866-E50E-049A8BA0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59DE3-6820-AED0-E462-99D48DA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4462-1B84-8AD4-605A-E7CBB344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8190B-C5A2-BF55-8A01-457BABA8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E0D07-E42D-2024-2FAD-77329F4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2EC4B-FDB8-8C75-51C7-55AADFF1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281F-0097-9927-80AE-5D1E25B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8BEC-910D-D6BF-B903-745F23BC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7B4B-4D79-F72F-0707-522B4972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84BD-21E5-1593-1B57-8BB0B80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FE77-BDFB-4BC3-AA08-CB34FE5C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D3C9-CECB-0F2C-CBFA-F38D88EE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EC1C-0318-4160-4E8C-C88A2543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EE3B-3AA1-7B34-95C3-4FA45136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EA2C-22FB-C434-4948-159AF26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D17B-A4C6-7DDB-64EE-8086194F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81CB5-2AEA-07C9-7EE2-D23DE6045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18E2B-9A19-F630-31AC-284FE17B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8E0D-8037-FFC6-E3D9-B9BCF299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A8E17-778F-24A8-AE5A-FF039B28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60E8-8653-C8EE-5AF2-6FAC3C2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EE80A-0AFF-FC8D-7A51-CACF43E6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0B7B-9536-CF9B-8E57-87107306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9E36-6E81-AAFC-666F-58CBF99E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B512-4166-3110-FC99-B1E8A25B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00BA-E7B2-15B5-8643-28BB194B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PECFEMPP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D105-ADC6-1CF8-2B0A-9D5107D28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SPECFEM++</a:t>
            </a:r>
            <a:br>
              <a:rPr lang="en-US" dirty="0"/>
            </a:br>
            <a:r>
              <a:rPr lang="en-US" dirty="0"/>
              <a:t>Development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3E79-596D-C16A-EDD7-CAF327F3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Poro</a:t>
            </a:r>
            <a:r>
              <a:rPr lang="en-US" dirty="0"/>
              <a:t>-Elastic/Elector-Magnetic Implementation </a:t>
            </a:r>
          </a:p>
          <a:p>
            <a:r>
              <a:rPr lang="en-US" dirty="0"/>
              <a:t>Hackathon March 2025</a:t>
            </a:r>
          </a:p>
        </p:txBody>
      </p:sp>
    </p:spTree>
    <p:extLst>
      <p:ext uri="{BB962C8B-B14F-4D97-AF65-F5344CB8AC3E}">
        <p14:creationId xmlns:p14="http://schemas.microsoft.com/office/powerpoint/2010/main" val="243581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FA77-89D3-B271-274E-C9541914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E9F-56A9-26BB-E3C4-3091C36C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To-Do’s</a:t>
            </a:r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3DB1FBF-F5E0-025B-3C83-766B4AA6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5900"/>
            <a:ext cx="7772400" cy="3886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11DA32-162F-CC66-834B-07E489D461E8}"/>
              </a:ext>
            </a:extLst>
          </p:cNvPr>
          <p:cNvSpPr/>
          <p:nvPr/>
        </p:nvSpPr>
        <p:spPr>
          <a:xfrm>
            <a:off x="6748424" y="1524000"/>
            <a:ext cx="733032" cy="45720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D0CDE-1B59-7769-07A6-ECB826C8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ABEA29C-64CD-5E6A-C082-1E78D57D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55769"/>
              </p:ext>
            </p:extLst>
          </p:nvPr>
        </p:nvGraphicFramePr>
        <p:xfrm>
          <a:off x="6858000" y="4838437"/>
          <a:ext cx="4070963" cy="90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1515999930"/>
                    </a:ext>
                  </a:extLst>
                </a:gridCol>
                <a:gridCol w="2634147">
                  <a:extLst>
                    <a:ext uri="{9D8B030D-6E8A-4147-A177-3AD203B41FA5}">
                      <a16:colId xmlns:a16="http://schemas.microsoft.com/office/drawing/2014/main" val="2330470311"/>
                    </a:ext>
                  </a:extLst>
                </a:gridCol>
              </a:tblGrid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Branch: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PE-617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74676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Task: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mass matrix computation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67534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Assignee: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cmorency1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80841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9BA2662B-6CEC-8E50-2EFA-692354BEA63D}"/>
              </a:ext>
            </a:extLst>
          </p:cNvPr>
          <p:cNvGrpSpPr/>
          <p:nvPr/>
        </p:nvGrpSpPr>
        <p:grpSpPr>
          <a:xfrm>
            <a:off x="6092951" y="3198949"/>
            <a:ext cx="2211473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CA1FF38-9835-E0AC-95D3-6ADBAA5E20ED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CB7A4BC-2F74-AA5D-AC38-BC44A9B974F2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9E9D90-60B4-661B-7EAC-3C860CD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Branches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C39B70-87B6-F01A-B5E4-D727B4E7CD5D}"/>
              </a:ext>
            </a:extLst>
          </p:cNvPr>
          <p:cNvCxnSpPr>
            <a:cxnSpLocks/>
          </p:cNvCxnSpPr>
          <p:nvPr/>
        </p:nvCxnSpPr>
        <p:spPr>
          <a:xfrm flipV="1">
            <a:off x="6092952" y="2019872"/>
            <a:ext cx="0" cy="3657600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4E026-3121-D6D8-40FB-30EB45EE83E5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555BE-16D5-91A4-4E37-8F8EC3E35C1A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66640-704E-68C2-50A5-15A227111524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8F3774-90DA-6F99-A1C6-D05BB04B3EEA}"/>
              </a:ext>
            </a:extLst>
          </p:cNvPr>
          <p:cNvGrpSpPr/>
          <p:nvPr/>
        </p:nvGrpSpPr>
        <p:grpSpPr>
          <a:xfrm flipH="1">
            <a:off x="3421522" y="2574133"/>
            <a:ext cx="2671427" cy="2327816"/>
            <a:chOff x="2584702" y="2724912"/>
            <a:chExt cx="3383276" cy="2327816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C2D08D4-25A3-113F-B143-AF2450B02C1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EC2A636-FFC8-8FFB-8470-040DABAE7A3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E8BCB-9235-13A3-FB4A-EEE1222CA907}"/>
              </a:ext>
            </a:extLst>
          </p:cNvPr>
          <p:cNvCxnSpPr>
            <a:cxnSpLocks/>
          </p:cNvCxnSpPr>
          <p:nvPr/>
        </p:nvCxnSpPr>
        <p:spPr>
          <a:xfrm flipV="1">
            <a:off x="3422901" y="4300945"/>
            <a:ext cx="0" cy="1376527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BD7A-3783-9A1C-37CB-D428D1870805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4940601"/>
            <a:ext cx="1376" cy="736871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6FA04FC-AF98-84CB-70DD-E5E867F2C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43804"/>
              </p:ext>
            </p:extLst>
          </p:nvPr>
        </p:nvGraphicFramePr>
        <p:xfrm>
          <a:off x="2514600" y="4838438"/>
          <a:ext cx="2590797" cy="90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1515999930"/>
                    </a:ext>
                  </a:extLst>
                </a:gridCol>
                <a:gridCol w="1676395">
                  <a:extLst>
                    <a:ext uri="{9D8B030D-6E8A-4147-A177-3AD203B41FA5}">
                      <a16:colId xmlns:a16="http://schemas.microsoft.com/office/drawing/2014/main" val="2330470311"/>
                    </a:ext>
                  </a:extLst>
                </a:gridCol>
              </a:tblGrid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Branch: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PE-15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74676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Task: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</a:t>
                      </a:r>
                      <a:r>
                        <a:rPr lang="en-US" sz="1200" dirty="0" err="1"/>
                        <a:t>Timescheme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67534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Assignee: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lsawade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8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0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39DA-6356-38F9-59B3-CAFAE06E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FA63-79C5-CD68-BA70-537F67B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Sync your fork before you start 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9F026-AC33-6361-A6CA-F87308B3491A}"/>
              </a:ext>
            </a:extLst>
          </p:cNvPr>
          <p:cNvSpPr/>
          <p:nvPr/>
        </p:nvSpPr>
        <p:spPr>
          <a:xfrm>
            <a:off x="2402237" y="3429000"/>
            <a:ext cx="1379349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BD1C7-0957-04FC-6249-C25802C4655E}"/>
              </a:ext>
            </a:extLst>
          </p:cNvPr>
          <p:cNvSpPr/>
          <p:nvPr/>
        </p:nvSpPr>
        <p:spPr>
          <a:xfrm>
            <a:off x="9789763" y="3953431"/>
            <a:ext cx="1564037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6C334A-A4F9-1E2E-F158-98DF3100C960}"/>
              </a:ext>
            </a:extLst>
          </p:cNvPr>
          <p:cNvSpPr txBox="1">
            <a:spLocks/>
          </p:cNvSpPr>
          <p:nvPr/>
        </p:nvSpPr>
        <p:spPr>
          <a:xfrm>
            <a:off x="838200" y="5676900"/>
            <a:ext cx="105156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  <p:pic>
        <p:nvPicPr>
          <p:cNvPr id="22" name="Content Placeholder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035996-A517-F588-2BA7-AB1B5A267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1750" y="1847850"/>
            <a:ext cx="7048500" cy="3162300"/>
          </a:xfrm>
        </p:spPr>
      </p:pic>
    </p:spTree>
    <p:extLst>
      <p:ext uri="{BB962C8B-B14F-4D97-AF65-F5344CB8AC3E}">
        <p14:creationId xmlns:p14="http://schemas.microsoft.com/office/powerpoint/2010/main" val="33848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FD15-8E00-C38E-8882-3B52E111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41CC-B2D0-B794-2199-52B45657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The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F95F-AD5A-EAC4-BFF9-4E5B236D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[1]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–b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[2.1] Do edits on files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[2.2] Add the new files to be tracked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add &lt;new file &gt;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[3] Push your updates to your fork on </a:t>
            </a:r>
            <a:r>
              <a:rPr lang="en-US" sz="2000" dirty="0" err="1">
                <a:latin typeface="Andale Mono" panose="020B0509000000000004" pitchFamily="49" charset="0"/>
              </a:rPr>
              <a:t>Github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push origin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[4] Create pull request from your branch issue-19 to the PM branch in the SPECFEMPP 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98C843-319B-791F-5561-1D4E41139C9F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496627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3FE93A0-C82F-789B-9B7F-FBAD1CF9EAF1}"/>
              </a:ext>
            </a:extLst>
          </p:cNvPr>
          <p:cNvGrpSpPr/>
          <p:nvPr/>
        </p:nvGrpSpPr>
        <p:grpSpPr>
          <a:xfrm flipH="1">
            <a:off x="8734552" y="3093742"/>
            <a:ext cx="2085834" cy="2327816"/>
            <a:chOff x="2584702" y="2724912"/>
            <a:chExt cx="3383276" cy="232781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4FACF50-0A0E-1A46-F3A9-4AECA5C3C11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B2AB1732-39E4-54E5-F81E-37921F649C4D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1AA51E-A7FC-B52D-8444-F0E16667E230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B3091-0365-44C0-D4EE-2EE872A1D8E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0820384" y="2375932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76742-5DBF-3138-303D-C1DA8C103903}"/>
              </a:ext>
            </a:extLst>
          </p:cNvPr>
          <p:cNvSpPr txBox="1"/>
          <p:nvPr/>
        </p:nvSpPr>
        <p:spPr>
          <a:xfrm>
            <a:off x="10120007" y="37209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PE-19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54BFC9-0CF6-37E7-12E4-E8E9C30EE14A}"/>
              </a:ext>
            </a:extLst>
          </p:cNvPr>
          <p:cNvGrpSpPr/>
          <p:nvPr/>
        </p:nvGrpSpPr>
        <p:grpSpPr>
          <a:xfrm flipH="1" flipV="1">
            <a:off x="8734551" y="630070"/>
            <a:ext cx="2085834" cy="2327816"/>
            <a:chOff x="2584702" y="2724912"/>
            <a:chExt cx="3383276" cy="2327816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C0B3B67-ABA9-E938-81DE-37F9AD48ECD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43FAA65A-A8CE-2699-4B7A-9261587FE675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14AC24-6AE6-EDF9-782D-B81FE1EB21C6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BF6AED-0EAD-150D-D230-569AA798FB47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C7AC45-3BC4-7A43-E94E-2C9E49EB4749}"/>
              </a:ext>
            </a:extLst>
          </p:cNvPr>
          <p:cNvSpPr txBox="1"/>
          <p:nvPr/>
        </p:nvSpPr>
        <p:spPr>
          <a:xfrm>
            <a:off x="10715733" y="181926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E83E9-B05C-0D24-1EFF-7E3C8BDA7084}"/>
              </a:ext>
            </a:extLst>
          </p:cNvPr>
          <p:cNvSpPr txBox="1"/>
          <p:nvPr/>
        </p:nvSpPr>
        <p:spPr>
          <a:xfrm>
            <a:off x="9394946" y="1245119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20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C4A4-F79C-B487-C823-0A8CCA67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A8C4-385A-E68E-7E1E-874AE81A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7E81-4471-75CA-70E9-ADF3D838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0E7510-3D95-26BA-166E-E5DD4C6D1E24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496627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392146-4068-4D95-57C4-0C56CCB388F8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C0F273-CFCF-EBF0-6697-B39A09DAA418}"/>
              </a:ext>
            </a:extLst>
          </p:cNvPr>
          <p:cNvSpPr txBox="1"/>
          <p:nvPr/>
        </p:nvSpPr>
        <p:spPr>
          <a:xfrm>
            <a:off x="10120007" y="37209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PE-19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EC6E81-7C12-7C4A-B306-869BD6689482}"/>
              </a:ext>
            </a:extLst>
          </p:cNvPr>
          <p:cNvGrpSpPr/>
          <p:nvPr/>
        </p:nvGrpSpPr>
        <p:grpSpPr>
          <a:xfrm>
            <a:off x="8734551" y="630070"/>
            <a:ext cx="2085835" cy="4791488"/>
            <a:chOff x="8734551" y="630070"/>
            <a:chExt cx="2085835" cy="47914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CDF910E-352F-4023-7FE4-837DE510F63A}"/>
                </a:ext>
              </a:extLst>
            </p:cNvPr>
            <p:cNvGrpSpPr/>
            <p:nvPr/>
          </p:nvGrpSpPr>
          <p:grpSpPr>
            <a:xfrm flipH="1">
              <a:off x="8734552" y="3093742"/>
              <a:ext cx="2085834" cy="2327816"/>
              <a:chOff x="2584702" y="2724912"/>
              <a:chExt cx="3383276" cy="232781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710B9B3-1B8A-56DF-9B61-6ACE5FF4F0B6}"/>
                  </a:ext>
                </a:extLst>
              </p:cNvPr>
              <p:cNvSpPr/>
              <p:nvPr/>
            </p:nvSpPr>
            <p:spPr>
              <a:xfrm rot="10800000">
                <a:off x="2584703" y="2724912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9F31323F-23E2-CFDA-A32B-7C95B7BA0B56}"/>
                  </a:ext>
                </a:extLst>
              </p:cNvPr>
              <p:cNvSpPr/>
              <p:nvPr/>
            </p:nvSpPr>
            <p:spPr>
              <a:xfrm rot="10800000" flipH="1" flipV="1">
                <a:off x="2584702" y="3888820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C128FAD-1109-564D-B1E2-EDDF52D091EE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0820384" y="2375932"/>
              <a:ext cx="1" cy="1299763"/>
            </a:xfrm>
            <a:prstGeom prst="straightConnector1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  <a:headEnd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10A040-DF01-CB05-3DD7-091BEC2A25B9}"/>
                </a:ext>
              </a:extLst>
            </p:cNvPr>
            <p:cNvGrpSpPr/>
            <p:nvPr/>
          </p:nvGrpSpPr>
          <p:grpSpPr>
            <a:xfrm flipH="1" flipV="1">
              <a:off x="8734551" y="630070"/>
              <a:ext cx="2085834" cy="2327816"/>
              <a:chOff x="2584702" y="2724912"/>
              <a:chExt cx="3383276" cy="2327816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1F682E7-49E4-E744-1910-6411478A86EB}"/>
                  </a:ext>
                </a:extLst>
              </p:cNvPr>
              <p:cNvSpPr/>
              <p:nvPr/>
            </p:nvSpPr>
            <p:spPr>
              <a:xfrm rot="10800000">
                <a:off x="2584703" y="2724912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A1A0202E-0126-D2F2-CAEB-BCAF1F6CD268}"/>
                  </a:ext>
                </a:extLst>
              </p:cNvPr>
              <p:cNvSpPr/>
              <p:nvPr/>
            </p:nvSpPr>
            <p:spPr>
              <a:xfrm rot="10800000" flipH="1" flipV="1">
                <a:off x="2584702" y="3888820"/>
                <a:ext cx="3383275" cy="1163908"/>
              </a:xfrm>
              <a:prstGeom prst="arc">
                <a:avLst/>
              </a:prstGeom>
              <a:ln w="63500"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3AE49F-F0C0-56BB-D75D-E0093CBA6D5B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3B0E1-2A28-A5BE-0789-E3A2F99E2160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9CF570-F2FA-1F23-C955-C98FE0D82347}"/>
              </a:ext>
            </a:extLst>
          </p:cNvPr>
          <p:cNvSpPr txBox="1"/>
          <p:nvPr/>
        </p:nvSpPr>
        <p:spPr>
          <a:xfrm>
            <a:off x="10715733" y="181926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3768B1-115C-D7F4-AC8A-0C9E6EA96C3C}"/>
              </a:ext>
            </a:extLst>
          </p:cNvPr>
          <p:cNvSpPr txBox="1"/>
          <p:nvPr/>
        </p:nvSpPr>
        <p:spPr>
          <a:xfrm>
            <a:off x="9394946" y="1245119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13B8C9-7A13-8506-FC1E-190EA4C27735}"/>
              </a:ext>
            </a:extLst>
          </p:cNvPr>
          <p:cNvGrpSpPr/>
          <p:nvPr/>
        </p:nvGrpSpPr>
        <p:grpSpPr>
          <a:xfrm>
            <a:off x="6648715" y="4307197"/>
            <a:ext cx="2085834" cy="2327816"/>
            <a:chOff x="2584702" y="2724912"/>
            <a:chExt cx="3383276" cy="2327816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C6AEF5B-187C-C911-A117-F315C388448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10C3648-8882-49FF-AB6F-596C234DC6B8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527263-B649-D361-8793-8DBF9DB5AE36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6648716" y="3589387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  <a:alpha val="39972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3ED1023-57A1-D2B8-3E51-0951CD76B4C9}"/>
              </a:ext>
            </a:extLst>
          </p:cNvPr>
          <p:cNvGrpSpPr/>
          <p:nvPr/>
        </p:nvGrpSpPr>
        <p:grpSpPr>
          <a:xfrm flipV="1">
            <a:off x="6648716" y="1843525"/>
            <a:ext cx="2085834" cy="2327816"/>
            <a:chOff x="2584702" y="2724912"/>
            <a:chExt cx="3383276" cy="232781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C45F630-42D5-EAA8-AAD3-9C8ACD141F6D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BB73E88-BB87-5120-012E-046191B54835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0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1C61-C1D4-68AD-6974-1D2A70B3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276A-7F46-0332-5CB4-DAF9FFE23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Interlude 2: Sync your fork again prior to next task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D69F96-99DB-1D54-BBE3-9DBDF5EF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303378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53899D-CA34-5080-6833-01ECB47AB3EA}"/>
              </a:ext>
            </a:extLst>
          </p:cNvPr>
          <p:cNvSpPr/>
          <p:nvPr/>
        </p:nvSpPr>
        <p:spPr>
          <a:xfrm>
            <a:off x="2402237" y="3429000"/>
            <a:ext cx="1379349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2281B-D92B-EEDC-F553-BD6244C83553}"/>
              </a:ext>
            </a:extLst>
          </p:cNvPr>
          <p:cNvSpPr/>
          <p:nvPr/>
        </p:nvSpPr>
        <p:spPr>
          <a:xfrm>
            <a:off x="9789763" y="3953431"/>
            <a:ext cx="1564037" cy="771041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1A199-1E99-21BD-DF64-26B8354F4AE8}"/>
              </a:ext>
            </a:extLst>
          </p:cNvPr>
          <p:cNvSpPr txBox="1"/>
          <p:nvPr/>
        </p:nvSpPr>
        <p:spPr>
          <a:xfrm>
            <a:off x="838200" y="4363113"/>
            <a:ext cx="765044" cy="377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6DA0C59-E35A-7C8F-35AF-600238A24145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1537183" y="3498060"/>
            <a:ext cx="548592" cy="1181515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5F60ED5-7E4A-C7F5-E7ED-925514F073A9}"/>
              </a:ext>
            </a:extLst>
          </p:cNvPr>
          <p:cNvSpPr txBox="1">
            <a:spLocks/>
          </p:cNvSpPr>
          <p:nvPr/>
        </p:nvSpPr>
        <p:spPr>
          <a:xfrm>
            <a:off x="838200" y="5676900"/>
            <a:ext cx="105156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</p:spTree>
    <p:extLst>
      <p:ext uri="{BB962C8B-B14F-4D97-AF65-F5344CB8AC3E}">
        <p14:creationId xmlns:p14="http://schemas.microsoft.com/office/powerpoint/2010/main" val="18218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04C11F0-3A9E-24F1-1160-8A2EA2FFCFBB}"/>
              </a:ext>
            </a:extLst>
          </p:cNvPr>
          <p:cNvGrpSpPr/>
          <p:nvPr/>
        </p:nvGrpSpPr>
        <p:grpSpPr>
          <a:xfrm>
            <a:off x="6092945" y="3775950"/>
            <a:ext cx="3508249" cy="232781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B894E26-3274-5F0D-2D81-4CCA2C57B71A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1BBA9736-E5E5-FFAF-831F-4892B6996E87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EB49AA-D42C-73A6-9E59-06DC6F1B99C6}"/>
              </a:ext>
            </a:extLst>
          </p:cNvPr>
          <p:cNvGrpSpPr/>
          <p:nvPr/>
        </p:nvGrpSpPr>
        <p:grpSpPr>
          <a:xfrm>
            <a:off x="2584700" y="2200624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EA8DE97-C6C2-92B4-BCA2-D593C9FD0780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7E440613-5C4E-F45E-5876-1A2622D2A8C8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C4ACAF-819E-316C-8A5B-B350E329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Structure in SPECFEM++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AB630C-2556-E821-D14D-5D831360A948}"/>
              </a:ext>
            </a:extLst>
          </p:cNvPr>
          <p:cNvCxnSpPr>
            <a:cxnSpLocks/>
          </p:cNvCxnSpPr>
          <p:nvPr/>
        </p:nvCxnSpPr>
        <p:spPr>
          <a:xfrm flipH="1" flipV="1">
            <a:off x="2584699" y="2298296"/>
            <a:ext cx="5" cy="337917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EA5AA-95C2-2E0D-D337-6D70CE9923DD}"/>
              </a:ext>
            </a:extLst>
          </p:cNvPr>
          <p:cNvCxnSpPr>
            <a:cxnSpLocks/>
          </p:cNvCxnSpPr>
          <p:nvPr/>
        </p:nvCxnSpPr>
        <p:spPr>
          <a:xfrm flipH="1" flipV="1">
            <a:off x="6092945" y="1835206"/>
            <a:ext cx="7" cy="3842266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4EF9E-0B93-EEE4-0B25-0AD22455CEE9}"/>
              </a:ext>
            </a:extLst>
          </p:cNvPr>
          <p:cNvCxnSpPr>
            <a:cxnSpLocks/>
          </p:cNvCxnSpPr>
          <p:nvPr/>
        </p:nvCxnSpPr>
        <p:spPr>
          <a:xfrm flipV="1">
            <a:off x="9601200" y="1555668"/>
            <a:ext cx="0" cy="4121804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D9ACD-F1AF-D25B-9A71-01E024E13A33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7BA4E-82FB-7C75-FF5B-401CF8564FAD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8D0F7-79D7-9A9F-603C-BB21BCE9FC42}"/>
              </a:ext>
            </a:extLst>
          </p:cNvPr>
          <p:cNvSpPr txBox="1"/>
          <p:nvPr/>
        </p:nvSpPr>
        <p:spPr>
          <a:xfrm>
            <a:off x="2709676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4759A-C37F-21F1-C0FD-E6FC8F38B3FF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37276-4D90-2FAB-D8CB-15B5B6F8F95E}"/>
              </a:ext>
            </a:extLst>
          </p:cNvPr>
          <p:cNvSpPr txBox="1"/>
          <p:nvPr/>
        </p:nvSpPr>
        <p:spPr>
          <a:xfrm>
            <a:off x="9759696" y="1920654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2591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44E0-2DA4-146A-D96D-16392CA01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FD8829D-D8B8-A27E-6EEE-EEE6C7D79876}"/>
              </a:ext>
            </a:extLst>
          </p:cNvPr>
          <p:cNvGrpSpPr/>
          <p:nvPr/>
        </p:nvGrpSpPr>
        <p:grpSpPr>
          <a:xfrm>
            <a:off x="2584697" y="2152650"/>
            <a:ext cx="7016497" cy="337775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4B66DACC-0307-9660-6A8D-73F210B0E38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AC64483F-1398-2B9D-4470-4596CD4000F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39A7B5-9BA9-B8DE-E362-A6488C6D2403}"/>
              </a:ext>
            </a:extLst>
          </p:cNvPr>
          <p:cNvGrpSpPr/>
          <p:nvPr/>
        </p:nvGrpSpPr>
        <p:grpSpPr>
          <a:xfrm>
            <a:off x="2584700" y="3413142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2C7AF638-6DD2-11D9-73BB-3FF93BDCB011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0F0FBA06-2086-0D71-EEC5-7260B11E7251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A6E800-DAD6-3998-F3D9-DC91BE82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Structure </a:t>
            </a:r>
            <a:r>
              <a:rPr lang="en-US" dirty="0"/>
              <a:t>in SPECFEM++: Hackathon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10DB23-B650-6F7E-7AD8-0059D8AE958A}"/>
              </a:ext>
            </a:extLst>
          </p:cNvPr>
          <p:cNvCxnSpPr>
            <a:cxnSpLocks/>
          </p:cNvCxnSpPr>
          <p:nvPr/>
        </p:nvCxnSpPr>
        <p:spPr>
          <a:xfrm flipH="1" flipV="1">
            <a:off x="2584697" y="2505694"/>
            <a:ext cx="7" cy="3171778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E8D0F-E5F2-6E0D-69CC-BAC4A392D3E3}"/>
              </a:ext>
            </a:extLst>
          </p:cNvPr>
          <p:cNvCxnSpPr>
            <a:cxnSpLocks/>
          </p:cNvCxnSpPr>
          <p:nvPr/>
        </p:nvCxnSpPr>
        <p:spPr>
          <a:xfrm flipV="1">
            <a:off x="6092952" y="2019872"/>
            <a:ext cx="0" cy="3657600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9B959-846C-D51B-3A57-22E5E5A2C8FB}"/>
              </a:ext>
            </a:extLst>
          </p:cNvPr>
          <p:cNvCxnSpPr>
            <a:cxnSpLocks/>
          </p:cNvCxnSpPr>
          <p:nvPr/>
        </p:nvCxnSpPr>
        <p:spPr>
          <a:xfrm flipV="1">
            <a:off x="9601200" y="2019872"/>
            <a:ext cx="0" cy="365760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E6E814-111D-3E32-173F-83A8A991896F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D140-3E6B-0D5B-D9E7-CB4712CCAB30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BBE26-3DD7-E574-8577-BFE904B0A250}"/>
              </a:ext>
            </a:extLst>
          </p:cNvPr>
          <p:cNvSpPr txBox="1"/>
          <p:nvPr/>
        </p:nvSpPr>
        <p:spPr>
          <a:xfrm>
            <a:off x="2709676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D1C37-86C6-9BE3-371C-8A63BF95DE13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4B51E-AAFE-0B3D-C6B0-8B28E99D5B56}"/>
              </a:ext>
            </a:extLst>
          </p:cNvPr>
          <p:cNvSpPr txBox="1"/>
          <p:nvPr/>
        </p:nvSpPr>
        <p:spPr>
          <a:xfrm>
            <a:off x="9759696" y="1920654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C09080-7E0E-5598-8C4C-C88B102AF32E}"/>
              </a:ext>
            </a:extLst>
          </p:cNvPr>
          <p:cNvCxnSpPr>
            <a:cxnSpLocks/>
          </p:cNvCxnSpPr>
          <p:nvPr/>
        </p:nvCxnSpPr>
        <p:spPr>
          <a:xfrm flipV="1">
            <a:off x="1249681" y="2707574"/>
            <a:ext cx="0" cy="296989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FC43F6-3F3A-EEDA-1EDE-7D2C886A7BBB}"/>
              </a:ext>
            </a:extLst>
          </p:cNvPr>
          <p:cNvSpPr txBox="1"/>
          <p:nvPr/>
        </p:nvSpPr>
        <p:spPr>
          <a:xfrm>
            <a:off x="1374653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7753-5189-E7D8-311B-27245B4B0FA3}"/>
              </a:ext>
            </a:extLst>
          </p:cNvPr>
          <p:cNvSpPr txBox="1"/>
          <p:nvPr/>
        </p:nvSpPr>
        <p:spPr>
          <a:xfrm>
            <a:off x="3578364" y="4178191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2BA87-30D1-DAD0-9747-2EE6D9E9D297}"/>
              </a:ext>
            </a:extLst>
          </p:cNvPr>
          <p:cNvSpPr txBox="1"/>
          <p:nvPr/>
        </p:nvSpPr>
        <p:spPr>
          <a:xfrm>
            <a:off x="6531091" y="3509797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EM</a:t>
            </a:r>
          </a:p>
        </p:txBody>
      </p:sp>
    </p:spTree>
    <p:extLst>
      <p:ext uri="{BB962C8B-B14F-4D97-AF65-F5344CB8AC3E}">
        <p14:creationId xmlns:p14="http://schemas.microsoft.com/office/powerpoint/2010/main" val="27370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E07BE-0380-8080-48E2-7DD6FCD5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641FE7-B67C-BE58-469E-27E1C3EA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80" y="1600200"/>
            <a:ext cx="7711640" cy="426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259AA-5E1B-AAF4-D062-BBC5DC4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C36C6-4865-F2D7-CF71-850E4E77EE72}"/>
              </a:ext>
            </a:extLst>
          </p:cNvPr>
          <p:cNvSpPr/>
          <p:nvPr/>
        </p:nvSpPr>
        <p:spPr>
          <a:xfrm>
            <a:off x="7391400" y="2362200"/>
            <a:ext cx="1352550" cy="457200"/>
          </a:xfrm>
          <a:prstGeom prst="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FD06-9864-2E74-A31A-07C5C944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891-1F48-2A0E-F633-8E683B6A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701671-2039-7F45-5044-980B4666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346200"/>
            <a:ext cx="7035800" cy="4165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6E5E06-D6A7-D430-C8A9-8EE03D29930D}"/>
              </a:ext>
            </a:extLst>
          </p:cNvPr>
          <p:cNvSpPr/>
          <p:nvPr/>
        </p:nvSpPr>
        <p:spPr>
          <a:xfrm>
            <a:off x="3428999" y="4586799"/>
            <a:ext cx="530881" cy="442401"/>
          </a:xfrm>
          <a:prstGeom prst="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F7C-F0C0-4703-17C6-F4C4813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C82F-81E0-F178-B0A4-9A22D10A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24" y="3886200"/>
            <a:ext cx="7792552" cy="22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Get the repository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clone </a:t>
            </a:r>
            <a:r>
              <a:rPr lang="en-US" sz="2000" dirty="0">
                <a:latin typeface="Andale Mono" panose="020B0509000000000004" pitchFamily="49" charset="0"/>
                <a:hlinkClick r:id="rId3"/>
              </a:rPr>
              <a:t>git@github.com:&lt;username&gt;/SPECFEMPP.git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to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PE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633B8E-640B-8CDB-849C-9B3B372484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441" b="27778"/>
          <a:stretch/>
        </p:blipFill>
        <p:spPr>
          <a:xfrm>
            <a:off x="2557948" y="1371600"/>
            <a:ext cx="7035800" cy="2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5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43E0-0386-82C0-1D96-96B31934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ADE86F6B-136A-2B14-924E-533710C0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3733800"/>
            <a:ext cx="493776" cy="49377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2358E41F-99BA-799F-EE55-6643DA59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4237828"/>
            <a:ext cx="493776" cy="493776"/>
          </a:xfrm>
          <a:prstGeom prst="rect">
            <a:avLst/>
          </a:prstGeom>
        </p:spPr>
      </p:pic>
      <p:pic>
        <p:nvPicPr>
          <p:cNvPr id="18" name="Picture 17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C5AA435-17DD-F25E-1299-2CB00B547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478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440F-B301-5CD0-3382-018DE42A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C78D-1873-96AF-2ADC-4B489B9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Group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8D9251-D027-2B3C-11A2-2A1E6064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513" y="1981200"/>
            <a:ext cx="10488914" cy="3427412"/>
          </a:xfrm>
        </p:spPr>
      </p:pic>
    </p:spTree>
    <p:extLst>
      <p:ext uri="{BB962C8B-B14F-4D97-AF65-F5344CB8AC3E}">
        <p14:creationId xmlns:p14="http://schemas.microsoft.com/office/powerpoint/2010/main" val="103319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0CF4-1D92-2BF3-EC7D-DDAE09E0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61F1DA-D4AA-2569-0086-7215D812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10488914" cy="3427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A302-A1D8-AF27-BE4E-94D10CCB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77D4E-31E5-3F45-F306-CE5A0D7BB218}"/>
              </a:ext>
            </a:extLst>
          </p:cNvPr>
          <p:cNvSpPr txBox="1"/>
          <p:nvPr/>
        </p:nvSpPr>
        <p:spPr>
          <a:xfrm>
            <a:off x="7432925" y="2868195"/>
            <a:ext cx="192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lsawade</a:t>
            </a:r>
            <a:r>
              <a:rPr lang="en-US" sz="1400" dirty="0"/>
              <a:t> (Lucas)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38D1-AFD6-9AB4-23FD-9B9214406C3E}"/>
              </a:ext>
            </a:extLst>
          </p:cNvPr>
          <p:cNvSpPr txBox="1"/>
          <p:nvPr/>
        </p:nvSpPr>
        <p:spPr>
          <a:xfrm>
            <a:off x="7432925" y="4601345"/>
            <a:ext cx="208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cmorency1 (Chris)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9F2EA-C2DF-DB74-EB66-4D8D326E2969}"/>
              </a:ext>
            </a:extLst>
          </p:cNvPr>
          <p:cNvSpPr/>
          <p:nvPr/>
        </p:nvSpPr>
        <p:spPr>
          <a:xfrm>
            <a:off x="1371600" y="4572000"/>
            <a:ext cx="4095750" cy="362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AB987-F875-37BA-C722-349DD0D47E85}"/>
              </a:ext>
            </a:extLst>
          </p:cNvPr>
          <p:cNvSpPr/>
          <p:nvPr/>
        </p:nvSpPr>
        <p:spPr>
          <a:xfrm>
            <a:off x="1371600" y="2837469"/>
            <a:ext cx="4095750" cy="362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F08D64-672F-BA95-783D-215DBF3D3785}"/>
              </a:ext>
            </a:extLst>
          </p:cNvPr>
          <p:cNvSpPr/>
          <p:nvPr/>
        </p:nvSpPr>
        <p:spPr>
          <a:xfrm>
            <a:off x="9114897" y="2895600"/>
            <a:ext cx="244360" cy="24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410B9B-5A69-4FE3-CA33-405B9934C5E0}"/>
              </a:ext>
            </a:extLst>
          </p:cNvPr>
          <p:cNvSpPr/>
          <p:nvPr/>
        </p:nvSpPr>
        <p:spPr>
          <a:xfrm>
            <a:off x="9112615" y="4650750"/>
            <a:ext cx="244360" cy="24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635</Words>
  <Application>Microsoft Macintosh PowerPoint</Application>
  <PresentationFormat>Widescreen</PresentationFormat>
  <Paragraphs>144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Aptos</vt:lpstr>
      <vt:lpstr>Aptos Display</vt:lpstr>
      <vt:lpstr>Arial</vt:lpstr>
      <vt:lpstr>Office Theme</vt:lpstr>
      <vt:lpstr>SPECFEM++ Development Workflow</vt:lpstr>
      <vt:lpstr>Branch Structure in SPECFEM++</vt:lpstr>
      <vt:lpstr>Branch Structure in SPECFEM++: Hackathon</vt:lpstr>
      <vt:lpstr>Get the code</vt:lpstr>
      <vt:lpstr>Get the code</vt:lpstr>
      <vt:lpstr>Get the code</vt:lpstr>
      <vt:lpstr>Project Setup</vt:lpstr>
      <vt:lpstr>Task Group</vt:lpstr>
      <vt:lpstr>The life of a task: Assignment</vt:lpstr>
      <vt:lpstr>The life of a task: To-Do’s</vt:lpstr>
      <vt:lpstr>The life of a task: Branches</vt:lpstr>
      <vt:lpstr>Interlude: Sync your fork before you start working</vt:lpstr>
      <vt:lpstr>The life of a task: The works</vt:lpstr>
      <vt:lpstr>The life of a task: Merge Conflicts</vt:lpstr>
      <vt:lpstr>Interlude 2: Sync your fork again prior to next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Sawade</dc:creator>
  <cp:lastModifiedBy>Lucas Sawade</cp:lastModifiedBy>
  <cp:revision>6</cp:revision>
  <dcterms:created xsi:type="dcterms:W3CDTF">2025-03-10T15:54:55Z</dcterms:created>
  <dcterms:modified xsi:type="dcterms:W3CDTF">2025-03-13T15:07:04Z</dcterms:modified>
</cp:coreProperties>
</file>