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ibre Franklin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776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45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67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01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1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043340" y="1575621"/>
            <a:ext cx="682610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 1363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Enhancing quality education in rural areas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ALPHA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          Manas Rai Kaushik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       C-46112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             ABES ENGINEERING COLLEGE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Education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489926"/>
            <a:ext cx="6024054" cy="52879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b="1" i="0" dirty="0">
                <a:effectLst/>
                <a:latin typeface="Söhne"/>
              </a:rPr>
              <a:t>Idea: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proposed system, named “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EduGO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," aims to uplift education and socio-economic conditions in rural areas. It's a holistic approach to empower rural communities through education and access to resources.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Digital Learning Platform: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Mentorship Program: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Skill Progress Monitoring: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Digital Literacy and Connectivity: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Employment Portal: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Research and Development Center: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Material Resources Access: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16AAE313-2E2D-0520-E489-3627943C7D1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0668" t="-593" r="11107" b="1906"/>
          <a:stretch/>
        </p:blipFill>
        <p:spPr>
          <a:xfrm>
            <a:off x="7079531" y="395926"/>
            <a:ext cx="5015059" cy="31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i="0" dirty="0">
                <a:effectLst/>
                <a:latin typeface="Söhne"/>
              </a:rPr>
              <a:t>HTML (Hypertext Markup Language)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 CSS (Cascading Style Sheets):</a:t>
            </a:r>
            <a:endParaRPr lang="en-US" b="1" dirty="0">
              <a:latin typeface="Söhn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 JavaScript: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Relational Databases: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MySQL, PostgreSQL, Microsoft SQL Server, and SQLite for structured data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NoSQL Databases: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MongoDB, CouchDB, and Cassandra for handling unstructured or semi-structured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733988" y="27812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58232" y="145703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58231" y="2140767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Basic Literacy and Numeracy Programs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Vocational Training and Skill Development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Health Education and Awareness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Environmental Education and Sustainability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Girls' Education and Gender Equality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Financial Literacy and Entrepreneurship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Teacher Training and Professional Development</a:t>
            </a:r>
            <a:endParaRPr lang="en-US" b="1" dirty="0"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Employment Opportunities and Career </a:t>
            </a:r>
            <a:r>
              <a:rPr lang="en-US" b="1" i="0" dirty="0" err="1" smtClean="0">
                <a:effectLst/>
                <a:latin typeface="Söhne"/>
              </a:rPr>
              <a:t>Guidance.</a:t>
            </a:r>
            <a:r>
              <a:rPr lang="en-US" b="1" i="0" dirty="0" err="1" smtClean="0">
                <a:solidFill>
                  <a:srgbClr val="374151"/>
                </a:solidFill>
                <a:effectLst/>
                <a:latin typeface="Söhne"/>
              </a:rPr>
              <a:t>Cultural</a:t>
            </a:r>
            <a:r>
              <a:rPr lang="en-US" b="1" i="0" dirty="0" smtClean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Preservation and Heritage </a:t>
            </a:r>
            <a:r>
              <a:rPr lang="en-US" b="1" i="0" dirty="0" smtClean="0">
                <a:solidFill>
                  <a:srgbClr val="374151"/>
                </a:solidFill>
                <a:effectLst/>
                <a:latin typeface="Söhne"/>
              </a:rPr>
              <a:t>Education: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Preserve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promote local cultures and traditions through education.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Teach indigenous languages, traditional arts, and heritage conservation.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Söhne"/>
              </a:rPr>
              <a:t>Community Development through Education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07645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359951" y="161498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495070" y="2004220"/>
            <a:ext cx="5505255" cy="41960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Community Engagement and Ownership: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Dependency: Active involvement and ownership of the local community in education programs are vital for their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Show-stopper: Lack of community buy-in, resistance to change, or cultural barriers can impede progress.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Access to Infrastructure and Resources: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Dependency: Adequate physical infrastructure, such as schools, classrooms, and learning materials, is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Show-stopper: Insufficient infrastructure, lack of resources, or poor maintenance can disrupt learning environments.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Access to Technology and Connectivity: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Dependency: In the digital age, access to technology and the internet is vital for modern education.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Show-stopper: Inadequate access to devices, unreliable internet connectivity, or lack of technical support can hinder digital learning initiatives.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26632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1348033"/>
            <a:ext cx="11145119" cy="53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Manas Rai Kaushik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dirty="0" err="1"/>
              <a:t>Btech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		CSE DS	Year (I,II,III,IV):   </a:t>
            </a:r>
            <a:r>
              <a:rPr lang="en-US" sz="1400" dirty="0"/>
              <a:t>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Prince </a:t>
            </a:r>
            <a:r>
              <a:rPr lang="en-US" sz="1200" b="1" dirty="0" err="1">
                <a:solidFill>
                  <a:srgbClr val="5D7C3F"/>
                </a:solidFill>
              </a:rPr>
              <a:t>Chaurasiya</a:t>
            </a:r>
            <a:endParaRPr dirty="0"/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 </a:t>
            </a:r>
            <a:r>
              <a:rPr lang="en-US" sz="1200" dirty="0" err="1"/>
              <a:t>Btech</a:t>
            </a:r>
            <a:r>
              <a:rPr lang="en-US" sz="1200" dirty="0"/>
              <a:t> 		Stream (ECE, CSE </a:t>
            </a:r>
            <a:r>
              <a:rPr lang="en-US" sz="1200" dirty="0" err="1"/>
              <a:t>etc</a:t>
            </a:r>
            <a:r>
              <a:rPr lang="en-US" sz="1200" dirty="0"/>
              <a:t>):		 CSE DS 	Year (I,II,III,IV):    III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Prince Mishra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 </a:t>
            </a:r>
            <a:r>
              <a:rPr lang="en-US" sz="1200" dirty="0" err="1"/>
              <a:t>Btech</a:t>
            </a:r>
            <a:r>
              <a:rPr lang="en-US" sz="1200" dirty="0"/>
              <a:t> 		Stream (ECE, CSE </a:t>
            </a:r>
            <a:r>
              <a:rPr lang="en-US" sz="1200" dirty="0" err="1"/>
              <a:t>etc</a:t>
            </a:r>
            <a:r>
              <a:rPr lang="en-US" sz="1200" dirty="0"/>
              <a:t>):		 CSE DS 	Year (I,II,III,IV):   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 : Priyanka Yadav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 </a:t>
            </a:r>
            <a:r>
              <a:rPr lang="en-US" sz="1200" dirty="0" err="1"/>
              <a:t>Btech</a:t>
            </a:r>
            <a:r>
              <a:rPr lang="en-US" sz="1200" dirty="0"/>
              <a:t> 		Stream (ECE, CSE </a:t>
            </a:r>
            <a:r>
              <a:rPr lang="en-US" sz="1200" dirty="0" err="1"/>
              <a:t>etc</a:t>
            </a:r>
            <a:r>
              <a:rPr lang="en-US" sz="1200" dirty="0"/>
              <a:t>):		 CSE DS 	Year (I,II,III,IV):    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Shalini Mishra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 </a:t>
            </a:r>
            <a:r>
              <a:rPr lang="en-US" sz="1200" dirty="0" err="1"/>
              <a:t>Btech</a:t>
            </a:r>
            <a:r>
              <a:rPr lang="en-US" sz="1200" dirty="0"/>
              <a:t> 		Stream (ECE, CSE </a:t>
            </a:r>
            <a:r>
              <a:rPr lang="en-US" sz="1200" dirty="0" err="1"/>
              <a:t>etc</a:t>
            </a:r>
            <a:r>
              <a:rPr lang="en-US" sz="1200" dirty="0"/>
              <a:t>):		IT	Year (I,II,III,IV):   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Riya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 </a:t>
            </a:r>
            <a:r>
              <a:rPr lang="en-US" sz="1200" dirty="0" err="1"/>
              <a:t>Btech</a:t>
            </a:r>
            <a:r>
              <a:rPr lang="en-US" sz="1200" dirty="0"/>
              <a:t> 		Stream (ECE, CSE </a:t>
            </a:r>
            <a:r>
              <a:rPr lang="en-US" sz="1200" dirty="0" err="1"/>
              <a:t>etc</a:t>
            </a:r>
            <a:r>
              <a:rPr lang="en-US" sz="1200" dirty="0"/>
              <a:t>):		IT	Year (I,II,III,IV):   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Deepak </a:t>
            </a:r>
            <a:r>
              <a:rPr lang="en-US" sz="1200" b="1" dirty="0" err="1">
                <a:solidFill>
                  <a:srgbClr val="804160"/>
                </a:solidFill>
              </a:rPr>
              <a:t>Aneja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  Academic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NIL		Domain Experience (in 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Yashi Bhardwaj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  Academic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NIL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379</Words>
  <Application>Microsoft Office PowerPoint</Application>
  <PresentationFormat>Widescreen</PresentationFormat>
  <Paragraphs>78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Söhne</vt:lpstr>
      <vt:lpstr>Noto Sans Symbols</vt:lpstr>
      <vt:lpstr>Libre Franklin</vt:lpstr>
      <vt:lpstr>Calibri</vt:lpstr>
      <vt:lpstr>Franklin Gothic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Prince Chaurasiya</cp:lastModifiedBy>
  <cp:revision>5</cp:revision>
  <dcterms:created xsi:type="dcterms:W3CDTF">2022-02-11T07:14:46Z</dcterms:created>
  <dcterms:modified xsi:type="dcterms:W3CDTF">2023-09-25T06:17:36Z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