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76" r:id="rId3"/>
    <p:sldId id="277" r:id="rId4"/>
    <p:sldId id="278" r:id="rId5"/>
    <p:sldId id="279" r:id="rId6"/>
    <p:sldId id="280" r:id="rId7"/>
    <p:sldId id="281" r:id="rId8"/>
    <p:sldId id="282" r:id="rId9"/>
    <p:sldId id="28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5FF"/>
    <a:srgbClr val="F9F9F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ARRAY.</a:t>
            </a:r>
            <a:endParaRPr lang="en-US" dirty="0"/>
          </a:p>
        </p:txBody>
      </p:sp>
      <p:sp>
        <p:nvSpPr>
          <p:cNvPr id="5" name="Content Placeholder 4"/>
          <p:cNvSpPr>
            <a:spLocks noGrp="1"/>
          </p:cNvSpPr>
          <p:nvPr>
            <p:ph idx="1"/>
          </p:nvPr>
        </p:nvSpPr>
        <p:spPr/>
        <p:txBody>
          <a:bodyPr>
            <a:normAutofit lnSpcReduction="10000"/>
          </a:bodyPr>
          <a:lstStyle/>
          <a:p>
            <a:r>
              <a:rPr lang="en-US" dirty="0" smtClean="0"/>
              <a:t>An array with a numeric index. Values are stored and accessed in linear fashion. Associative array − An array with strings as index. This stores element values in association with key values rather than in a strict linear index order.</a:t>
            </a:r>
          </a:p>
          <a:p>
            <a:r>
              <a:rPr lang="en-US" b="1" u="sng" dirty="0" smtClean="0"/>
              <a:t>PROGRAM</a:t>
            </a:r>
            <a:r>
              <a:rPr lang="en-US" dirty="0" smtClean="0"/>
              <a:t>:</a:t>
            </a:r>
          </a:p>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$fruits = array('a'=&gt;'</a:t>
            </a:r>
            <a:r>
              <a:rPr lang="en-US" dirty="0" err="1" smtClean="0"/>
              <a:t>apple','b</a:t>
            </a:r>
            <a:r>
              <a:rPr lang="en-US" dirty="0" smtClean="0"/>
              <a:t>'=&gt;'</a:t>
            </a:r>
            <a:r>
              <a:rPr lang="en-US" dirty="0" err="1" smtClean="0"/>
              <a:t>banana','c</a:t>
            </a:r>
            <a:r>
              <a:rPr lang="en-US" dirty="0" smtClean="0"/>
              <a:t>'=&gt;'pea');</a:t>
            </a:r>
          </a:p>
          <a:p>
            <a:r>
              <a:rPr lang="en-US" dirty="0" smtClean="0"/>
              <a:t>echo "fruit[a] is " .$fruits['a'];</a:t>
            </a:r>
          </a:p>
          <a:p>
            <a:r>
              <a:rPr lang="en-US" dirty="0" smtClean="0"/>
              <a:t>?&gt;</a:t>
            </a:r>
          </a:p>
          <a:p>
            <a:r>
              <a:rPr lang="en-US" b="1" dirty="0" smtClean="0"/>
              <a:t>OUTPUT: </a:t>
            </a:r>
            <a:r>
              <a:rPr lang="en-US" dirty="0" smtClean="0"/>
              <a:t>fruit[a] is apple</a:t>
            </a:r>
          </a:p>
          <a:p>
            <a:endParaRPr lang="en-US" dirty="0"/>
          </a:p>
        </p:txBody>
      </p:sp>
    </p:spTree>
    <p:extLst>
      <p:ext uri="{BB962C8B-B14F-4D97-AF65-F5344CB8AC3E}">
        <p14:creationId xmlns:p14="http://schemas.microsoft.com/office/powerpoint/2010/main" xmlns="" val="2920607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ELEMENTS.</a:t>
            </a:r>
            <a:endParaRPr lang="en-US" dirty="0"/>
          </a:p>
        </p:txBody>
      </p:sp>
      <p:sp>
        <p:nvSpPr>
          <p:cNvPr id="3" name="Content Placeholder 2"/>
          <p:cNvSpPr>
            <a:spLocks noGrp="1"/>
          </p:cNvSpPr>
          <p:nvPr>
            <p:ph idx="1"/>
          </p:nvPr>
        </p:nvSpPr>
        <p:spPr>
          <a:xfrm>
            <a:off x="581891" y="1845733"/>
            <a:ext cx="11208327" cy="4471939"/>
          </a:xfrm>
        </p:spPr>
        <p:txBody>
          <a:bodyPr>
            <a:normAutofit fontScale="25000" lnSpcReduction="20000"/>
          </a:bodyPr>
          <a:lstStyle/>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To modify elements in array.</a:t>
            </a:r>
          </a:p>
          <a:p>
            <a:pPr marL="0" marR="0">
              <a:lnSpc>
                <a:spcPct val="105000"/>
              </a:lnSpc>
              <a:spcBef>
                <a:spcPts val="0"/>
              </a:spcBef>
              <a:spcAft>
                <a:spcPts val="1000"/>
              </a:spcAft>
            </a:pPr>
            <a:r>
              <a:rPr lang="en-US" sz="6200" b="1" u="sng" dirty="0" smtClean="0">
                <a:latin typeface="Arial" pitchFamily="34" charset="0"/>
                <a:ea typeface="Times New Roman"/>
                <a:cs typeface="Arial" pitchFamily="34" charset="0"/>
              </a:rPr>
              <a:t>PROGRAM</a:t>
            </a:r>
            <a:r>
              <a:rPr lang="en-US" sz="6200" b="1" dirty="0" smtClean="0">
                <a:latin typeface="Arial" pitchFamily="34" charset="0"/>
                <a:ea typeface="Times New Roman"/>
                <a:cs typeface="Arial" pitchFamily="34" charset="0"/>
              </a:rPr>
              <a:t>:</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&lt;?</a:t>
            </a:r>
            <a:r>
              <a:rPr lang="en-US" sz="6200" b="1" dirty="0" err="1" smtClean="0">
                <a:latin typeface="Arial" pitchFamily="34" charset="0"/>
                <a:ea typeface="Times New Roman"/>
                <a:cs typeface="Arial" pitchFamily="34" charset="0"/>
              </a:rPr>
              <a:t>php</a:t>
            </a:r>
            <a:endParaRPr lang="en-US" sz="6200" b="1" dirty="0" smtClean="0">
              <a:latin typeface="Arial" pitchFamily="34" charset="0"/>
              <a:ea typeface="Times New Roman"/>
              <a:cs typeface="Arial" pitchFamily="34" charset="0"/>
            </a:endParaRP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echo "&lt;</a:t>
            </a:r>
            <a:r>
              <a:rPr lang="en-US" sz="6200" b="1" dirty="0" err="1" smtClean="0">
                <a:latin typeface="Arial" pitchFamily="34" charset="0"/>
                <a:ea typeface="Times New Roman"/>
                <a:cs typeface="Arial" pitchFamily="34" charset="0"/>
              </a:rPr>
              <a:t>br</a:t>
            </a:r>
            <a:r>
              <a:rPr lang="en-US" sz="6200" b="1" dirty="0" smtClean="0">
                <a:latin typeface="Arial" pitchFamily="34" charset="0"/>
                <a:ea typeface="Times New Roman"/>
                <a:cs typeface="Arial" pitchFamily="34" charset="0"/>
              </a:rPr>
              <a:t>&gt;" . "OUTPUT:" . "&lt;</a:t>
            </a:r>
            <a:r>
              <a:rPr lang="en-US" sz="6200" b="1" dirty="0" err="1" smtClean="0">
                <a:latin typeface="Arial" pitchFamily="34" charset="0"/>
                <a:ea typeface="Times New Roman"/>
                <a:cs typeface="Arial" pitchFamily="34" charset="0"/>
              </a:rPr>
              <a:t>br</a:t>
            </a:r>
            <a:r>
              <a:rPr lang="en-US" sz="6200" b="1" dirty="0" smtClean="0">
                <a:latin typeface="Arial" pitchFamily="34" charset="0"/>
                <a:ea typeface="Times New Roman"/>
                <a:cs typeface="Arial" pitchFamily="34" charset="0"/>
              </a:rPr>
              <a:t>&gt;";</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a:t>
            </a:r>
            <a:r>
              <a:rPr lang="en-US" sz="6200" b="1" dirty="0" err="1" smtClean="0">
                <a:latin typeface="Arial" pitchFamily="34" charset="0"/>
                <a:ea typeface="Times New Roman"/>
                <a:cs typeface="Arial" pitchFamily="34" charset="0"/>
              </a:rPr>
              <a:t>arr</a:t>
            </a:r>
            <a:r>
              <a:rPr lang="en-US" sz="6200" b="1" dirty="0" smtClean="0">
                <a:latin typeface="Arial" pitchFamily="34" charset="0"/>
                <a:ea typeface="Times New Roman"/>
                <a:cs typeface="Arial" pitchFamily="34" charset="0"/>
              </a:rPr>
              <a:t>=array('</a:t>
            </a:r>
            <a:r>
              <a:rPr lang="en-US" sz="6200" b="1" dirty="0" err="1" smtClean="0">
                <a:latin typeface="Arial" pitchFamily="34" charset="0"/>
                <a:ea typeface="Times New Roman"/>
                <a:cs typeface="Arial" pitchFamily="34" charset="0"/>
              </a:rPr>
              <a:t>a','b','c','d</a:t>
            </a:r>
            <a:r>
              <a:rPr lang="en-US" sz="6200" b="1" dirty="0" smtClean="0">
                <a:latin typeface="Arial" pitchFamily="34" charset="0"/>
                <a:ea typeface="Times New Roman"/>
                <a:cs typeface="Arial" pitchFamily="34" charset="0"/>
              </a:rPr>
              <a:t>');</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a:t>
            </a:r>
            <a:r>
              <a:rPr lang="en-US" sz="6200" b="1" dirty="0" err="1" smtClean="0">
                <a:latin typeface="Arial" pitchFamily="34" charset="0"/>
                <a:ea typeface="Times New Roman"/>
                <a:cs typeface="Arial" pitchFamily="34" charset="0"/>
              </a:rPr>
              <a:t>arr</a:t>
            </a:r>
            <a:r>
              <a:rPr lang="en-US" sz="6200" b="1" dirty="0" smtClean="0">
                <a:latin typeface="Arial" pitchFamily="34" charset="0"/>
                <a:ea typeface="Times New Roman"/>
                <a:cs typeface="Arial" pitchFamily="34" charset="0"/>
              </a:rPr>
              <a:t>[2]='z';</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for($</a:t>
            </a:r>
            <a:r>
              <a:rPr lang="en-US" sz="6200" b="1" dirty="0" err="1" smtClean="0">
                <a:latin typeface="Arial" pitchFamily="34" charset="0"/>
                <a:ea typeface="Times New Roman"/>
                <a:cs typeface="Arial" pitchFamily="34" charset="0"/>
              </a:rPr>
              <a:t>i</a:t>
            </a:r>
            <a:r>
              <a:rPr lang="en-US" sz="6200" b="1" dirty="0" smtClean="0">
                <a:latin typeface="Arial" pitchFamily="34" charset="0"/>
                <a:ea typeface="Times New Roman"/>
                <a:cs typeface="Arial" pitchFamily="34" charset="0"/>
              </a:rPr>
              <a:t>=0;$</a:t>
            </a:r>
            <a:r>
              <a:rPr lang="en-US" sz="6200" b="1" dirty="0" err="1" smtClean="0">
                <a:latin typeface="Arial" pitchFamily="34" charset="0"/>
                <a:ea typeface="Times New Roman"/>
                <a:cs typeface="Arial" pitchFamily="34" charset="0"/>
              </a:rPr>
              <a:t>i</a:t>
            </a:r>
            <a:r>
              <a:rPr lang="en-US" sz="6200" b="1" dirty="0" smtClean="0">
                <a:latin typeface="Arial" pitchFamily="34" charset="0"/>
                <a:ea typeface="Times New Roman"/>
                <a:cs typeface="Arial" pitchFamily="34" charset="0"/>
              </a:rPr>
              <a:t>&lt;count($</a:t>
            </a:r>
            <a:r>
              <a:rPr lang="en-US" sz="6200" b="1" dirty="0" err="1" smtClean="0">
                <a:latin typeface="Arial" pitchFamily="34" charset="0"/>
                <a:ea typeface="Times New Roman"/>
                <a:cs typeface="Arial" pitchFamily="34" charset="0"/>
              </a:rPr>
              <a:t>arr</a:t>
            </a:r>
            <a:r>
              <a:rPr lang="en-US" sz="6200" b="1" dirty="0" smtClean="0">
                <a:latin typeface="Arial" pitchFamily="34" charset="0"/>
                <a:ea typeface="Times New Roman"/>
                <a:cs typeface="Arial" pitchFamily="34" charset="0"/>
              </a:rPr>
              <a:t>);$</a:t>
            </a:r>
            <a:r>
              <a:rPr lang="en-US" sz="6200" b="1" dirty="0" err="1" smtClean="0">
                <a:latin typeface="Arial" pitchFamily="34" charset="0"/>
                <a:ea typeface="Times New Roman"/>
                <a:cs typeface="Arial" pitchFamily="34" charset="0"/>
              </a:rPr>
              <a:t>i</a:t>
            </a:r>
            <a:r>
              <a:rPr lang="en-US" sz="6200" b="1" dirty="0" smtClean="0">
                <a:latin typeface="Arial" pitchFamily="34" charset="0"/>
                <a:ea typeface="Times New Roman"/>
                <a:cs typeface="Arial" pitchFamily="34" charset="0"/>
              </a:rPr>
              <a:t>++)</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echo"$</a:t>
            </a:r>
            <a:r>
              <a:rPr lang="en-US" sz="6200" b="1" dirty="0" err="1" smtClean="0">
                <a:latin typeface="Arial" pitchFamily="34" charset="0"/>
                <a:ea typeface="Times New Roman"/>
                <a:cs typeface="Arial" pitchFamily="34" charset="0"/>
              </a:rPr>
              <a:t>arr</a:t>
            </a:r>
            <a:r>
              <a:rPr lang="en-US" sz="6200" b="1" dirty="0" smtClean="0">
                <a:latin typeface="Arial" pitchFamily="34" charset="0"/>
                <a:ea typeface="Times New Roman"/>
                <a:cs typeface="Arial" pitchFamily="34" charset="0"/>
              </a:rPr>
              <a:t>[$</a:t>
            </a:r>
            <a:r>
              <a:rPr lang="en-US" sz="6200" b="1" dirty="0" err="1" smtClean="0">
                <a:latin typeface="Arial" pitchFamily="34" charset="0"/>
                <a:ea typeface="Times New Roman"/>
                <a:cs typeface="Arial" pitchFamily="34" charset="0"/>
              </a:rPr>
              <a:t>i</a:t>
            </a:r>
            <a:r>
              <a:rPr lang="en-US" sz="6200" b="1" dirty="0" smtClean="0">
                <a:latin typeface="Arial" pitchFamily="34" charset="0"/>
                <a:ea typeface="Times New Roman"/>
                <a:cs typeface="Arial" pitchFamily="34" charset="0"/>
              </a:rPr>
              <a:t>]"."&lt;</a:t>
            </a:r>
            <a:r>
              <a:rPr lang="en-US" sz="6200" b="1" dirty="0" err="1" smtClean="0">
                <a:latin typeface="Arial" pitchFamily="34" charset="0"/>
                <a:ea typeface="Times New Roman"/>
                <a:cs typeface="Arial" pitchFamily="34" charset="0"/>
              </a:rPr>
              <a:t>br</a:t>
            </a:r>
            <a:r>
              <a:rPr lang="en-US" sz="6200" b="1" dirty="0" smtClean="0">
                <a:latin typeface="Arial" pitchFamily="34" charset="0"/>
                <a:ea typeface="Times New Roman"/>
                <a:cs typeface="Arial" pitchFamily="34" charset="0"/>
              </a:rPr>
              <a:t>&gt;";</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?&gt;</a:t>
            </a:r>
          </a:p>
          <a:p>
            <a:pPr marL="0" marR="0">
              <a:lnSpc>
                <a:spcPct val="105000"/>
              </a:lnSpc>
              <a:spcBef>
                <a:spcPts val="0"/>
              </a:spcBef>
              <a:spcAft>
                <a:spcPts val="1000"/>
              </a:spcAft>
            </a:pPr>
            <a:r>
              <a:rPr lang="en-US" sz="6200" b="1" dirty="0" smtClean="0">
                <a:latin typeface="Arial" pitchFamily="34" charset="0"/>
                <a:ea typeface="Times New Roman"/>
                <a:cs typeface="Arial" pitchFamily="34" charset="0"/>
              </a:rPr>
              <a:t>OUTPUT:</a:t>
            </a:r>
          </a:p>
          <a:p>
            <a:pPr marL="0" marR="0">
              <a:lnSpc>
                <a:spcPct val="105000"/>
              </a:lnSpc>
              <a:spcBef>
                <a:spcPts val="0"/>
              </a:spcBef>
              <a:spcAft>
                <a:spcPts val="1000"/>
              </a:spcAft>
            </a:pPr>
            <a:r>
              <a:rPr lang="en-US" sz="6200" dirty="0" smtClean="0">
                <a:latin typeface="Arial" pitchFamily="34" charset="0"/>
                <a:ea typeface="Times New Roman"/>
                <a:cs typeface="Arial" pitchFamily="34" charset="0"/>
              </a:rPr>
              <a:t>A  b    z   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ARRAY ELEMENTS</a:t>
            </a:r>
            <a:endParaRPr lang="en-US" dirty="0"/>
          </a:p>
        </p:txBody>
      </p:sp>
      <p:sp>
        <p:nvSpPr>
          <p:cNvPr id="3" name="Content Placeholder 2"/>
          <p:cNvSpPr>
            <a:spLocks noGrp="1"/>
          </p:cNvSpPr>
          <p:nvPr>
            <p:ph idx="1"/>
          </p:nvPr>
        </p:nvSpPr>
        <p:spPr>
          <a:xfrm>
            <a:off x="1097279" y="1845734"/>
            <a:ext cx="10360429" cy="4818302"/>
          </a:xfrm>
        </p:spPr>
        <p:txBody>
          <a:bodyPr>
            <a:normAutofit fontScale="85000" lnSpcReduction="20000"/>
          </a:bodyPr>
          <a:lstStyle/>
          <a:p>
            <a:r>
              <a:rPr lang="en-US" sz="2800" b="1" dirty="0" smtClean="0"/>
              <a:t>&lt;?</a:t>
            </a:r>
            <a:r>
              <a:rPr lang="en-US" sz="2800" b="1" dirty="0" err="1" smtClean="0"/>
              <a:t>php</a:t>
            </a:r>
            <a:endParaRPr lang="en-US" sz="2800" b="1" dirty="0" smtClean="0"/>
          </a:p>
          <a:p>
            <a:r>
              <a:rPr lang="en-US" sz="2800" b="1" dirty="0" smtClean="0"/>
              <a:t>echo "&lt;</a:t>
            </a:r>
            <a:r>
              <a:rPr lang="en-US" sz="2800" b="1" dirty="0" err="1" smtClean="0"/>
              <a:t>br</a:t>
            </a:r>
            <a:r>
              <a:rPr lang="en-US" sz="2800" b="1" dirty="0" smtClean="0"/>
              <a:t>&gt;" . "OUTPUT:" . "&lt;</a:t>
            </a:r>
            <a:r>
              <a:rPr lang="en-US" sz="2800" b="1" dirty="0" err="1" smtClean="0"/>
              <a:t>br</a:t>
            </a:r>
            <a:r>
              <a:rPr lang="en-US" sz="2800" b="1" dirty="0" smtClean="0"/>
              <a:t>&gt;";</a:t>
            </a:r>
          </a:p>
          <a:p>
            <a:r>
              <a:rPr lang="en-US" sz="2800" b="1" dirty="0" smtClean="0"/>
              <a:t>$</a:t>
            </a:r>
            <a:r>
              <a:rPr lang="en-US" sz="2800" b="1" dirty="0" err="1" smtClean="0"/>
              <a:t>arr</a:t>
            </a:r>
            <a:r>
              <a:rPr lang="en-US" sz="2800" b="1" dirty="0" smtClean="0"/>
              <a:t>=array('</a:t>
            </a:r>
            <a:r>
              <a:rPr lang="en-US" sz="2800" b="1" dirty="0" err="1" smtClean="0"/>
              <a:t>a','b','c','d</a:t>
            </a:r>
            <a:r>
              <a:rPr lang="en-US" sz="2800" b="1" dirty="0" smtClean="0"/>
              <a:t>');</a:t>
            </a:r>
          </a:p>
          <a:p>
            <a:r>
              <a:rPr lang="en-US" sz="2800" b="1" dirty="0" smtClean="0"/>
              <a:t>unset($</a:t>
            </a:r>
            <a:r>
              <a:rPr lang="en-US" sz="2800" b="1" dirty="0" err="1" smtClean="0"/>
              <a:t>arr</a:t>
            </a:r>
            <a:r>
              <a:rPr lang="en-US" sz="2800" b="1" dirty="0" smtClean="0"/>
              <a:t>[2]);</a:t>
            </a:r>
          </a:p>
          <a:p>
            <a:r>
              <a:rPr lang="en-US" sz="2800" b="1" dirty="0" smtClean="0"/>
              <a:t>for($</a:t>
            </a:r>
            <a:r>
              <a:rPr lang="en-US" sz="2800" b="1" dirty="0" err="1" smtClean="0"/>
              <a:t>i</a:t>
            </a:r>
            <a:r>
              <a:rPr lang="en-US" sz="2800" b="1" dirty="0" smtClean="0"/>
              <a:t>=0;$</a:t>
            </a:r>
            <a:r>
              <a:rPr lang="en-US" sz="2800" b="1" dirty="0" err="1" smtClean="0"/>
              <a:t>i</a:t>
            </a:r>
            <a:r>
              <a:rPr lang="en-US" sz="2800" b="1" dirty="0" smtClean="0"/>
              <a:t>&lt;count($</a:t>
            </a:r>
            <a:r>
              <a:rPr lang="en-US" sz="2800" b="1" dirty="0" err="1" smtClean="0"/>
              <a:t>arr</a:t>
            </a:r>
            <a:r>
              <a:rPr lang="en-US" sz="2800" b="1" dirty="0" smtClean="0"/>
              <a:t>);$</a:t>
            </a:r>
            <a:r>
              <a:rPr lang="en-US" sz="2800" b="1" dirty="0" err="1" smtClean="0"/>
              <a:t>i</a:t>
            </a:r>
            <a:r>
              <a:rPr lang="en-US" sz="2800" b="1" dirty="0" smtClean="0"/>
              <a:t>++)</a:t>
            </a:r>
          </a:p>
          <a:p>
            <a:r>
              <a:rPr lang="en-US" sz="2800" b="1" dirty="0" smtClean="0"/>
              <a:t>{</a:t>
            </a:r>
          </a:p>
          <a:p>
            <a:r>
              <a:rPr lang="en-US" sz="2800" b="1" dirty="0" smtClean="0"/>
              <a:t>echo"$</a:t>
            </a:r>
            <a:r>
              <a:rPr lang="en-US" sz="2800" b="1" dirty="0" err="1" smtClean="0"/>
              <a:t>arr</a:t>
            </a:r>
            <a:r>
              <a:rPr lang="en-US" sz="2800" b="1" dirty="0" smtClean="0"/>
              <a:t>[$</a:t>
            </a:r>
            <a:r>
              <a:rPr lang="en-US" sz="2800" b="1" dirty="0" err="1" smtClean="0"/>
              <a:t>i</a:t>
            </a:r>
            <a:r>
              <a:rPr lang="en-US" sz="2800" b="1" dirty="0" smtClean="0"/>
              <a:t>]" . "&lt;</a:t>
            </a:r>
            <a:r>
              <a:rPr lang="en-US" sz="2800" b="1" dirty="0" err="1" smtClean="0"/>
              <a:t>br</a:t>
            </a:r>
            <a:r>
              <a:rPr lang="en-US" sz="2800" b="1" dirty="0" smtClean="0"/>
              <a:t>&gt;";</a:t>
            </a:r>
          </a:p>
          <a:p>
            <a:r>
              <a:rPr lang="en-US" sz="2800" b="1" dirty="0" smtClean="0"/>
              <a:t>}</a:t>
            </a:r>
          </a:p>
          <a:p>
            <a:r>
              <a:rPr lang="en-US" sz="2800" b="1" dirty="0" smtClean="0"/>
              <a:t>?&gt;</a:t>
            </a:r>
          </a:p>
          <a:p>
            <a:r>
              <a:rPr lang="en-US" sz="2800" b="1" dirty="0" smtClean="0"/>
              <a:t>OUTPUT:</a:t>
            </a:r>
          </a:p>
          <a:p>
            <a:r>
              <a:rPr lang="en-US" sz="2800" b="1" dirty="0" smtClean="0"/>
              <a:t>A  </a:t>
            </a:r>
            <a:r>
              <a:rPr lang="en-US" sz="2800" dirty="0" smtClean="0"/>
              <a:t>b</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ARRAY SIZE.</a:t>
            </a:r>
            <a:endParaRPr lang="en-US" dirty="0"/>
          </a:p>
        </p:txBody>
      </p:sp>
      <p:sp>
        <p:nvSpPr>
          <p:cNvPr id="3" name="Content Placeholder 2"/>
          <p:cNvSpPr>
            <a:spLocks noGrp="1"/>
          </p:cNvSpPr>
          <p:nvPr>
            <p:ph idx="1"/>
          </p:nvPr>
        </p:nvSpPr>
        <p:spPr/>
        <p:txBody>
          <a:bodyPr/>
          <a:lstStyle/>
          <a:p>
            <a:r>
              <a:rPr lang="en-US" dirty="0" smtClean="0"/>
              <a:t> </a:t>
            </a:r>
            <a:r>
              <a:rPr lang="en-US" sz="2800" dirty="0" smtClean="0"/>
              <a:t>&lt;?</a:t>
            </a:r>
            <a:r>
              <a:rPr lang="en-US" sz="2800" dirty="0" err="1" smtClean="0"/>
              <a:t>php</a:t>
            </a:r>
            <a:endParaRPr lang="en-US" sz="2800" dirty="0" smtClean="0"/>
          </a:p>
          <a:p>
            <a:r>
              <a:rPr lang="en-US" sz="2800" dirty="0" smtClean="0"/>
              <a:t>$data=array('</a:t>
            </a:r>
            <a:r>
              <a:rPr lang="en-US" sz="2800" dirty="0" err="1" smtClean="0"/>
              <a:t>a','b','c</a:t>
            </a:r>
            <a:r>
              <a:rPr lang="en-US" sz="2800" dirty="0" smtClean="0"/>
              <a:t>');</a:t>
            </a:r>
          </a:p>
          <a:p>
            <a:r>
              <a:rPr lang="en-US" sz="2800" dirty="0" smtClean="0"/>
              <a:t>echo "&lt;</a:t>
            </a:r>
            <a:r>
              <a:rPr lang="en-US" sz="2800" dirty="0" err="1" smtClean="0"/>
              <a:t>br</a:t>
            </a:r>
            <a:r>
              <a:rPr lang="en-US" sz="2800" dirty="0" smtClean="0"/>
              <a:t>&gt;" . "OUTPUT:" . "&lt;</a:t>
            </a:r>
            <a:r>
              <a:rPr lang="en-US" sz="2800" dirty="0" err="1" smtClean="0"/>
              <a:t>br</a:t>
            </a:r>
            <a:r>
              <a:rPr lang="en-US" sz="2800" dirty="0" smtClean="0"/>
              <a:t>&gt;";</a:t>
            </a:r>
          </a:p>
          <a:p>
            <a:r>
              <a:rPr lang="en-US" sz="2800" dirty="0" smtClean="0"/>
              <a:t>echo "Array Size" . count($data) . "element";</a:t>
            </a:r>
          </a:p>
          <a:p>
            <a:r>
              <a:rPr lang="en-US" sz="2800" dirty="0" smtClean="0"/>
              <a:t>?&gt;</a:t>
            </a:r>
          </a:p>
          <a:p>
            <a:r>
              <a:rPr lang="en-US" sz="2800" dirty="0" smtClean="0"/>
              <a:t>OUTPUT: Array Size3element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ARRAY.</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$phonebook=array(</a:t>
            </a:r>
          </a:p>
          <a:p>
            <a:r>
              <a:rPr lang="en-US" dirty="0" smtClean="0"/>
              <a:t>array('name'=&gt;'</a:t>
            </a:r>
            <a:r>
              <a:rPr lang="en-US" dirty="0" err="1" smtClean="0"/>
              <a:t>ram','telno</a:t>
            </a:r>
            <a:r>
              <a:rPr lang="en-US" dirty="0" smtClean="0"/>
              <a:t>'=&gt;'66665489878'),</a:t>
            </a:r>
          </a:p>
          <a:p>
            <a:r>
              <a:rPr lang="en-US" dirty="0" smtClean="0"/>
              <a:t>array('name'=&gt;'</a:t>
            </a:r>
            <a:r>
              <a:rPr lang="en-US" dirty="0" err="1" smtClean="0"/>
              <a:t>david','telno</a:t>
            </a:r>
            <a:r>
              <a:rPr lang="en-US" dirty="0" smtClean="0"/>
              <a:t>'=&gt;'657665489878'));</a:t>
            </a:r>
          </a:p>
          <a:p>
            <a:r>
              <a:rPr lang="en-US" dirty="0" err="1" smtClean="0"/>
              <a:t>print_r</a:t>
            </a:r>
            <a:r>
              <a:rPr lang="en-US" dirty="0" smtClean="0"/>
              <a:t> ( $phonebook[1]);</a:t>
            </a:r>
          </a:p>
          <a:p>
            <a:r>
              <a:rPr lang="en-US" dirty="0" smtClean="0"/>
              <a:t>?&gt;</a:t>
            </a:r>
          </a:p>
          <a:p>
            <a:r>
              <a:rPr lang="en-US" b="1" u="sng" dirty="0" smtClean="0"/>
              <a:t>OUTPUT:</a:t>
            </a:r>
            <a:endParaRPr lang="en-US" dirty="0" smtClean="0"/>
          </a:p>
          <a:p>
            <a:r>
              <a:rPr lang="en-US" dirty="0" smtClean="0"/>
              <a:t>Array ( [name] =&gt; </a:t>
            </a:r>
            <a:r>
              <a:rPr lang="en-US" dirty="0" err="1" smtClean="0"/>
              <a:t>david</a:t>
            </a:r>
            <a:r>
              <a:rPr lang="en-US" dirty="0" smtClean="0"/>
              <a:t> [</a:t>
            </a:r>
            <a:r>
              <a:rPr lang="en-US" dirty="0" err="1" smtClean="0"/>
              <a:t>telno</a:t>
            </a:r>
            <a:r>
              <a:rPr lang="en-US" dirty="0" smtClean="0"/>
              <a:t>] =&gt; 657665489878 )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34" y="0"/>
            <a:ext cx="10058400" cy="1450757"/>
          </a:xfrm>
        </p:spPr>
        <p:txBody>
          <a:bodyPr/>
          <a:lstStyle/>
          <a:p>
            <a:r>
              <a:rPr lang="en-US" dirty="0" smtClean="0"/>
              <a:t>PROCESS ARRAY WITH LOOP.</a:t>
            </a:r>
            <a:endParaRPr lang="en-US" dirty="0"/>
          </a:p>
        </p:txBody>
      </p:sp>
      <p:sp>
        <p:nvSpPr>
          <p:cNvPr id="4" name="Content Placeholder 3"/>
          <p:cNvSpPr>
            <a:spLocks noGrp="1"/>
          </p:cNvSpPr>
          <p:nvPr>
            <p:ph sz="half" idx="1"/>
          </p:nvPr>
        </p:nvSpPr>
        <p:spPr>
          <a:xfrm>
            <a:off x="651165" y="1648691"/>
            <a:ext cx="5624944" cy="5209309"/>
          </a:xfrm>
        </p:spPr>
        <p:txBody>
          <a:bodyPr>
            <a:normAutofit fontScale="85000" lnSpcReduction="20000"/>
          </a:bodyPr>
          <a:lstStyle/>
          <a:p>
            <a:endParaRPr lang="en-US" b="1" dirty="0" smtClean="0"/>
          </a:p>
          <a:p>
            <a:r>
              <a:rPr lang="en-US" b="1" dirty="0" smtClean="0"/>
              <a:t>&lt;?</a:t>
            </a:r>
            <a:r>
              <a:rPr lang="en-US" b="1" dirty="0" err="1" smtClean="0"/>
              <a:t>php</a:t>
            </a:r>
            <a:endParaRPr lang="en-US" b="1" dirty="0" smtClean="0"/>
          </a:p>
          <a:p>
            <a:r>
              <a:rPr lang="en-US" b="1" dirty="0" smtClean="0"/>
              <a:t>echo "&lt;</a:t>
            </a:r>
            <a:r>
              <a:rPr lang="en-US" b="1" dirty="0" err="1" smtClean="0"/>
              <a:t>br</a:t>
            </a:r>
            <a:r>
              <a:rPr lang="en-US" b="1" dirty="0" smtClean="0"/>
              <a:t>&gt;" . "OUTPUT:" . "&lt;</a:t>
            </a:r>
            <a:r>
              <a:rPr lang="en-US" b="1" dirty="0" err="1" smtClean="0"/>
              <a:t>br</a:t>
            </a:r>
            <a:r>
              <a:rPr lang="en-US" b="1" dirty="0" smtClean="0"/>
              <a:t>&gt;";</a:t>
            </a:r>
          </a:p>
          <a:p>
            <a:r>
              <a:rPr lang="en-US" b="1" dirty="0" smtClean="0"/>
              <a:t>$city=array('</a:t>
            </a:r>
            <a:r>
              <a:rPr lang="en-US" b="1" dirty="0" err="1" smtClean="0"/>
              <a:t>kanpur','delhi','hydrabad</a:t>
            </a:r>
            <a:r>
              <a:rPr lang="en-US" b="1" dirty="0" smtClean="0"/>
              <a:t>');</a:t>
            </a:r>
          </a:p>
          <a:p>
            <a:r>
              <a:rPr lang="en-US" b="1" dirty="0" smtClean="0"/>
              <a:t>for($</a:t>
            </a:r>
            <a:r>
              <a:rPr lang="en-US" b="1" dirty="0" err="1" smtClean="0"/>
              <a:t>i</a:t>
            </a:r>
            <a:r>
              <a:rPr lang="en-US" b="1" dirty="0" smtClean="0"/>
              <a:t>=0;$</a:t>
            </a:r>
            <a:r>
              <a:rPr lang="en-US" b="1" dirty="0" err="1" smtClean="0"/>
              <a:t>i</a:t>
            </a:r>
            <a:r>
              <a:rPr lang="en-US" b="1" dirty="0" smtClean="0"/>
              <a:t>&lt;count($city);$</a:t>
            </a:r>
            <a:r>
              <a:rPr lang="en-US" b="1" dirty="0" err="1" smtClean="0"/>
              <a:t>i</a:t>
            </a:r>
            <a:r>
              <a:rPr lang="en-US" b="1" dirty="0" smtClean="0"/>
              <a:t>++)</a:t>
            </a:r>
          </a:p>
          <a:p>
            <a:r>
              <a:rPr lang="en-US" b="1" dirty="0" smtClean="0"/>
              <a:t>print ($city[$</a:t>
            </a:r>
            <a:r>
              <a:rPr lang="en-US" b="1" dirty="0" err="1" smtClean="0"/>
              <a:t>i</a:t>
            </a:r>
            <a:r>
              <a:rPr lang="en-US" b="1" dirty="0" smtClean="0"/>
              <a:t>]."\n&lt;</a:t>
            </a:r>
            <a:r>
              <a:rPr lang="en-US" b="1" dirty="0" err="1" smtClean="0"/>
              <a:t>br</a:t>
            </a:r>
            <a:r>
              <a:rPr lang="en-US" b="1" dirty="0" smtClean="0"/>
              <a:t>&gt;");</a:t>
            </a:r>
          </a:p>
          <a:p>
            <a:r>
              <a:rPr lang="en-US" b="1" dirty="0" smtClean="0"/>
              <a:t>print "&lt;</a:t>
            </a:r>
            <a:r>
              <a:rPr lang="en-US" b="1" dirty="0" err="1" smtClean="0"/>
              <a:t>br</a:t>
            </a:r>
            <a:r>
              <a:rPr lang="en-US" b="1" dirty="0" smtClean="0"/>
              <a:t>&gt;";</a:t>
            </a:r>
          </a:p>
          <a:p>
            <a:r>
              <a:rPr lang="en-US" b="1" dirty="0" smtClean="0"/>
              <a:t>?&gt;</a:t>
            </a:r>
          </a:p>
          <a:p>
            <a:r>
              <a:rPr lang="en-US" b="1" dirty="0" smtClean="0"/>
              <a:t> &lt;?</a:t>
            </a:r>
            <a:r>
              <a:rPr lang="en-US" b="1" dirty="0" err="1" smtClean="0"/>
              <a:t>php</a:t>
            </a:r>
            <a:endParaRPr lang="en-US" b="1" dirty="0" smtClean="0"/>
          </a:p>
          <a:p>
            <a:r>
              <a:rPr lang="en-US" b="1" dirty="0" smtClean="0"/>
              <a:t>$city=array('</a:t>
            </a:r>
            <a:r>
              <a:rPr lang="en-US" b="1" dirty="0" err="1" smtClean="0"/>
              <a:t>kanpur','delhi','hydrabad</a:t>
            </a:r>
            <a:r>
              <a:rPr lang="en-US" b="1" dirty="0" smtClean="0"/>
              <a:t>');</a:t>
            </a:r>
          </a:p>
          <a:p>
            <a:r>
              <a:rPr lang="en-US" b="1" dirty="0" err="1" smtClean="0"/>
              <a:t>foreach</a:t>
            </a:r>
            <a:r>
              <a:rPr lang="en-US" b="1" dirty="0" smtClean="0"/>
              <a:t>($city as $c)</a:t>
            </a:r>
          </a:p>
          <a:p>
            <a:r>
              <a:rPr lang="en-US" b="1" dirty="0" smtClean="0"/>
              <a:t>print ($c."\n&lt;</a:t>
            </a:r>
            <a:r>
              <a:rPr lang="en-US" b="1" dirty="0" err="1" smtClean="0"/>
              <a:t>br</a:t>
            </a:r>
            <a:r>
              <a:rPr lang="en-US" b="1" dirty="0" smtClean="0"/>
              <a:t>&gt;");</a:t>
            </a:r>
          </a:p>
          <a:p>
            <a:r>
              <a:rPr lang="en-US" b="1" dirty="0" smtClean="0"/>
              <a:t>print "&lt;</a:t>
            </a:r>
            <a:r>
              <a:rPr lang="en-US" b="1" dirty="0" err="1" smtClean="0"/>
              <a:t>br</a:t>
            </a:r>
            <a:r>
              <a:rPr lang="en-US" b="1" dirty="0" smtClean="0"/>
              <a:t>&gt;";</a:t>
            </a:r>
          </a:p>
          <a:p>
            <a:r>
              <a:rPr lang="en-US" b="1" dirty="0" smtClean="0"/>
              <a:t>?&gt;</a:t>
            </a:r>
          </a:p>
          <a:p>
            <a:endParaRPr lang="en-US" dirty="0"/>
          </a:p>
        </p:txBody>
      </p:sp>
      <p:sp>
        <p:nvSpPr>
          <p:cNvPr id="5" name="Content Placeholder 4"/>
          <p:cNvSpPr>
            <a:spLocks noGrp="1"/>
          </p:cNvSpPr>
          <p:nvPr>
            <p:ph sz="half" idx="2"/>
          </p:nvPr>
        </p:nvSpPr>
        <p:spPr>
          <a:xfrm>
            <a:off x="5763491" y="1845734"/>
            <a:ext cx="6428509" cy="5012265"/>
          </a:xfrm>
        </p:spPr>
        <p:txBody>
          <a:bodyPr>
            <a:normAutofit fontScale="85000" lnSpcReduction="20000"/>
          </a:bodyPr>
          <a:lstStyle/>
          <a:p>
            <a:r>
              <a:rPr lang="en-US" b="1" dirty="0" smtClean="0"/>
              <a:t>&lt;?</a:t>
            </a:r>
            <a:r>
              <a:rPr lang="en-US" b="1" dirty="0" err="1" smtClean="0"/>
              <a:t>php</a:t>
            </a:r>
            <a:endParaRPr lang="en-US" b="1" dirty="0" smtClean="0"/>
          </a:p>
          <a:p>
            <a:r>
              <a:rPr lang="en-US" b="1" dirty="0" smtClean="0"/>
              <a:t>$city=array('</a:t>
            </a:r>
            <a:r>
              <a:rPr lang="en-US" b="1" dirty="0" err="1" smtClean="0"/>
              <a:t>kanpur</a:t>
            </a:r>
            <a:r>
              <a:rPr lang="en-US" b="1" dirty="0" smtClean="0"/>
              <a:t>'=&gt;'</a:t>
            </a:r>
            <a:r>
              <a:rPr lang="en-US" b="1" dirty="0" err="1" smtClean="0"/>
              <a:t>india','delhi</a:t>
            </a:r>
            <a:r>
              <a:rPr lang="en-US" b="1" dirty="0" smtClean="0"/>
              <a:t>'=&gt;'</a:t>
            </a:r>
            <a:r>
              <a:rPr lang="en-US" b="1" dirty="0" err="1" smtClean="0"/>
              <a:t>india','hydrabad</a:t>
            </a:r>
            <a:r>
              <a:rPr lang="en-US" b="1" dirty="0" smtClean="0"/>
              <a:t>'=&gt;'</a:t>
            </a:r>
            <a:r>
              <a:rPr lang="en-US" b="1" dirty="0" err="1" smtClean="0"/>
              <a:t>india</a:t>
            </a:r>
            <a:r>
              <a:rPr lang="en-US" b="1" dirty="0" smtClean="0"/>
              <a:t>');</a:t>
            </a:r>
          </a:p>
          <a:p>
            <a:r>
              <a:rPr lang="en-US" b="1" dirty="0" err="1" smtClean="0"/>
              <a:t>foreach</a:t>
            </a:r>
            <a:r>
              <a:rPr lang="en-US" b="1" dirty="0" smtClean="0"/>
              <a:t>($city as $key=&gt;$value)</a:t>
            </a:r>
          </a:p>
          <a:p>
            <a:r>
              <a:rPr lang="en-US" b="1" dirty="0" smtClean="0"/>
              <a:t>print ("$value is in $key"."\n&lt;</a:t>
            </a:r>
            <a:r>
              <a:rPr lang="en-US" b="1" dirty="0" err="1" smtClean="0"/>
              <a:t>br</a:t>
            </a:r>
            <a:r>
              <a:rPr lang="en-US" b="1" dirty="0" smtClean="0"/>
              <a:t>&gt;");</a:t>
            </a:r>
          </a:p>
          <a:p>
            <a:r>
              <a:rPr lang="en-US" b="1" dirty="0" smtClean="0"/>
              <a:t>print "&lt;</a:t>
            </a:r>
            <a:r>
              <a:rPr lang="en-US" b="1" dirty="0" err="1" smtClean="0"/>
              <a:t>br</a:t>
            </a:r>
            <a:r>
              <a:rPr lang="en-US" b="1" dirty="0" smtClean="0"/>
              <a:t>&gt;";</a:t>
            </a:r>
          </a:p>
          <a:p>
            <a:r>
              <a:rPr lang="en-US" b="1" dirty="0" smtClean="0"/>
              <a:t>?&gt;</a:t>
            </a:r>
          </a:p>
          <a:p>
            <a:r>
              <a:rPr lang="en-US" b="1" u="sng" dirty="0" smtClean="0"/>
              <a:t>OUTPUT:</a:t>
            </a:r>
            <a:endParaRPr lang="en-US" b="1" dirty="0" smtClean="0"/>
          </a:p>
          <a:p>
            <a:r>
              <a:rPr lang="en-US" b="1" dirty="0" err="1" smtClean="0"/>
              <a:t>kanpur</a:t>
            </a:r>
            <a:r>
              <a:rPr lang="en-US" b="1" dirty="0" smtClean="0"/>
              <a:t> </a:t>
            </a:r>
            <a:br>
              <a:rPr lang="en-US" b="1" dirty="0" smtClean="0"/>
            </a:br>
            <a:r>
              <a:rPr lang="en-US" b="1" dirty="0" err="1" smtClean="0"/>
              <a:t>delhi</a:t>
            </a:r>
            <a:r>
              <a:rPr lang="en-US" b="1" dirty="0" smtClean="0"/>
              <a:t> </a:t>
            </a:r>
            <a:br>
              <a:rPr lang="en-US" b="1" dirty="0" smtClean="0"/>
            </a:br>
            <a:r>
              <a:rPr lang="en-US" b="1" dirty="0" err="1" smtClean="0"/>
              <a:t>hydrabad</a:t>
            </a:r>
            <a:r>
              <a:rPr lang="en-US" b="1" dirty="0" smtClean="0"/>
              <a:t> </a:t>
            </a:r>
            <a:br>
              <a:rPr lang="en-US" b="1" dirty="0" smtClean="0"/>
            </a:br>
            <a:r>
              <a:rPr lang="en-US" b="1" dirty="0" smtClean="0"/>
              <a:t/>
            </a:r>
            <a:br>
              <a:rPr lang="en-US" b="1" dirty="0" smtClean="0"/>
            </a:br>
            <a:r>
              <a:rPr lang="en-US" b="1" dirty="0" err="1" smtClean="0"/>
              <a:t>kanpur</a:t>
            </a:r>
            <a:r>
              <a:rPr lang="en-US" b="1" dirty="0" smtClean="0"/>
              <a:t> </a:t>
            </a:r>
            <a:br>
              <a:rPr lang="en-US" b="1" dirty="0" smtClean="0"/>
            </a:br>
            <a:r>
              <a:rPr lang="en-US" b="1" dirty="0" err="1" smtClean="0"/>
              <a:t>delhi</a:t>
            </a:r>
            <a:r>
              <a:rPr lang="en-US" b="1" dirty="0" smtClean="0"/>
              <a:t> </a:t>
            </a:r>
            <a:br>
              <a:rPr lang="en-US" b="1" dirty="0" smtClean="0"/>
            </a:br>
            <a:r>
              <a:rPr lang="en-US" b="1" dirty="0" err="1" smtClean="0"/>
              <a:t>hydrabad</a:t>
            </a:r>
            <a:r>
              <a:rPr lang="en-US" b="1" dirty="0" smtClean="0"/>
              <a:t> </a:t>
            </a:r>
            <a:br>
              <a:rPr lang="en-US" b="1" dirty="0" smtClean="0"/>
            </a:br>
            <a:r>
              <a:rPr lang="en-US" b="1" dirty="0" smtClean="0"/>
              <a:t/>
            </a:r>
            <a:br>
              <a:rPr lang="en-US" b="1" dirty="0" smtClean="0"/>
            </a:br>
            <a:r>
              <a:rPr lang="en-US" b="1" dirty="0" err="1" smtClean="0"/>
              <a:t>india</a:t>
            </a:r>
            <a:r>
              <a:rPr lang="en-US" b="1" dirty="0" smtClean="0"/>
              <a:t> is in </a:t>
            </a:r>
            <a:r>
              <a:rPr lang="en-US" b="1" dirty="0" err="1" smtClean="0"/>
              <a:t>kanpur</a:t>
            </a:r>
            <a:r>
              <a:rPr lang="en-US" b="1" dirty="0" smtClean="0"/>
              <a:t> </a:t>
            </a:r>
            <a:br>
              <a:rPr lang="en-US" b="1" dirty="0" smtClean="0"/>
            </a:br>
            <a:r>
              <a:rPr lang="en-US" b="1" dirty="0" err="1" smtClean="0"/>
              <a:t>india</a:t>
            </a:r>
            <a:r>
              <a:rPr lang="en-US" b="1" dirty="0" smtClean="0"/>
              <a:t> is in </a:t>
            </a:r>
            <a:r>
              <a:rPr lang="en-US" b="1" dirty="0" err="1" smtClean="0"/>
              <a:t>delhi</a:t>
            </a:r>
            <a:r>
              <a:rPr lang="en-US" b="1" dirty="0" smtClean="0"/>
              <a:t> </a:t>
            </a:r>
            <a:br>
              <a:rPr lang="en-US" b="1" dirty="0" smtClean="0"/>
            </a:br>
            <a:r>
              <a:rPr lang="en-US" b="1" dirty="0" err="1" smtClean="0"/>
              <a:t>india</a:t>
            </a:r>
            <a:r>
              <a:rPr lang="en-US" b="1" dirty="0" smtClean="0"/>
              <a:t> is in </a:t>
            </a:r>
            <a:r>
              <a:rPr lang="en-US" b="1" dirty="0" err="1" smtClean="0"/>
              <a:t>hydrabad</a:t>
            </a:r>
            <a:endParaRPr lang="en-US" b="1"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 loop</a:t>
            </a:r>
            <a:endParaRPr lang="en-US" dirty="0"/>
          </a:p>
        </p:txBody>
      </p:sp>
      <p:sp>
        <p:nvSpPr>
          <p:cNvPr id="7" name="Content Placeholder 6"/>
          <p:cNvSpPr>
            <a:spLocks noGrp="1"/>
          </p:cNvSpPr>
          <p:nvPr>
            <p:ph sz="half" idx="1"/>
          </p:nvPr>
        </p:nvSpPr>
        <p:spPr>
          <a:xfrm>
            <a:off x="872837" y="1818025"/>
            <a:ext cx="8049490" cy="4693611"/>
          </a:xfrm>
        </p:spPr>
        <p:txBody>
          <a:bodyPr>
            <a:normAutofit fontScale="92500" lnSpcReduction="10000"/>
          </a:bodyPr>
          <a:lstStyle/>
          <a:p>
            <a:r>
              <a:rPr lang="en-US" b="1" dirty="0" smtClean="0"/>
              <a:t>This loop is used to iterate over arrays. For every counter of loop, an array element is assigned and the next counter is shifted to the next element.</a:t>
            </a:r>
          </a:p>
          <a:p>
            <a:r>
              <a:rPr lang="en-US" b="1" u="sng" dirty="0" smtClean="0"/>
              <a:t>PROGRAM</a:t>
            </a:r>
            <a:r>
              <a:rPr lang="en-US" b="1" dirty="0" smtClean="0"/>
              <a:t>: </a:t>
            </a:r>
          </a:p>
          <a:p>
            <a:r>
              <a:rPr lang="en-US" b="1" dirty="0" smtClean="0"/>
              <a:t>&lt;?</a:t>
            </a:r>
            <a:r>
              <a:rPr lang="en-US" b="1" dirty="0" err="1" smtClean="0"/>
              <a:t>php</a:t>
            </a:r>
            <a:endParaRPr lang="en-US" b="1" dirty="0" smtClean="0"/>
          </a:p>
          <a:p>
            <a:r>
              <a:rPr lang="en-US" b="1" dirty="0" smtClean="0"/>
              <a:t>echo "&lt;</a:t>
            </a:r>
            <a:r>
              <a:rPr lang="en-US" b="1" dirty="0" err="1" smtClean="0"/>
              <a:t>br</a:t>
            </a:r>
            <a:r>
              <a:rPr lang="en-US" b="1" dirty="0" smtClean="0"/>
              <a:t>&gt;" . "OUTPUT:" . "&lt;</a:t>
            </a:r>
            <a:r>
              <a:rPr lang="en-US" b="1" dirty="0" err="1" smtClean="0"/>
              <a:t>br</a:t>
            </a:r>
            <a:r>
              <a:rPr lang="en-US" b="1" dirty="0" smtClean="0"/>
              <a:t>&gt;";</a:t>
            </a:r>
          </a:p>
          <a:p>
            <a:r>
              <a:rPr lang="en-US" b="1" dirty="0" smtClean="0"/>
              <a:t>$fruits = array('a'=&gt;'</a:t>
            </a:r>
            <a:r>
              <a:rPr lang="en-US" b="1" dirty="0" err="1" smtClean="0"/>
              <a:t>apple','b</a:t>
            </a:r>
            <a:r>
              <a:rPr lang="en-US" b="1" dirty="0" smtClean="0"/>
              <a:t>'=&gt;'</a:t>
            </a:r>
            <a:r>
              <a:rPr lang="en-US" b="1" dirty="0" err="1" smtClean="0"/>
              <a:t>banana','c</a:t>
            </a:r>
            <a:r>
              <a:rPr lang="en-US" b="1" dirty="0" smtClean="0"/>
              <a:t>'=&gt;'pea');</a:t>
            </a:r>
          </a:p>
          <a:p>
            <a:r>
              <a:rPr lang="en-US" b="1" dirty="0" err="1" smtClean="0"/>
              <a:t>foreach</a:t>
            </a:r>
            <a:r>
              <a:rPr lang="en-US" b="1" dirty="0" smtClean="0"/>
              <a:t> ($fruits as $value)</a:t>
            </a:r>
          </a:p>
          <a:p>
            <a:r>
              <a:rPr lang="en-US" b="1" dirty="0" smtClean="0"/>
              <a:t>echo $value."&lt;</a:t>
            </a:r>
            <a:r>
              <a:rPr lang="en-US" b="1" dirty="0" err="1" smtClean="0"/>
              <a:t>br</a:t>
            </a:r>
            <a:r>
              <a:rPr lang="en-US" b="1" dirty="0" smtClean="0"/>
              <a:t>&gt;";</a:t>
            </a:r>
          </a:p>
          <a:p>
            <a:r>
              <a:rPr lang="en-US" b="1" dirty="0" smtClean="0"/>
              <a:t>echo "&lt;</a:t>
            </a:r>
            <a:r>
              <a:rPr lang="en-US" b="1" dirty="0" err="1" smtClean="0"/>
              <a:t>br</a:t>
            </a:r>
            <a:r>
              <a:rPr lang="en-US" b="1" dirty="0" smtClean="0"/>
              <a:t>&gt;";</a:t>
            </a:r>
          </a:p>
          <a:p>
            <a:r>
              <a:rPr lang="en-US" b="1" dirty="0" err="1" smtClean="0"/>
              <a:t>foreach</a:t>
            </a:r>
            <a:r>
              <a:rPr lang="en-US" b="1" dirty="0" smtClean="0"/>
              <a:t> ($fruits as $key =&gt; $value)</a:t>
            </a:r>
          </a:p>
          <a:p>
            <a:r>
              <a:rPr lang="en-US" b="1" dirty="0" smtClean="0"/>
              <a:t>echo "$key: $value&lt;</a:t>
            </a:r>
            <a:r>
              <a:rPr lang="en-US" b="1" dirty="0" err="1" smtClean="0"/>
              <a:t>br</a:t>
            </a:r>
            <a:r>
              <a:rPr lang="en-US" b="1" dirty="0" smtClean="0"/>
              <a:t>&gt;";</a:t>
            </a:r>
          </a:p>
          <a:p>
            <a:r>
              <a:rPr lang="en-US" b="1" dirty="0" smtClean="0"/>
              <a:t>?&gt;</a:t>
            </a:r>
          </a:p>
          <a:p>
            <a:endParaRPr lang="en-US" dirty="0"/>
          </a:p>
        </p:txBody>
      </p:sp>
      <p:sp>
        <p:nvSpPr>
          <p:cNvPr id="8" name="Content Placeholder 7"/>
          <p:cNvSpPr>
            <a:spLocks noGrp="1"/>
          </p:cNvSpPr>
          <p:nvPr>
            <p:ph sz="half" idx="2"/>
          </p:nvPr>
        </p:nvSpPr>
        <p:spPr>
          <a:xfrm>
            <a:off x="6910647" y="2834640"/>
            <a:ext cx="5461462" cy="4023360"/>
          </a:xfrm>
        </p:spPr>
        <p:txBody>
          <a:bodyPr>
            <a:normAutofit fontScale="92500" lnSpcReduction="10000"/>
          </a:bodyPr>
          <a:lstStyle/>
          <a:p>
            <a:r>
              <a:rPr lang="en-US" b="1" u="sng" dirty="0" smtClean="0"/>
              <a:t>OUTPUT:</a:t>
            </a:r>
            <a:endParaRPr lang="en-US" b="1" dirty="0" smtClean="0"/>
          </a:p>
          <a:p>
            <a:r>
              <a:rPr lang="en-US" b="1" dirty="0" smtClean="0"/>
              <a:t>apple</a:t>
            </a:r>
            <a:br>
              <a:rPr lang="en-US" b="1" dirty="0" smtClean="0"/>
            </a:br>
            <a:r>
              <a:rPr lang="en-US" b="1" dirty="0" smtClean="0"/>
              <a:t>banana</a:t>
            </a:r>
            <a:br>
              <a:rPr lang="en-US" b="1" dirty="0" smtClean="0"/>
            </a:br>
            <a:r>
              <a:rPr lang="en-US" b="1" dirty="0" smtClean="0"/>
              <a:t>pea</a:t>
            </a:r>
            <a:br>
              <a:rPr lang="en-US" b="1" dirty="0" smtClean="0"/>
            </a:br>
            <a:r>
              <a:rPr lang="en-US" b="1" dirty="0" smtClean="0"/>
              <a:t/>
            </a:r>
            <a:br>
              <a:rPr lang="en-US" b="1" dirty="0" smtClean="0"/>
            </a:br>
            <a:r>
              <a:rPr lang="en-US" b="1" dirty="0" smtClean="0"/>
              <a:t>a: apple</a:t>
            </a:r>
            <a:br>
              <a:rPr lang="en-US" b="1" dirty="0" smtClean="0"/>
            </a:br>
            <a:r>
              <a:rPr lang="en-US" b="1" dirty="0" smtClean="0"/>
              <a:t>b: banana</a:t>
            </a:r>
            <a:br>
              <a:rPr lang="en-US" b="1" dirty="0" smtClean="0"/>
            </a:br>
            <a:r>
              <a:rPr lang="en-US" b="1" dirty="0" smtClean="0"/>
              <a:t>c: pea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EXPLODE FUNCTION.</a:t>
            </a:r>
            <a:endParaRPr lang="en-US" dirty="0"/>
          </a:p>
        </p:txBody>
      </p:sp>
      <p:sp>
        <p:nvSpPr>
          <p:cNvPr id="3" name="Content Placeholder 2"/>
          <p:cNvSpPr>
            <a:spLocks noGrp="1"/>
          </p:cNvSpPr>
          <p:nvPr>
            <p:ph sz="half" idx="1"/>
          </p:nvPr>
        </p:nvSpPr>
        <p:spPr>
          <a:xfrm>
            <a:off x="471055" y="1845734"/>
            <a:ext cx="5563985" cy="4023359"/>
          </a:xfrm>
        </p:spPr>
        <p:txBody>
          <a:bodyPr/>
          <a:lstStyle/>
          <a:p>
            <a:r>
              <a:rPr lang="en-US" dirty="0" smtClean="0"/>
              <a:t>The explode function is used to "Split a string by a specified string into pieces i.e. it breaks a string into an array". The explode function in PHP allows us to break a string into smaller text with each break occurring at the same symbol. This symbol is known as the delimiter.</a:t>
            </a:r>
          </a:p>
          <a:p>
            <a:r>
              <a:rPr lang="en-US" dirty="0" smtClean="0"/>
              <a:t>Using the explode command we will create an array from a string. The explode() function breaks a string into an array.</a:t>
            </a:r>
          </a:p>
          <a:p>
            <a:endParaRPr lang="en-US" dirty="0"/>
          </a:p>
        </p:txBody>
      </p:sp>
      <p:sp>
        <p:nvSpPr>
          <p:cNvPr id="4" name="Content Placeholder 3"/>
          <p:cNvSpPr>
            <a:spLocks noGrp="1"/>
          </p:cNvSpPr>
          <p:nvPr>
            <p:ph sz="half" idx="2"/>
          </p:nvPr>
        </p:nvSpPr>
        <p:spPr>
          <a:xfrm>
            <a:off x="6217920" y="1845734"/>
            <a:ext cx="4937760" cy="4347247"/>
          </a:xfrm>
        </p:spPr>
        <p:txBody>
          <a:bodyPr/>
          <a:lstStyle/>
          <a:p>
            <a:r>
              <a:rPr lang="en-US" b="1" u="sng" dirty="0" smtClean="0"/>
              <a:t>PROGRAM</a:t>
            </a:r>
            <a:r>
              <a:rPr lang="en-US" dirty="0" smtClean="0"/>
              <a:t>:</a:t>
            </a:r>
          </a:p>
          <a:p>
            <a:r>
              <a:rPr lang="en-US" dirty="0" smtClean="0"/>
              <a:t>&lt;?</a:t>
            </a:r>
            <a:r>
              <a:rPr lang="en-US" dirty="0" err="1" smtClean="0"/>
              <a:t>php</a:t>
            </a:r>
            <a:endParaRPr lang="en-US" dirty="0" smtClean="0"/>
          </a:p>
          <a:p>
            <a:r>
              <a:rPr lang="en-US" dirty="0" smtClean="0"/>
              <a:t>$</a:t>
            </a:r>
            <a:r>
              <a:rPr lang="en-US" dirty="0" err="1" smtClean="0"/>
              <a:t>arr</a:t>
            </a:r>
            <a:r>
              <a:rPr lang="en-US" dirty="0" smtClean="0"/>
              <a:t>="</a:t>
            </a:r>
            <a:r>
              <a:rPr lang="en-US" dirty="0" err="1" smtClean="0"/>
              <a:t>Twinker</a:t>
            </a:r>
            <a:r>
              <a:rPr lang="en-US" dirty="0" smtClean="0"/>
              <a:t> Tanker Tank";</a:t>
            </a:r>
          </a:p>
          <a:p>
            <a:r>
              <a:rPr lang="en-US" dirty="0" smtClean="0"/>
              <a:t>$</a:t>
            </a:r>
            <a:r>
              <a:rPr lang="en-US" dirty="0" err="1" smtClean="0"/>
              <a:t>str</a:t>
            </a:r>
            <a:r>
              <a:rPr lang="en-US" dirty="0" smtClean="0"/>
              <a:t>=explode(" ",$</a:t>
            </a:r>
            <a:r>
              <a:rPr lang="en-US" dirty="0" err="1" smtClean="0"/>
              <a:t>arr</a:t>
            </a:r>
            <a:r>
              <a:rPr lang="en-US" dirty="0" smtClean="0"/>
              <a:t>);</a:t>
            </a:r>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err="1" smtClean="0"/>
              <a:t>print_r</a:t>
            </a:r>
            <a:r>
              <a:rPr lang="en-US" dirty="0" smtClean="0"/>
              <a:t>($</a:t>
            </a:r>
            <a:r>
              <a:rPr lang="en-US" dirty="0" err="1" smtClean="0"/>
              <a:t>str</a:t>
            </a:r>
            <a:r>
              <a:rPr lang="en-US" dirty="0" smtClean="0"/>
              <a:t>);</a:t>
            </a:r>
          </a:p>
          <a:p>
            <a:r>
              <a:rPr lang="en-US" dirty="0" smtClean="0"/>
              <a:t>?&gt;</a:t>
            </a:r>
          </a:p>
          <a:p>
            <a:r>
              <a:rPr lang="en-US" b="1" u="sng" dirty="0" smtClean="0"/>
              <a:t>OUTPUT: </a:t>
            </a:r>
            <a:r>
              <a:rPr lang="en-US" dirty="0" smtClean="0"/>
              <a:t>Array ( [0] =&gt; </a:t>
            </a:r>
            <a:r>
              <a:rPr lang="en-US" dirty="0" err="1" smtClean="0"/>
              <a:t>Twinker</a:t>
            </a:r>
            <a:r>
              <a:rPr lang="en-US" dirty="0" smtClean="0"/>
              <a:t> [1] =&gt; Tanker [2] =&gt; Tank)</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IMPLODE FUNCTION.</a:t>
            </a:r>
            <a:endParaRPr lang="en-US" dirty="0"/>
          </a:p>
        </p:txBody>
      </p:sp>
      <p:sp>
        <p:nvSpPr>
          <p:cNvPr id="3" name="Content Placeholder 2"/>
          <p:cNvSpPr>
            <a:spLocks noGrp="1"/>
          </p:cNvSpPr>
          <p:nvPr>
            <p:ph sz="half" idx="1"/>
          </p:nvPr>
        </p:nvSpPr>
        <p:spPr>
          <a:xfrm>
            <a:off x="540327" y="1845734"/>
            <a:ext cx="5494713" cy="4023359"/>
          </a:xfrm>
        </p:spPr>
        <p:txBody>
          <a:bodyPr/>
          <a:lstStyle/>
          <a:p>
            <a:r>
              <a:rPr lang="en-US" dirty="0" smtClean="0"/>
              <a:t>The implode function in PHP is used to "join elements of an array with a </a:t>
            </a:r>
            <a:r>
              <a:rPr lang="en-US" dirty="0" err="1" smtClean="0"/>
              <a:t>string".The</a:t>
            </a:r>
            <a:r>
              <a:rPr lang="en-US" dirty="0" smtClean="0"/>
              <a:t> implode() function returns a string from elements of an array. It takes an array of strings and joins them together into one string using a delimiter (string to be used between the pieces) of your choice.  The implode function in PHP is easily remembered as "array to string", which simply means that it takes an array and returns a </a:t>
            </a:r>
            <a:r>
              <a:rPr lang="en-US" dirty="0" err="1" smtClean="0"/>
              <a:t>string.It</a:t>
            </a:r>
            <a:r>
              <a:rPr lang="en-US" dirty="0" smtClean="0"/>
              <a:t> rejoins any array elements and returns the resulting string, which may be put in a variable.</a:t>
            </a:r>
            <a:endParaRPr lang="en-US" dirty="0"/>
          </a:p>
        </p:txBody>
      </p:sp>
      <p:sp>
        <p:nvSpPr>
          <p:cNvPr id="4" name="Content Placeholder 3"/>
          <p:cNvSpPr>
            <a:spLocks noGrp="1"/>
          </p:cNvSpPr>
          <p:nvPr>
            <p:ph sz="half" idx="2"/>
          </p:nvPr>
        </p:nvSpPr>
        <p:spPr/>
        <p:txBody>
          <a:bodyPr/>
          <a:lstStyle/>
          <a:p>
            <a:r>
              <a:rPr lang="en-US" b="1" u="sng" dirty="0" smtClean="0"/>
              <a:t>PROGRAM</a:t>
            </a:r>
            <a:r>
              <a:rPr lang="en-US" dirty="0" smtClean="0"/>
              <a:t>:</a:t>
            </a:r>
          </a:p>
          <a:p>
            <a:r>
              <a:rPr lang="en-US" dirty="0" smtClean="0"/>
              <a:t>&lt;?</a:t>
            </a:r>
            <a:r>
              <a:rPr lang="en-US" dirty="0" err="1" smtClean="0"/>
              <a:t>php</a:t>
            </a:r>
            <a:endParaRPr lang="en-US" dirty="0" smtClean="0"/>
          </a:p>
          <a:p>
            <a:r>
              <a:rPr lang="en-US" dirty="0" smtClean="0"/>
              <a:t>$</a:t>
            </a:r>
            <a:r>
              <a:rPr lang="en-US" dirty="0" err="1" smtClean="0"/>
              <a:t>arr</a:t>
            </a:r>
            <a:r>
              <a:rPr lang="en-US" dirty="0" smtClean="0"/>
              <a:t>=array('</a:t>
            </a:r>
            <a:r>
              <a:rPr lang="en-US" dirty="0" err="1" smtClean="0"/>
              <a:t>Twinker','Tanker','Tank</a:t>
            </a:r>
            <a:r>
              <a:rPr lang="en-US" dirty="0" smtClean="0"/>
              <a:t>');</a:t>
            </a:r>
          </a:p>
          <a:p>
            <a:r>
              <a:rPr lang="en-US" dirty="0" smtClean="0"/>
              <a:t>$</a:t>
            </a:r>
            <a:r>
              <a:rPr lang="en-US" dirty="0" err="1" smtClean="0"/>
              <a:t>str</a:t>
            </a:r>
            <a:r>
              <a:rPr lang="en-US" dirty="0" smtClean="0"/>
              <a:t>=implode(" and ",$</a:t>
            </a:r>
            <a:r>
              <a:rPr lang="en-US" dirty="0" err="1" smtClean="0"/>
              <a:t>arr</a:t>
            </a:r>
            <a:r>
              <a:rPr lang="en-US" dirty="0" smtClean="0"/>
              <a:t>);</a:t>
            </a:r>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print("$</a:t>
            </a:r>
            <a:r>
              <a:rPr lang="en-US" dirty="0" err="1" smtClean="0"/>
              <a:t>str</a:t>
            </a:r>
            <a:r>
              <a:rPr lang="en-US" dirty="0" smtClean="0"/>
              <a:t>");</a:t>
            </a:r>
          </a:p>
          <a:p>
            <a:r>
              <a:rPr lang="en-US" dirty="0" smtClean="0"/>
              <a:t>?&gt;</a:t>
            </a:r>
          </a:p>
          <a:p>
            <a:r>
              <a:rPr lang="en-US" b="1" u="sng" dirty="0" smtClean="0"/>
              <a:t>OUTPUT: </a:t>
            </a:r>
            <a:r>
              <a:rPr lang="en-US" dirty="0" err="1" smtClean="0"/>
              <a:t>Twinker</a:t>
            </a:r>
            <a:r>
              <a:rPr lang="en-US" dirty="0" smtClean="0"/>
              <a:t> and Tanker and Tank.</a:t>
            </a:r>
          </a:p>
          <a:p>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1622</TotalTime>
  <Words>822</Words>
  <Application>Microsoft Office PowerPoint</Application>
  <PresentationFormat>Custom</PresentationFormat>
  <Paragraphs>110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lpstr>
      <vt:lpstr>ASSOCIATIVE ARRAY.</vt:lpstr>
      <vt:lpstr>MODIFY ELEMENTS.</vt:lpstr>
      <vt:lpstr>REMOVE ARRAY ELEMENTS</vt:lpstr>
      <vt:lpstr>RETRIEVAL ARRAY SIZE.</vt:lpstr>
      <vt:lpstr>NESTED ARRAY.</vt:lpstr>
      <vt:lpstr>PROCESS ARRAY WITH LOOP.</vt:lpstr>
      <vt:lpstr>FOREACH loop</vt:lpstr>
      <vt:lpstr>EXPLODE FUNCTION.</vt:lpstr>
      <vt:lpstr>IMPLODE FUNCTION.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154</dc:title>
  <dc:creator>allison</dc:creator>
  <cp:lastModifiedBy>SUNIL</cp:lastModifiedBy>
  <cp:revision>44</cp:revision>
  <dcterms:created xsi:type="dcterms:W3CDTF">2014-10-04T19:01:41Z</dcterms:created>
  <dcterms:modified xsi:type="dcterms:W3CDTF">2022-05-02T10:32:41Z</dcterms:modified>
</cp:coreProperties>
</file>